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5238" r:id="rId2"/>
    <p:sldId id="420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A5E83"/>
    <a:srgbClr val="EC756C"/>
    <a:srgbClr val="3D97FF"/>
    <a:srgbClr val="3175F7"/>
    <a:srgbClr val="FFFEFF"/>
    <a:srgbClr val="00E1BD"/>
    <a:srgbClr val="42A5F5"/>
    <a:srgbClr val="2B48F2"/>
    <a:srgbClr val="1B1E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50"/>
    <p:restoredTop sz="96886"/>
  </p:normalViewPr>
  <p:slideViewPr>
    <p:cSldViewPr snapToGrid="0" snapToObjects="1">
      <p:cViewPr varScale="1">
        <p:scale>
          <a:sx n="128" d="100"/>
          <a:sy n="128" d="100"/>
        </p:scale>
        <p:origin x="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9" d="100"/>
          <a:sy n="129" d="100"/>
        </p:scale>
        <p:origin x="46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EC064774-AC23-7B48-9D92-35EF52A896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AB4187-A760-8847-850C-C71F870756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2C48C-C925-7C4F-8AC0-C9EAAE63337E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197B20B-49AB-0D42-8A73-7D158539F1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AFC7F7F-B87B-4C40-93E2-C13C390B8F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8FAA1-80ED-7C4B-9C8A-3A4E19199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312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7E7FF-5674-864D-9A28-3AA2FEB531DA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84E27-58A6-AF4B-A855-F39485A0F5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395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59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727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>
                <a16:creationId xmlns:a16="http://schemas.microsoft.com/office/drawing/2014/main" id="{56E6A5B8-0E74-7048-BFD3-03133DE1DEFB}"/>
              </a:ext>
            </a:extLst>
          </p:cNvPr>
          <p:cNvSpPr/>
          <p:nvPr userDrawn="1"/>
        </p:nvSpPr>
        <p:spPr>
          <a:xfrm rot="21248954">
            <a:off x="4450746" y="301415"/>
            <a:ext cx="8052017" cy="6394069"/>
          </a:xfrm>
          <a:custGeom>
            <a:avLst/>
            <a:gdLst>
              <a:gd name="connsiteX0" fmla="*/ 768844 w 7405194"/>
              <a:gd name="connsiteY0" fmla="*/ 0 h 5867585"/>
              <a:gd name="connsiteX1" fmla="*/ 819427 w 7405194"/>
              <a:gd name="connsiteY1" fmla="*/ 44790 h 5867585"/>
              <a:gd name="connsiteX2" fmla="*/ 829543 w 7405194"/>
              <a:gd name="connsiteY2" fmla="*/ 44790 h 5867585"/>
              <a:gd name="connsiteX3" fmla="*/ 829543 w 7405194"/>
              <a:gd name="connsiteY3" fmla="*/ 134371 h 5867585"/>
              <a:gd name="connsiteX4" fmla="*/ 809310 w 7405194"/>
              <a:gd name="connsiteY4" fmla="*/ 134371 h 5867585"/>
              <a:gd name="connsiteX5" fmla="*/ 617100 w 7405194"/>
              <a:gd name="connsiteY5" fmla="*/ 223954 h 5867585"/>
              <a:gd name="connsiteX6" fmla="*/ 809310 w 7405194"/>
              <a:gd name="connsiteY6" fmla="*/ 313534 h 5867585"/>
              <a:gd name="connsiteX7" fmla="*/ 910475 w 7405194"/>
              <a:gd name="connsiteY7" fmla="*/ 291141 h 5867585"/>
              <a:gd name="connsiteX8" fmla="*/ 1011639 w 7405194"/>
              <a:gd name="connsiteY8" fmla="*/ 268744 h 5867585"/>
              <a:gd name="connsiteX9" fmla="*/ 1102686 w 7405194"/>
              <a:gd name="connsiteY9" fmla="*/ 268744 h 5867585"/>
              <a:gd name="connsiteX10" fmla="*/ 1153268 w 7405194"/>
              <a:gd name="connsiteY10" fmla="*/ 246348 h 5867585"/>
              <a:gd name="connsiteX11" fmla="*/ 1203849 w 7405194"/>
              <a:gd name="connsiteY11" fmla="*/ 246348 h 5867585"/>
              <a:gd name="connsiteX12" fmla="*/ 1294897 w 7405194"/>
              <a:gd name="connsiteY12" fmla="*/ 268744 h 5867585"/>
              <a:gd name="connsiteX13" fmla="*/ 1315130 w 7405194"/>
              <a:gd name="connsiteY13" fmla="*/ 268744 h 5867585"/>
              <a:gd name="connsiteX14" fmla="*/ 1345480 w 7405194"/>
              <a:gd name="connsiteY14" fmla="*/ 134371 h 5867585"/>
              <a:gd name="connsiteX15" fmla="*/ 1355595 w 7405194"/>
              <a:gd name="connsiteY15" fmla="*/ 111977 h 5867585"/>
              <a:gd name="connsiteX16" fmla="*/ 1365711 w 7405194"/>
              <a:gd name="connsiteY16" fmla="*/ 134371 h 5867585"/>
              <a:gd name="connsiteX17" fmla="*/ 1406177 w 7405194"/>
              <a:gd name="connsiteY17" fmla="*/ 223954 h 5867585"/>
              <a:gd name="connsiteX18" fmla="*/ 1446643 w 7405194"/>
              <a:gd name="connsiteY18" fmla="*/ 313534 h 5867585"/>
              <a:gd name="connsiteX19" fmla="*/ 1487109 w 7405194"/>
              <a:gd name="connsiteY19" fmla="*/ 201557 h 5867585"/>
              <a:gd name="connsiteX20" fmla="*/ 1497226 w 7405194"/>
              <a:gd name="connsiteY20" fmla="*/ 179164 h 5867585"/>
              <a:gd name="connsiteX21" fmla="*/ 1527574 w 7405194"/>
              <a:gd name="connsiteY21" fmla="*/ 246348 h 5867585"/>
              <a:gd name="connsiteX22" fmla="*/ 1578156 w 7405194"/>
              <a:gd name="connsiteY22" fmla="*/ 111977 h 5867585"/>
              <a:gd name="connsiteX23" fmla="*/ 1608506 w 7405194"/>
              <a:gd name="connsiteY23" fmla="*/ 67187 h 5867585"/>
              <a:gd name="connsiteX24" fmla="*/ 1608506 w 7405194"/>
              <a:gd name="connsiteY24" fmla="*/ 134371 h 5867585"/>
              <a:gd name="connsiteX25" fmla="*/ 1608506 w 7405194"/>
              <a:gd name="connsiteY25" fmla="*/ 223954 h 5867585"/>
              <a:gd name="connsiteX26" fmla="*/ 1618622 w 7405194"/>
              <a:gd name="connsiteY26" fmla="*/ 268744 h 5867585"/>
              <a:gd name="connsiteX27" fmla="*/ 1750135 w 7405194"/>
              <a:gd name="connsiteY27" fmla="*/ 313534 h 5867585"/>
              <a:gd name="connsiteX28" fmla="*/ 1780484 w 7405194"/>
              <a:gd name="connsiteY28" fmla="*/ 313534 h 5867585"/>
              <a:gd name="connsiteX29" fmla="*/ 1800716 w 7405194"/>
              <a:gd name="connsiteY29" fmla="*/ 313534 h 5867585"/>
              <a:gd name="connsiteX30" fmla="*/ 1841182 w 7405194"/>
              <a:gd name="connsiteY30" fmla="*/ 223954 h 5867585"/>
              <a:gd name="connsiteX31" fmla="*/ 1841182 w 7405194"/>
              <a:gd name="connsiteY31" fmla="*/ 201557 h 5867585"/>
              <a:gd name="connsiteX32" fmla="*/ 1911997 w 7405194"/>
              <a:gd name="connsiteY32" fmla="*/ 201557 h 5867585"/>
              <a:gd name="connsiteX33" fmla="*/ 1932230 w 7405194"/>
              <a:gd name="connsiteY33" fmla="*/ 268744 h 5867585"/>
              <a:gd name="connsiteX34" fmla="*/ 1932230 w 7405194"/>
              <a:gd name="connsiteY34" fmla="*/ 291141 h 5867585"/>
              <a:gd name="connsiteX35" fmla="*/ 1901881 w 7405194"/>
              <a:gd name="connsiteY35" fmla="*/ 358325 h 5867585"/>
              <a:gd name="connsiteX36" fmla="*/ 1891764 w 7405194"/>
              <a:gd name="connsiteY36" fmla="*/ 358325 h 5867585"/>
              <a:gd name="connsiteX37" fmla="*/ 1942345 w 7405194"/>
              <a:gd name="connsiteY37" fmla="*/ 380721 h 5867585"/>
              <a:gd name="connsiteX38" fmla="*/ 2053627 w 7405194"/>
              <a:gd name="connsiteY38" fmla="*/ 223954 h 5867585"/>
              <a:gd name="connsiteX39" fmla="*/ 2104208 w 7405194"/>
              <a:gd name="connsiteY39" fmla="*/ 179164 h 5867585"/>
              <a:gd name="connsiteX40" fmla="*/ 2144674 w 7405194"/>
              <a:gd name="connsiteY40" fmla="*/ 201557 h 5867585"/>
              <a:gd name="connsiteX41" fmla="*/ 2164906 w 7405194"/>
              <a:gd name="connsiteY41" fmla="*/ 201557 h 5867585"/>
              <a:gd name="connsiteX42" fmla="*/ 2144674 w 7405194"/>
              <a:gd name="connsiteY42" fmla="*/ 246348 h 5867585"/>
              <a:gd name="connsiteX43" fmla="*/ 2124441 w 7405194"/>
              <a:gd name="connsiteY43" fmla="*/ 291141 h 5867585"/>
              <a:gd name="connsiteX44" fmla="*/ 2175023 w 7405194"/>
              <a:gd name="connsiteY44" fmla="*/ 335931 h 5867585"/>
              <a:gd name="connsiteX45" fmla="*/ 2255953 w 7405194"/>
              <a:gd name="connsiteY45" fmla="*/ 380721 h 5867585"/>
              <a:gd name="connsiteX46" fmla="*/ 2235721 w 7405194"/>
              <a:gd name="connsiteY46" fmla="*/ 358325 h 5867585"/>
              <a:gd name="connsiteX47" fmla="*/ 2225604 w 7405194"/>
              <a:gd name="connsiteY47" fmla="*/ 358325 h 5867585"/>
              <a:gd name="connsiteX48" fmla="*/ 2225604 w 7405194"/>
              <a:gd name="connsiteY48" fmla="*/ 291141 h 5867585"/>
              <a:gd name="connsiteX49" fmla="*/ 2235721 w 7405194"/>
              <a:gd name="connsiteY49" fmla="*/ 291141 h 5867585"/>
              <a:gd name="connsiteX50" fmla="*/ 2326769 w 7405194"/>
              <a:gd name="connsiteY50" fmla="*/ 268744 h 5867585"/>
              <a:gd name="connsiteX51" fmla="*/ 2407699 w 7405194"/>
              <a:gd name="connsiteY51" fmla="*/ 268744 h 5867585"/>
              <a:gd name="connsiteX52" fmla="*/ 2417816 w 7405194"/>
              <a:gd name="connsiteY52" fmla="*/ 268744 h 5867585"/>
              <a:gd name="connsiteX53" fmla="*/ 2498748 w 7405194"/>
              <a:gd name="connsiteY53" fmla="*/ 313534 h 5867585"/>
              <a:gd name="connsiteX54" fmla="*/ 2508864 w 7405194"/>
              <a:gd name="connsiteY54" fmla="*/ 313534 h 5867585"/>
              <a:gd name="connsiteX55" fmla="*/ 2518979 w 7405194"/>
              <a:gd name="connsiteY55" fmla="*/ 313534 h 5867585"/>
              <a:gd name="connsiteX56" fmla="*/ 2549329 w 7405194"/>
              <a:gd name="connsiteY56" fmla="*/ 291141 h 5867585"/>
              <a:gd name="connsiteX57" fmla="*/ 2579678 w 7405194"/>
              <a:gd name="connsiteY57" fmla="*/ 291141 h 5867585"/>
              <a:gd name="connsiteX58" fmla="*/ 2650493 w 7405194"/>
              <a:gd name="connsiteY58" fmla="*/ 380721 h 5867585"/>
              <a:gd name="connsiteX59" fmla="*/ 2670725 w 7405194"/>
              <a:gd name="connsiteY59" fmla="*/ 380721 h 5867585"/>
              <a:gd name="connsiteX60" fmla="*/ 2721307 w 7405194"/>
              <a:gd name="connsiteY60" fmla="*/ 335931 h 5867585"/>
              <a:gd name="connsiteX61" fmla="*/ 2771890 w 7405194"/>
              <a:gd name="connsiteY61" fmla="*/ 313534 h 5867585"/>
              <a:gd name="connsiteX62" fmla="*/ 2873053 w 7405194"/>
              <a:gd name="connsiteY62" fmla="*/ 268744 h 5867585"/>
              <a:gd name="connsiteX63" fmla="*/ 2873053 w 7405194"/>
              <a:gd name="connsiteY63" fmla="*/ 246348 h 5867585"/>
              <a:gd name="connsiteX64" fmla="*/ 2893286 w 7405194"/>
              <a:gd name="connsiteY64" fmla="*/ 223954 h 5867585"/>
              <a:gd name="connsiteX65" fmla="*/ 2953985 w 7405194"/>
              <a:gd name="connsiteY65" fmla="*/ 111977 h 5867585"/>
              <a:gd name="connsiteX66" fmla="*/ 3004566 w 7405194"/>
              <a:gd name="connsiteY66" fmla="*/ 156767 h 5867585"/>
              <a:gd name="connsiteX67" fmla="*/ 3014683 w 7405194"/>
              <a:gd name="connsiteY67" fmla="*/ 156767 h 5867585"/>
              <a:gd name="connsiteX68" fmla="*/ 3014683 w 7405194"/>
              <a:gd name="connsiteY68" fmla="*/ 179164 h 5867585"/>
              <a:gd name="connsiteX69" fmla="*/ 3004566 w 7405194"/>
              <a:gd name="connsiteY69" fmla="*/ 223954 h 5867585"/>
              <a:gd name="connsiteX70" fmla="*/ 3004566 w 7405194"/>
              <a:gd name="connsiteY70" fmla="*/ 246348 h 5867585"/>
              <a:gd name="connsiteX71" fmla="*/ 2994450 w 7405194"/>
              <a:gd name="connsiteY71" fmla="*/ 246348 h 5867585"/>
              <a:gd name="connsiteX72" fmla="*/ 2913519 w 7405194"/>
              <a:gd name="connsiteY72" fmla="*/ 335931 h 5867585"/>
              <a:gd name="connsiteX73" fmla="*/ 2893286 w 7405194"/>
              <a:gd name="connsiteY73" fmla="*/ 313534 h 5867585"/>
              <a:gd name="connsiteX74" fmla="*/ 2883170 w 7405194"/>
              <a:gd name="connsiteY74" fmla="*/ 380721 h 5867585"/>
              <a:gd name="connsiteX75" fmla="*/ 2903403 w 7405194"/>
              <a:gd name="connsiteY75" fmla="*/ 358325 h 5867585"/>
              <a:gd name="connsiteX76" fmla="*/ 3014683 w 7405194"/>
              <a:gd name="connsiteY76" fmla="*/ 313534 h 5867585"/>
              <a:gd name="connsiteX77" fmla="*/ 3075381 w 7405194"/>
              <a:gd name="connsiteY77" fmla="*/ 291141 h 5867585"/>
              <a:gd name="connsiteX78" fmla="*/ 3136079 w 7405194"/>
              <a:gd name="connsiteY78" fmla="*/ 291141 h 5867585"/>
              <a:gd name="connsiteX79" fmla="*/ 3176545 w 7405194"/>
              <a:gd name="connsiteY79" fmla="*/ 313534 h 5867585"/>
              <a:gd name="connsiteX80" fmla="*/ 3237244 w 7405194"/>
              <a:gd name="connsiteY80" fmla="*/ 134371 h 5867585"/>
              <a:gd name="connsiteX81" fmla="*/ 3277710 w 7405194"/>
              <a:gd name="connsiteY81" fmla="*/ 156767 h 5867585"/>
              <a:gd name="connsiteX82" fmla="*/ 3581200 w 7405194"/>
              <a:gd name="connsiteY82" fmla="*/ 201557 h 5867585"/>
              <a:gd name="connsiteX83" fmla="*/ 3601433 w 7405194"/>
              <a:gd name="connsiteY83" fmla="*/ 134371 h 5867585"/>
              <a:gd name="connsiteX84" fmla="*/ 3611549 w 7405194"/>
              <a:gd name="connsiteY84" fmla="*/ 111977 h 5867585"/>
              <a:gd name="connsiteX85" fmla="*/ 3621666 w 7405194"/>
              <a:gd name="connsiteY85" fmla="*/ 134371 h 5867585"/>
              <a:gd name="connsiteX86" fmla="*/ 3743062 w 7405194"/>
              <a:gd name="connsiteY86" fmla="*/ 223954 h 5867585"/>
              <a:gd name="connsiteX87" fmla="*/ 3783528 w 7405194"/>
              <a:gd name="connsiteY87" fmla="*/ 246348 h 5867585"/>
              <a:gd name="connsiteX88" fmla="*/ 3874575 w 7405194"/>
              <a:gd name="connsiteY88" fmla="*/ 425511 h 5867585"/>
              <a:gd name="connsiteX89" fmla="*/ 3965623 w 7405194"/>
              <a:gd name="connsiteY89" fmla="*/ 582278 h 5867585"/>
              <a:gd name="connsiteX90" fmla="*/ 4036437 w 7405194"/>
              <a:gd name="connsiteY90" fmla="*/ 694255 h 5867585"/>
              <a:gd name="connsiteX91" fmla="*/ 4127486 w 7405194"/>
              <a:gd name="connsiteY91" fmla="*/ 604675 h 5867585"/>
              <a:gd name="connsiteX92" fmla="*/ 4097136 w 7405194"/>
              <a:gd name="connsiteY92" fmla="*/ 604675 h 5867585"/>
              <a:gd name="connsiteX93" fmla="*/ 4016205 w 7405194"/>
              <a:gd name="connsiteY93" fmla="*/ 559885 h 5867585"/>
              <a:gd name="connsiteX94" fmla="*/ 3945391 w 7405194"/>
              <a:gd name="connsiteY94" fmla="*/ 447908 h 5867585"/>
              <a:gd name="connsiteX95" fmla="*/ 3894808 w 7405194"/>
              <a:gd name="connsiteY95" fmla="*/ 358325 h 5867585"/>
              <a:gd name="connsiteX96" fmla="*/ 3884692 w 7405194"/>
              <a:gd name="connsiteY96" fmla="*/ 335931 h 5867585"/>
              <a:gd name="connsiteX97" fmla="*/ 3894808 w 7405194"/>
              <a:gd name="connsiteY97" fmla="*/ 313534 h 5867585"/>
              <a:gd name="connsiteX98" fmla="*/ 3904925 w 7405194"/>
              <a:gd name="connsiteY98" fmla="*/ 268744 h 5867585"/>
              <a:gd name="connsiteX99" fmla="*/ 3904925 w 7405194"/>
              <a:gd name="connsiteY99" fmla="*/ 223954 h 5867585"/>
              <a:gd name="connsiteX100" fmla="*/ 3915041 w 7405194"/>
              <a:gd name="connsiteY100" fmla="*/ 246348 h 5867585"/>
              <a:gd name="connsiteX101" fmla="*/ 4238765 w 7405194"/>
              <a:gd name="connsiteY101" fmla="*/ 291141 h 5867585"/>
              <a:gd name="connsiteX102" fmla="*/ 4926679 w 7405194"/>
              <a:gd name="connsiteY102" fmla="*/ 358325 h 5867585"/>
              <a:gd name="connsiteX103" fmla="*/ 5048076 w 7405194"/>
              <a:gd name="connsiteY103" fmla="*/ 358325 h 5867585"/>
              <a:gd name="connsiteX104" fmla="*/ 6140646 w 7405194"/>
              <a:gd name="connsiteY104" fmla="*/ 515092 h 5867585"/>
              <a:gd name="connsiteX105" fmla="*/ 6181112 w 7405194"/>
              <a:gd name="connsiteY105" fmla="*/ 537488 h 5867585"/>
              <a:gd name="connsiteX106" fmla="*/ 6181112 w 7405194"/>
              <a:gd name="connsiteY106" fmla="*/ 559885 h 5867585"/>
              <a:gd name="connsiteX107" fmla="*/ 6170995 w 7405194"/>
              <a:gd name="connsiteY107" fmla="*/ 604675 h 5867585"/>
              <a:gd name="connsiteX108" fmla="*/ 6272159 w 7405194"/>
              <a:gd name="connsiteY108" fmla="*/ 559885 h 5867585"/>
              <a:gd name="connsiteX109" fmla="*/ 6292391 w 7405194"/>
              <a:gd name="connsiteY109" fmla="*/ 537488 h 5867585"/>
              <a:gd name="connsiteX110" fmla="*/ 6292391 w 7405194"/>
              <a:gd name="connsiteY110" fmla="*/ 582278 h 5867585"/>
              <a:gd name="connsiteX111" fmla="*/ 6272159 w 7405194"/>
              <a:gd name="connsiteY111" fmla="*/ 694255 h 5867585"/>
              <a:gd name="connsiteX112" fmla="*/ 6262043 w 7405194"/>
              <a:gd name="connsiteY112" fmla="*/ 761442 h 5867585"/>
              <a:gd name="connsiteX113" fmla="*/ 6869025 w 7405194"/>
              <a:gd name="connsiteY113" fmla="*/ 761442 h 5867585"/>
              <a:gd name="connsiteX114" fmla="*/ 6858909 w 7405194"/>
              <a:gd name="connsiteY114" fmla="*/ 783838 h 5867585"/>
              <a:gd name="connsiteX115" fmla="*/ 6848793 w 7405194"/>
              <a:gd name="connsiteY115" fmla="*/ 851023 h 5867585"/>
              <a:gd name="connsiteX116" fmla="*/ 6798211 w 7405194"/>
              <a:gd name="connsiteY116" fmla="*/ 1052583 h 5867585"/>
              <a:gd name="connsiteX117" fmla="*/ 6788094 w 7405194"/>
              <a:gd name="connsiteY117" fmla="*/ 1052583 h 5867585"/>
              <a:gd name="connsiteX118" fmla="*/ 6767863 w 7405194"/>
              <a:gd name="connsiteY118" fmla="*/ 1052583 h 5867585"/>
              <a:gd name="connsiteX119" fmla="*/ 6747629 w 7405194"/>
              <a:gd name="connsiteY119" fmla="*/ 1052583 h 5867585"/>
              <a:gd name="connsiteX120" fmla="*/ 6626232 w 7405194"/>
              <a:gd name="connsiteY120" fmla="*/ 895816 h 5867585"/>
              <a:gd name="connsiteX121" fmla="*/ 6616115 w 7405194"/>
              <a:gd name="connsiteY121" fmla="*/ 873419 h 5867585"/>
              <a:gd name="connsiteX122" fmla="*/ 6636349 w 7405194"/>
              <a:gd name="connsiteY122" fmla="*/ 873419 h 5867585"/>
              <a:gd name="connsiteX123" fmla="*/ 6686931 w 7405194"/>
              <a:gd name="connsiteY123" fmla="*/ 828629 h 5867585"/>
              <a:gd name="connsiteX124" fmla="*/ 6494720 w 7405194"/>
              <a:gd name="connsiteY124" fmla="*/ 828629 h 5867585"/>
              <a:gd name="connsiteX125" fmla="*/ 6616115 w 7405194"/>
              <a:gd name="connsiteY125" fmla="*/ 962999 h 5867585"/>
              <a:gd name="connsiteX126" fmla="*/ 6636349 w 7405194"/>
              <a:gd name="connsiteY126" fmla="*/ 985396 h 5867585"/>
              <a:gd name="connsiteX127" fmla="*/ 6616115 w 7405194"/>
              <a:gd name="connsiteY127" fmla="*/ 1007790 h 5867585"/>
              <a:gd name="connsiteX128" fmla="*/ 6484604 w 7405194"/>
              <a:gd name="connsiteY128" fmla="*/ 1164559 h 5867585"/>
              <a:gd name="connsiteX129" fmla="*/ 6555418 w 7405194"/>
              <a:gd name="connsiteY129" fmla="*/ 1186953 h 5867585"/>
              <a:gd name="connsiteX130" fmla="*/ 6575649 w 7405194"/>
              <a:gd name="connsiteY130" fmla="*/ 1186953 h 5867585"/>
              <a:gd name="connsiteX131" fmla="*/ 6575649 w 7405194"/>
              <a:gd name="connsiteY131" fmla="*/ 1209350 h 5867585"/>
              <a:gd name="connsiteX132" fmla="*/ 6575649 w 7405194"/>
              <a:gd name="connsiteY132" fmla="*/ 1410907 h 5867585"/>
              <a:gd name="connsiteX133" fmla="*/ 6626232 w 7405194"/>
              <a:gd name="connsiteY133" fmla="*/ 1455700 h 5867585"/>
              <a:gd name="connsiteX134" fmla="*/ 6666698 w 7405194"/>
              <a:gd name="connsiteY134" fmla="*/ 1455700 h 5867585"/>
              <a:gd name="connsiteX135" fmla="*/ 6818443 w 7405194"/>
              <a:gd name="connsiteY135" fmla="*/ 1455700 h 5867585"/>
              <a:gd name="connsiteX136" fmla="*/ 7030889 w 7405194"/>
              <a:gd name="connsiteY136" fmla="*/ 1478094 h 5867585"/>
              <a:gd name="connsiteX137" fmla="*/ 7051121 w 7405194"/>
              <a:gd name="connsiteY137" fmla="*/ 1478094 h 5867585"/>
              <a:gd name="connsiteX138" fmla="*/ 7051121 w 7405194"/>
              <a:gd name="connsiteY138" fmla="*/ 1500490 h 5867585"/>
              <a:gd name="connsiteX139" fmla="*/ 7051121 w 7405194"/>
              <a:gd name="connsiteY139" fmla="*/ 1522884 h 5867585"/>
              <a:gd name="connsiteX140" fmla="*/ 7071354 w 7405194"/>
              <a:gd name="connsiteY140" fmla="*/ 1545281 h 5867585"/>
              <a:gd name="connsiteX141" fmla="*/ 7051121 w 7405194"/>
              <a:gd name="connsiteY141" fmla="*/ 1567677 h 5867585"/>
              <a:gd name="connsiteX142" fmla="*/ 7020772 w 7405194"/>
              <a:gd name="connsiteY142" fmla="*/ 1590071 h 5867585"/>
              <a:gd name="connsiteX143" fmla="*/ 6990423 w 7405194"/>
              <a:gd name="connsiteY143" fmla="*/ 1612467 h 5867585"/>
              <a:gd name="connsiteX144" fmla="*/ 6949957 w 7405194"/>
              <a:gd name="connsiteY144" fmla="*/ 1724444 h 5867585"/>
              <a:gd name="connsiteX145" fmla="*/ 6919607 w 7405194"/>
              <a:gd name="connsiteY145" fmla="*/ 1836421 h 5867585"/>
              <a:gd name="connsiteX146" fmla="*/ 6909491 w 7405194"/>
              <a:gd name="connsiteY146" fmla="*/ 1881212 h 5867585"/>
              <a:gd name="connsiteX147" fmla="*/ 6919607 w 7405194"/>
              <a:gd name="connsiteY147" fmla="*/ 2105165 h 5867585"/>
              <a:gd name="connsiteX148" fmla="*/ 6929723 w 7405194"/>
              <a:gd name="connsiteY148" fmla="*/ 2105165 h 5867585"/>
              <a:gd name="connsiteX149" fmla="*/ 6909491 w 7405194"/>
              <a:gd name="connsiteY149" fmla="*/ 2284329 h 5867585"/>
              <a:gd name="connsiteX150" fmla="*/ 6899374 w 7405194"/>
              <a:gd name="connsiteY150" fmla="*/ 2553073 h 5867585"/>
              <a:gd name="connsiteX151" fmla="*/ 7000539 w 7405194"/>
              <a:gd name="connsiteY151" fmla="*/ 2754630 h 5867585"/>
              <a:gd name="connsiteX152" fmla="*/ 7182633 w 7405194"/>
              <a:gd name="connsiteY152" fmla="*/ 2799421 h 5867585"/>
              <a:gd name="connsiteX153" fmla="*/ 7243331 w 7405194"/>
              <a:gd name="connsiteY153" fmla="*/ 2799421 h 5867585"/>
              <a:gd name="connsiteX154" fmla="*/ 7304031 w 7405194"/>
              <a:gd name="connsiteY154" fmla="*/ 2799421 h 5867585"/>
              <a:gd name="connsiteX155" fmla="*/ 7344497 w 7405194"/>
              <a:gd name="connsiteY155" fmla="*/ 2799421 h 5867585"/>
              <a:gd name="connsiteX156" fmla="*/ 7374845 w 7405194"/>
              <a:gd name="connsiteY156" fmla="*/ 2821817 h 5867585"/>
              <a:gd name="connsiteX157" fmla="*/ 7405194 w 7405194"/>
              <a:gd name="connsiteY157" fmla="*/ 2821817 h 5867585"/>
              <a:gd name="connsiteX158" fmla="*/ 7384961 w 7405194"/>
              <a:gd name="connsiteY158" fmla="*/ 2866607 h 5867585"/>
              <a:gd name="connsiteX159" fmla="*/ 7314147 w 7405194"/>
              <a:gd name="connsiteY159" fmla="*/ 3068165 h 5867585"/>
              <a:gd name="connsiteX160" fmla="*/ 7253448 w 7405194"/>
              <a:gd name="connsiteY160" fmla="*/ 3247328 h 5867585"/>
              <a:gd name="connsiteX161" fmla="*/ 7263565 w 7405194"/>
              <a:gd name="connsiteY161" fmla="*/ 3359305 h 5867585"/>
              <a:gd name="connsiteX162" fmla="*/ 7273681 w 7405194"/>
              <a:gd name="connsiteY162" fmla="*/ 3381702 h 5867585"/>
              <a:gd name="connsiteX163" fmla="*/ 7253448 w 7405194"/>
              <a:gd name="connsiteY163" fmla="*/ 3538469 h 5867585"/>
              <a:gd name="connsiteX164" fmla="*/ 7223099 w 7405194"/>
              <a:gd name="connsiteY164" fmla="*/ 3807213 h 5867585"/>
              <a:gd name="connsiteX165" fmla="*/ 7233215 w 7405194"/>
              <a:gd name="connsiteY165" fmla="*/ 4255121 h 5867585"/>
              <a:gd name="connsiteX166" fmla="*/ 7263565 w 7405194"/>
              <a:gd name="connsiteY166" fmla="*/ 4411888 h 5867585"/>
              <a:gd name="connsiteX167" fmla="*/ 7314147 w 7405194"/>
              <a:gd name="connsiteY167" fmla="*/ 4792609 h 5867585"/>
              <a:gd name="connsiteX168" fmla="*/ 7304031 w 7405194"/>
              <a:gd name="connsiteY168" fmla="*/ 4815003 h 5867585"/>
              <a:gd name="connsiteX169" fmla="*/ 7223099 w 7405194"/>
              <a:gd name="connsiteY169" fmla="*/ 4882189 h 5867585"/>
              <a:gd name="connsiteX170" fmla="*/ 7192749 w 7405194"/>
              <a:gd name="connsiteY170" fmla="*/ 4882189 h 5867585"/>
              <a:gd name="connsiteX171" fmla="*/ 7172517 w 7405194"/>
              <a:gd name="connsiteY171" fmla="*/ 4882189 h 5867585"/>
              <a:gd name="connsiteX172" fmla="*/ 7142168 w 7405194"/>
              <a:gd name="connsiteY172" fmla="*/ 4904586 h 5867585"/>
              <a:gd name="connsiteX173" fmla="*/ 7081469 w 7405194"/>
              <a:gd name="connsiteY173" fmla="*/ 4971773 h 5867585"/>
              <a:gd name="connsiteX174" fmla="*/ 7041005 w 7405194"/>
              <a:gd name="connsiteY174" fmla="*/ 4971773 h 5867585"/>
              <a:gd name="connsiteX175" fmla="*/ 7010655 w 7405194"/>
              <a:gd name="connsiteY175" fmla="*/ 4949376 h 5867585"/>
              <a:gd name="connsiteX176" fmla="*/ 6990423 w 7405194"/>
              <a:gd name="connsiteY176" fmla="*/ 4971773 h 5867585"/>
              <a:gd name="connsiteX177" fmla="*/ 7010655 w 7405194"/>
              <a:gd name="connsiteY177" fmla="*/ 4971773 h 5867585"/>
              <a:gd name="connsiteX178" fmla="*/ 7111819 w 7405194"/>
              <a:gd name="connsiteY178" fmla="*/ 5150933 h 5867585"/>
              <a:gd name="connsiteX179" fmla="*/ 7111819 w 7405194"/>
              <a:gd name="connsiteY179" fmla="*/ 5195724 h 5867585"/>
              <a:gd name="connsiteX180" fmla="*/ 6990423 w 7405194"/>
              <a:gd name="connsiteY180" fmla="*/ 5128540 h 5867585"/>
              <a:gd name="connsiteX181" fmla="*/ 7020772 w 7405194"/>
              <a:gd name="connsiteY181" fmla="*/ 5195724 h 5867585"/>
              <a:gd name="connsiteX182" fmla="*/ 7041005 w 7405194"/>
              <a:gd name="connsiteY182" fmla="*/ 5218120 h 5867585"/>
              <a:gd name="connsiteX183" fmla="*/ 7020772 w 7405194"/>
              <a:gd name="connsiteY183" fmla="*/ 5240517 h 5867585"/>
              <a:gd name="connsiteX184" fmla="*/ 6990423 w 7405194"/>
              <a:gd name="connsiteY184" fmla="*/ 5262910 h 5867585"/>
              <a:gd name="connsiteX185" fmla="*/ 7000539 w 7405194"/>
              <a:gd name="connsiteY185" fmla="*/ 5307701 h 5867585"/>
              <a:gd name="connsiteX186" fmla="*/ 7030889 w 7405194"/>
              <a:gd name="connsiteY186" fmla="*/ 5352494 h 5867585"/>
              <a:gd name="connsiteX187" fmla="*/ 7071354 w 7405194"/>
              <a:gd name="connsiteY187" fmla="*/ 5419678 h 5867585"/>
              <a:gd name="connsiteX188" fmla="*/ 7121935 w 7405194"/>
              <a:gd name="connsiteY188" fmla="*/ 5397284 h 5867585"/>
              <a:gd name="connsiteX189" fmla="*/ 7233215 w 7405194"/>
              <a:gd name="connsiteY189" fmla="*/ 5531654 h 5867585"/>
              <a:gd name="connsiteX190" fmla="*/ 7253448 w 7405194"/>
              <a:gd name="connsiteY190" fmla="*/ 5598841 h 5867585"/>
              <a:gd name="connsiteX191" fmla="*/ 7273681 w 7405194"/>
              <a:gd name="connsiteY191" fmla="*/ 5621238 h 5867585"/>
              <a:gd name="connsiteX192" fmla="*/ 7253448 w 7405194"/>
              <a:gd name="connsiteY192" fmla="*/ 5643631 h 5867585"/>
              <a:gd name="connsiteX193" fmla="*/ 7142168 w 7405194"/>
              <a:gd name="connsiteY193" fmla="*/ 5778005 h 5867585"/>
              <a:gd name="connsiteX194" fmla="*/ 7132051 w 7405194"/>
              <a:gd name="connsiteY194" fmla="*/ 5800399 h 5867585"/>
              <a:gd name="connsiteX195" fmla="*/ 7121935 w 7405194"/>
              <a:gd name="connsiteY195" fmla="*/ 5778005 h 5867585"/>
              <a:gd name="connsiteX196" fmla="*/ 7071354 w 7405194"/>
              <a:gd name="connsiteY196" fmla="*/ 5643631 h 5867585"/>
              <a:gd name="connsiteX197" fmla="*/ 7020772 w 7405194"/>
              <a:gd name="connsiteY197" fmla="*/ 5710818 h 5867585"/>
              <a:gd name="connsiteX198" fmla="*/ 6970189 w 7405194"/>
              <a:gd name="connsiteY198" fmla="*/ 5688422 h 5867585"/>
              <a:gd name="connsiteX199" fmla="*/ 6939840 w 7405194"/>
              <a:gd name="connsiteY199" fmla="*/ 5666028 h 5867585"/>
              <a:gd name="connsiteX200" fmla="*/ 6909491 w 7405194"/>
              <a:gd name="connsiteY200" fmla="*/ 5688422 h 5867585"/>
              <a:gd name="connsiteX201" fmla="*/ 6818443 w 7405194"/>
              <a:gd name="connsiteY201" fmla="*/ 5576445 h 5867585"/>
              <a:gd name="connsiteX202" fmla="*/ 6798211 w 7405194"/>
              <a:gd name="connsiteY202" fmla="*/ 5531654 h 5867585"/>
              <a:gd name="connsiteX203" fmla="*/ 6616115 w 7405194"/>
              <a:gd name="connsiteY203" fmla="*/ 5755608 h 5867585"/>
              <a:gd name="connsiteX204" fmla="*/ 6555418 w 7405194"/>
              <a:gd name="connsiteY204" fmla="*/ 5822795 h 5867585"/>
              <a:gd name="connsiteX205" fmla="*/ 6545301 w 7405194"/>
              <a:gd name="connsiteY205" fmla="*/ 5822795 h 5867585"/>
              <a:gd name="connsiteX206" fmla="*/ 6525069 w 7405194"/>
              <a:gd name="connsiteY206" fmla="*/ 5822795 h 5867585"/>
              <a:gd name="connsiteX207" fmla="*/ 6504835 w 7405194"/>
              <a:gd name="connsiteY207" fmla="*/ 5800399 h 5867585"/>
              <a:gd name="connsiteX208" fmla="*/ 6464371 w 7405194"/>
              <a:gd name="connsiteY208" fmla="*/ 5822795 h 5867585"/>
              <a:gd name="connsiteX209" fmla="*/ 6423905 w 7405194"/>
              <a:gd name="connsiteY209" fmla="*/ 5845192 h 5867585"/>
              <a:gd name="connsiteX210" fmla="*/ 6413789 w 7405194"/>
              <a:gd name="connsiteY210" fmla="*/ 5845192 h 5867585"/>
              <a:gd name="connsiteX211" fmla="*/ 6393555 w 7405194"/>
              <a:gd name="connsiteY211" fmla="*/ 5867585 h 5867585"/>
              <a:gd name="connsiteX212" fmla="*/ 6342973 w 7405194"/>
              <a:gd name="connsiteY212" fmla="*/ 5867585 h 5867585"/>
              <a:gd name="connsiteX213" fmla="*/ 6211461 w 7405194"/>
              <a:gd name="connsiteY213" fmla="*/ 5778005 h 5867585"/>
              <a:gd name="connsiteX214" fmla="*/ 6150763 w 7405194"/>
              <a:gd name="connsiteY214" fmla="*/ 5710818 h 5867585"/>
              <a:gd name="connsiteX215" fmla="*/ 6110297 w 7405194"/>
              <a:gd name="connsiteY215" fmla="*/ 5733215 h 5867585"/>
              <a:gd name="connsiteX216" fmla="*/ 6090064 w 7405194"/>
              <a:gd name="connsiteY216" fmla="*/ 5755608 h 5867585"/>
              <a:gd name="connsiteX217" fmla="*/ 6079947 w 7405194"/>
              <a:gd name="connsiteY217" fmla="*/ 5733215 h 5867585"/>
              <a:gd name="connsiteX218" fmla="*/ 6059715 w 7405194"/>
              <a:gd name="connsiteY218" fmla="*/ 5733215 h 5867585"/>
              <a:gd name="connsiteX219" fmla="*/ 6019249 w 7405194"/>
              <a:gd name="connsiteY219" fmla="*/ 5733215 h 5867585"/>
              <a:gd name="connsiteX220" fmla="*/ 6059715 w 7405194"/>
              <a:gd name="connsiteY220" fmla="*/ 5688422 h 5867585"/>
              <a:gd name="connsiteX221" fmla="*/ 6090064 w 7405194"/>
              <a:gd name="connsiteY221" fmla="*/ 5621238 h 5867585"/>
              <a:gd name="connsiteX222" fmla="*/ 6100181 w 7405194"/>
              <a:gd name="connsiteY222" fmla="*/ 5621238 h 5867585"/>
              <a:gd name="connsiteX223" fmla="*/ 6009132 w 7405194"/>
              <a:gd name="connsiteY223" fmla="*/ 5598841 h 5867585"/>
              <a:gd name="connsiteX224" fmla="*/ 5877621 w 7405194"/>
              <a:gd name="connsiteY224" fmla="*/ 5576445 h 5867585"/>
              <a:gd name="connsiteX225" fmla="*/ 5735990 w 7405194"/>
              <a:gd name="connsiteY225" fmla="*/ 5486864 h 5867585"/>
              <a:gd name="connsiteX226" fmla="*/ 5685409 w 7405194"/>
              <a:gd name="connsiteY226" fmla="*/ 5464471 h 5867585"/>
              <a:gd name="connsiteX227" fmla="*/ 5634827 w 7405194"/>
              <a:gd name="connsiteY227" fmla="*/ 5576445 h 5867585"/>
              <a:gd name="connsiteX228" fmla="*/ 5624711 w 7405194"/>
              <a:gd name="connsiteY228" fmla="*/ 5598841 h 5867585"/>
              <a:gd name="connsiteX229" fmla="*/ 5331336 w 7405194"/>
              <a:gd name="connsiteY229" fmla="*/ 5598841 h 5867585"/>
              <a:gd name="connsiteX230" fmla="*/ 5341451 w 7405194"/>
              <a:gd name="connsiteY230" fmla="*/ 5554051 h 5867585"/>
              <a:gd name="connsiteX231" fmla="*/ 5361684 w 7405194"/>
              <a:gd name="connsiteY231" fmla="*/ 5486864 h 5867585"/>
              <a:gd name="connsiteX232" fmla="*/ 5381917 w 7405194"/>
              <a:gd name="connsiteY232" fmla="*/ 5442074 h 5867585"/>
              <a:gd name="connsiteX233" fmla="*/ 5361684 w 7405194"/>
              <a:gd name="connsiteY233" fmla="*/ 5352494 h 5867585"/>
              <a:gd name="connsiteX234" fmla="*/ 5351567 w 7405194"/>
              <a:gd name="connsiteY234" fmla="*/ 5442074 h 5867585"/>
              <a:gd name="connsiteX235" fmla="*/ 5351567 w 7405194"/>
              <a:gd name="connsiteY235" fmla="*/ 5486864 h 5867585"/>
              <a:gd name="connsiteX236" fmla="*/ 5321219 w 7405194"/>
              <a:gd name="connsiteY236" fmla="*/ 5486864 h 5867585"/>
              <a:gd name="connsiteX237" fmla="*/ 5189705 w 7405194"/>
              <a:gd name="connsiteY237" fmla="*/ 5554051 h 5867585"/>
              <a:gd name="connsiteX238" fmla="*/ 5027843 w 7405194"/>
              <a:gd name="connsiteY238" fmla="*/ 5643631 h 5867585"/>
              <a:gd name="connsiteX239" fmla="*/ 4987379 w 7405194"/>
              <a:gd name="connsiteY239" fmla="*/ 5643631 h 5867585"/>
              <a:gd name="connsiteX240" fmla="*/ 4876099 w 7405194"/>
              <a:gd name="connsiteY240" fmla="*/ 5621238 h 5867585"/>
              <a:gd name="connsiteX241" fmla="*/ 4855865 w 7405194"/>
              <a:gd name="connsiteY241" fmla="*/ 5621238 h 5867585"/>
              <a:gd name="connsiteX242" fmla="*/ 4865982 w 7405194"/>
              <a:gd name="connsiteY242" fmla="*/ 5643631 h 5867585"/>
              <a:gd name="connsiteX243" fmla="*/ 4865982 w 7405194"/>
              <a:gd name="connsiteY243" fmla="*/ 5666028 h 5867585"/>
              <a:gd name="connsiteX244" fmla="*/ 4886213 w 7405194"/>
              <a:gd name="connsiteY244" fmla="*/ 5710818 h 5867585"/>
              <a:gd name="connsiteX245" fmla="*/ 4855865 w 7405194"/>
              <a:gd name="connsiteY245" fmla="*/ 5710818 h 5867585"/>
              <a:gd name="connsiteX246" fmla="*/ 4653537 w 7405194"/>
              <a:gd name="connsiteY246" fmla="*/ 5666028 h 5867585"/>
              <a:gd name="connsiteX247" fmla="*/ 4552374 w 7405194"/>
              <a:gd name="connsiteY247" fmla="*/ 5643631 h 5867585"/>
              <a:gd name="connsiteX248" fmla="*/ 4542257 w 7405194"/>
              <a:gd name="connsiteY248" fmla="*/ 5643631 h 5867585"/>
              <a:gd name="connsiteX249" fmla="*/ 4542257 w 7405194"/>
              <a:gd name="connsiteY249" fmla="*/ 5576445 h 5867585"/>
              <a:gd name="connsiteX250" fmla="*/ 4643421 w 7405194"/>
              <a:gd name="connsiteY250" fmla="*/ 5576445 h 5867585"/>
              <a:gd name="connsiteX251" fmla="*/ 4582723 w 7405194"/>
              <a:gd name="connsiteY251" fmla="*/ 5554051 h 5867585"/>
              <a:gd name="connsiteX252" fmla="*/ 4552374 w 7405194"/>
              <a:gd name="connsiteY252" fmla="*/ 5531654 h 5867585"/>
              <a:gd name="connsiteX253" fmla="*/ 4552374 w 7405194"/>
              <a:gd name="connsiteY253" fmla="*/ 5486864 h 5867585"/>
              <a:gd name="connsiteX254" fmla="*/ 4582723 w 7405194"/>
              <a:gd name="connsiteY254" fmla="*/ 5352494 h 5867585"/>
              <a:gd name="connsiteX255" fmla="*/ 4289348 w 7405194"/>
              <a:gd name="connsiteY255" fmla="*/ 5352494 h 5867585"/>
              <a:gd name="connsiteX256" fmla="*/ 4299465 w 7405194"/>
              <a:gd name="connsiteY256" fmla="*/ 5397284 h 5867585"/>
              <a:gd name="connsiteX257" fmla="*/ 4299465 w 7405194"/>
              <a:gd name="connsiteY257" fmla="*/ 5419678 h 5867585"/>
              <a:gd name="connsiteX258" fmla="*/ 4258999 w 7405194"/>
              <a:gd name="connsiteY258" fmla="*/ 5419678 h 5867585"/>
              <a:gd name="connsiteX259" fmla="*/ 4198300 w 7405194"/>
              <a:gd name="connsiteY259" fmla="*/ 5397284 h 5867585"/>
              <a:gd name="connsiteX260" fmla="*/ 4147719 w 7405194"/>
              <a:gd name="connsiteY260" fmla="*/ 5397284 h 5867585"/>
              <a:gd name="connsiteX261" fmla="*/ 4087020 w 7405194"/>
              <a:gd name="connsiteY261" fmla="*/ 5419678 h 5867585"/>
              <a:gd name="connsiteX262" fmla="*/ 4006089 w 7405194"/>
              <a:gd name="connsiteY262" fmla="*/ 5464471 h 5867585"/>
              <a:gd name="connsiteX263" fmla="*/ 3935274 w 7405194"/>
              <a:gd name="connsiteY263" fmla="*/ 5464471 h 5867585"/>
              <a:gd name="connsiteX264" fmla="*/ 3874575 w 7405194"/>
              <a:gd name="connsiteY264" fmla="*/ 5442074 h 5867585"/>
              <a:gd name="connsiteX265" fmla="*/ 3783528 w 7405194"/>
              <a:gd name="connsiteY265" fmla="*/ 5442074 h 5867585"/>
              <a:gd name="connsiteX266" fmla="*/ 3763295 w 7405194"/>
              <a:gd name="connsiteY266" fmla="*/ 5509261 h 5867585"/>
              <a:gd name="connsiteX267" fmla="*/ 3743062 w 7405194"/>
              <a:gd name="connsiteY267" fmla="*/ 5576445 h 5867585"/>
              <a:gd name="connsiteX268" fmla="*/ 3732946 w 7405194"/>
              <a:gd name="connsiteY268" fmla="*/ 5598841 h 5867585"/>
              <a:gd name="connsiteX269" fmla="*/ 3722829 w 7405194"/>
              <a:gd name="connsiteY269" fmla="*/ 5576445 h 5867585"/>
              <a:gd name="connsiteX270" fmla="*/ 3672248 w 7405194"/>
              <a:gd name="connsiteY270" fmla="*/ 5486864 h 5867585"/>
              <a:gd name="connsiteX271" fmla="*/ 3662132 w 7405194"/>
              <a:gd name="connsiteY271" fmla="*/ 5486864 h 5867585"/>
              <a:gd name="connsiteX272" fmla="*/ 3662132 w 7405194"/>
              <a:gd name="connsiteY272" fmla="*/ 5442074 h 5867585"/>
              <a:gd name="connsiteX273" fmla="*/ 3308058 w 7405194"/>
              <a:gd name="connsiteY273" fmla="*/ 5442074 h 5867585"/>
              <a:gd name="connsiteX274" fmla="*/ 3206894 w 7405194"/>
              <a:gd name="connsiteY274" fmla="*/ 5509261 h 5867585"/>
              <a:gd name="connsiteX275" fmla="*/ 3085498 w 7405194"/>
              <a:gd name="connsiteY275" fmla="*/ 5442074 h 5867585"/>
              <a:gd name="connsiteX276" fmla="*/ 3045032 w 7405194"/>
              <a:gd name="connsiteY276" fmla="*/ 5486864 h 5867585"/>
              <a:gd name="connsiteX277" fmla="*/ 3004566 w 7405194"/>
              <a:gd name="connsiteY277" fmla="*/ 5531654 h 5867585"/>
              <a:gd name="connsiteX278" fmla="*/ 2964100 w 7405194"/>
              <a:gd name="connsiteY278" fmla="*/ 5576445 h 5867585"/>
              <a:gd name="connsiteX279" fmla="*/ 2933752 w 7405194"/>
              <a:gd name="connsiteY279" fmla="*/ 5509261 h 5867585"/>
              <a:gd name="connsiteX280" fmla="*/ 2913519 w 7405194"/>
              <a:gd name="connsiteY280" fmla="*/ 5374887 h 5867585"/>
              <a:gd name="connsiteX281" fmla="*/ 2862937 w 7405194"/>
              <a:gd name="connsiteY281" fmla="*/ 5419678 h 5867585"/>
              <a:gd name="connsiteX282" fmla="*/ 2832587 w 7405194"/>
              <a:gd name="connsiteY282" fmla="*/ 5442074 h 5867585"/>
              <a:gd name="connsiteX283" fmla="*/ 2822471 w 7405194"/>
              <a:gd name="connsiteY283" fmla="*/ 5442074 h 5867585"/>
              <a:gd name="connsiteX284" fmla="*/ 2822471 w 7405194"/>
              <a:gd name="connsiteY284" fmla="*/ 5419678 h 5867585"/>
              <a:gd name="connsiteX285" fmla="*/ 2782006 w 7405194"/>
              <a:gd name="connsiteY285" fmla="*/ 5285307 h 5867585"/>
              <a:gd name="connsiteX286" fmla="*/ 2751657 w 7405194"/>
              <a:gd name="connsiteY286" fmla="*/ 5285307 h 5867585"/>
              <a:gd name="connsiteX287" fmla="*/ 2792123 w 7405194"/>
              <a:gd name="connsiteY287" fmla="*/ 5330097 h 5867585"/>
              <a:gd name="connsiteX288" fmla="*/ 2802239 w 7405194"/>
              <a:gd name="connsiteY288" fmla="*/ 5330097 h 5867585"/>
              <a:gd name="connsiteX289" fmla="*/ 2802239 w 7405194"/>
              <a:gd name="connsiteY289" fmla="*/ 5397284 h 5867585"/>
              <a:gd name="connsiteX290" fmla="*/ 2650493 w 7405194"/>
              <a:gd name="connsiteY290" fmla="*/ 5397284 h 5867585"/>
              <a:gd name="connsiteX291" fmla="*/ 2630260 w 7405194"/>
              <a:gd name="connsiteY291" fmla="*/ 5419678 h 5867585"/>
              <a:gd name="connsiteX292" fmla="*/ 2589795 w 7405194"/>
              <a:gd name="connsiteY292" fmla="*/ 5419678 h 5867585"/>
              <a:gd name="connsiteX293" fmla="*/ 2529096 w 7405194"/>
              <a:gd name="connsiteY293" fmla="*/ 5464471 h 5867585"/>
              <a:gd name="connsiteX294" fmla="*/ 2336885 w 7405194"/>
              <a:gd name="connsiteY294" fmla="*/ 5419678 h 5867585"/>
              <a:gd name="connsiteX295" fmla="*/ 2326769 w 7405194"/>
              <a:gd name="connsiteY295" fmla="*/ 5419678 h 5867585"/>
              <a:gd name="connsiteX296" fmla="*/ 2205372 w 7405194"/>
              <a:gd name="connsiteY296" fmla="*/ 5486864 h 5867585"/>
              <a:gd name="connsiteX297" fmla="*/ 2114324 w 7405194"/>
              <a:gd name="connsiteY297" fmla="*/ 5486864 h 5867585"/>
              <a:gd name="connsiteX298" fmla="*/ 2083975 w 7405194"/>
              <a:gd name="connsiteY298" fmla="*/ 5464471 h 5867585"/>
              <a:gd name="connsiteX299" fmla="*/ 2063743 w 7405194"/>
              <a:gd name="connsiteY299" fmla="*/ 5442074 h 5867585"/>
              <a:gd name="connsiteX300" fmla="*/ 2023277 w 7405194"/>
              <a:gd name="connsiteY300" fmla="*/ 5442074 h 5867585"/>
              <a:gd name="connsiteX301" fmla="*/ 1992928 w 7405194"/>
              <a:gd name="connsiteY301" fmla="*/ 5486864 h 5867585"/>
              <a:gd name="connsiteX302" fmla="*/ 1922114 w 7405194"/>
              <a:gd name="connsiteY302" fmla="*/ 5531654 h 5867585"/>
              <a:gd name="connsiteX303" fmla="*/ 1820949 w 7405194"/>
              <a:gd name="connsiteY303" fmla="*/ 5531654 h 5867585"/>
              <a:gd name="connsiteX304" fmla="*/ 1729902 w 7405194"/>
              <a:gd name="connsiteY304" fmla="*/ 5509261 h 5867585"/>
              <a:gd name="connsiteX305" fmla="*/ 1648970 w 7405194"/>
              <a:gd name="connsiteY305" fmla="*/ 5531654 h 5867585"/>
              <a:gd name="connsiteX306" fmla="*/ 1507341 w 7405194"/>
              <a:gd name="connsiteY306" fmla="*/ 5554051 h 5867585"/>
              <a:gd name="connsiteX307" fmla="*/ 1335363 w 7405194"/>
              <a:gd name="connsiteY307" fmla="*/ 5531654 h 5867585"/>
              <a:gd name="connsiteX308" fmla="*/ 1224082 w 7405194"/>
              <a:gd name="connsiteY308" fmla="*/ 5509261 h 5867585"/>
              <a:gd name="connsiteX309" fmla="*/ 1133035 w 7405194"/>
              <a:gd name="connsiteY309" fmla="*/ 5464471 h 5867585"/>
              <a:gd name="connsiteX310" fmla="*/ 1082453 w 7405194"/>
              <a:gd name="connsiteY310" fmla="*/ 5442074 h 5867585"/>
              <a:gd name="connsiteX311" fmla="*/ 1062220 w 7405194"/>
              <a:gd name="connsiteY311" fmla="*/ 5442074 h 5867585"/>
              <a:gd name="connsiteX312" fmla="*/ 1072336 w 7405194"/>
              <a:gd name="connsiteY312" fmla="*/ 5397284 h 5867585"/>
              <a:gd name="connsiteX313" fmla="*/ 1102686 w 7405194"/>
              <a:gd name="connsiteY313" fmla="*/ 5330097 h 5867585"/>
              <a:gd name="connsiteX314" fmla="*/ 961056 w 7405194"/>
              <a:gd name="connsiteY314" fmla="*/ 5307701 h 5867585"/>
              <a:gd name="connsiteX315" fmla="*/ 930707 w 7405194"/>
              <a:gd name="connsiteY315" fmla="*/ 5285307 h 5867585"/>
              <a:gd name="connsiteX316" fmla="*/ 870009 w 7405194"/>
              <a:gd name="connsiteY316" fmla="*/ 5352494 h 5867585"/>
              <a:gd name="connsiteX317" fmla="*/ 789077 w 7405194"/>
              <a:gd name="connsiteY317" fmla="*/ 5285307 h 5867585"/>
              <a:gd name="connsiteX318" fmla="*/ 789077 w 7405194"/>
              <a:gd name="connsiteY318" fmla="*/ 5262910 h 5867585"/>
              <a:gd name="connsiteX319" fmla="*/ 789077 w 7405194"/>
              <a:gd name="connsiteY319" fmla="*/ 5173330 h 5867585"/>
              <a:gd name="connsiteX320" fmla="*/ 647448 w 7405194"/>
              <a:gd name="connsiteY320" fmla="*/ 4926980 h 5867585"/>
              <a:gd name="connsiteX321" fmla="*/ 647448 w 7405194"/>
              <a:gd name="connsiteY321" fmla="*/ 4882189 h 5867585"/>
              <a:gd name="connsiteX322" fmla="*/ 667681 w 7405194"/>
              <a:gd name="connsiteY322" fmla="*/ 4904586 h 5867585"/>
              <a:gd name="connsiteX323" fmla="*/ 768844 w 7405194"/>
              <a:gd name="connsiteY323" fmla="*/ 4971773 h 5867585"/>
              <a:gd name="connsiteX324" fmla="*/ 849776 w 7405194"/>
              <a:gd name="connsiteY324" fmla="*/ 4882189 h 5867585"/>
              <a:gd name="connsiteX325" fmla="*/ 890242 w 7405194"/>
              <a:gd name="connsiteY325" fmla="*/ 4859796 h 5867585"/>
              <a:gd name="connsiteX326" fmla="*/ 920590 w 7405194"/>
              <a:gd name="connsiteY326" fmla="*/ 4882189 h 5867585"/>
              <a:gd name="connsiteX327" fmla="*/ 940823 w 7405194"/>
              <a:gd name="connsiteY327" fmla="*/ 4904586 h 5867585"/>
              <a:gd name="connsiteX328" fmla="*/ 961056 w 7405194"/>
              <a:gd name="connsiteY328" fmla="*/ 4815003 h 5867585"/>
              <a:gd name="connsiteX329" fmla="*/ 940823 w 7405194"/>
              <a:gd name="connsiteY329" fmla="*/ 4792609 h 5867585"/>
              <a:gd name="connsiteX330" fmla="*/ 880126 w 7405194"/>
              <a:gd name="connsiteY330" fmla="*/ 4725422 h 5867585"/>
              <a:gd name="connsiteX331" fmla="*/ 839660 w 7405194"/>
              <a:gd name="connsiteY331" fmla="*/ 4792609 h 5867585"/>
              <a:gd name="connsiteX332" fmla="*/ 819427 w 7405194"/>
              <a:gd name="connsiteY332" fmla="*/ 4815003 h 5867585"/>
              <a:gd name="connsiteX333" fmla="*/ 819427 w 7405194"/>
              <a:gd name="connsiteY333" fmla="*/ 4770212 h 5867585"/>
              <a:gd name="connsiteX334" fmla="*/ 809310 w 7405194"/>
              <a:gd name="connsiteY334" fmla="*/ 4658236 h 5867585"/>
              <a:gd name="connsiteX335" fmla="*/ 748612 w 7405194"/>
              <a:gd name="connsiteY335" fmla="*/ 4725422 h 5867585"/>
              <a:gd name="connsiteX336" fmla="*/ 606983 w 7405194"/>
              <a:gd name="connsiteY336" fmla="*/ 4859796 h 5867585"/>
              <a:gd name="connsiteX337" fmla="*/ 576634 w 7405194"/>
              <a:gd name="connsiteY337" fmla="*/ 4859796 h 5867585"/>
              <a:gd name="connsiteX338" fmla="*/ 617100 w 7405194"/>
              <a:gd name="connsiteY338" fmla="*/ 4904586 h 5867585"/>
              <a:gd name="connsiteX339" fmla="*/ 627215 w 7405194"/>
              <a:gd name="connsiteY339" fmla="*/ 4904586 h 5867585"/>
              <a:gd name="connsiteX340" fmla="*/ 627215 w 7405194"/>
              <a:gd name="connsiteY340" fmla="*/ 4994166 h 5867585"/>
              <a:gd name="connsiteX341" fmla="*/ 617100 w 7405194"/>
              <a:gd name="connsiteY341" fmla="*/ 4994166 h 5867585"/>
              <a:gd name="connsiteX342" fmla="*/ 515935 w 7405194"/>
              <a:gd name="connsiteY342" fmla="*/ 5061353 h 5867585"/>
              <a:gd name="connsiteX343" fmla="*/ 485585 w 7405194"/>
              <a:gd name="connsiteY343" fmla="*/ 5083747 h 5867585"/>
              <a:gd name="connsiteX344" fmla="*/ 495702 w 7405194"/>
              <a:gd name="connsiteY344" fmla="*/ 5016563 h 5867585"/>
              <a:gd name="connsiteX345" fmla="*/ 515935 w 7405194"/>
              <a:gd name="connsiteY345" fmla="*/ 4882189 h 5867585"/>
              <a:gd name="connsiteX346" fmla="*/ 505818 w 7405194"/>
              <a:gd name="connsiteY346" fmla="*/ 4882189 h 5867585"/>
              <a:gd name="connsiteX347" fmla="*/ 455237 w 7405194"/>
              <a:gd name="connsiteY347" fmla="*/ 4859796 h 5867585"/>
              <a:gd name="connsiteX348" fmla="*/ 445121 w 7405194"/>
              <a:gd name="connsiteY348" fmla="*/ 4747819 h 5867585"/>
              <a:gd name="connsiteX349" fmla="*/ 445121 w 7405194"/>
              <a:gd name="connsiteY349" fmla="*/ 4703026 h 5867585"/>
              <a:gd name="connsiteX350" fmla="*/ 414771 w 7405194"/>
              <a:gd name="connsiteY350" fmla="*/ 4591049 h 5867585"/>
              <a:gd name="connsiteX351" fmla="*/ 394538 w 7405194"/>
              <a:gd name="connsiteY351" fmla="*/ 4546259 h 5867585"/>
              <a:gd name="connsiteX352" fmla="*/ 394538 w 7405194"/>
              <a:gd name="connsiteY352" fmla="*/ 4523865 h 5867585"/>
              <a:gd name="connsiteX353" fmla="*/ 394538 w 7405194"/>
              <a:gd name="connsiteY353" fmla="*/ 4501468 h 5867585"/>
              <a:gd name="connsiteX354" fmla="*/ 384422 w 7405194"/>
              <a:gd name="connsiteY354" fmla="*/ 4501468 h 5867585"/>
              <a:gd name="connsiteX355" fmla="*/ 343956 w 7405194"/>
              <a:gd name="connsiteY355" fmla="*/ 4479075 h 5867585"/>
              <a:gd name="connsiteX356" fmla="*/ 313608 w 7405194"/>
              <a:gd name="connsiteY356" fmla="*/ 4479075 h 5867585"/>
              <a:gd name="connsiteX357" fmla="*/ 364189 w 7405194"/>
              <a:gd name="connsiteY357" fmla="*/ 4389491 h 5867585"/>
              <a:gd name="connsiteX358" fmla="*/ 404655 w 7405194"/>
              <a:gd name="connsiteY358" fmla="*/ 4367098 h 5867585"/>
              <a:gd name="connsiteX359" fmla="*/ 414771 w 7405194"/>
              <a:gd name="connsiteY359" fmla="*/ 4367098 h 5867585"/>
              <a:gd name="connsiteX360" fmla="*/ 384422 w 7405194"/>
              <a:gd name="connsiteY360" fmla="*/ 4255121 h 5867585"/>
              <a:gd name="connsiteX361" fmla="*/ 384422 w 7405194"/>
              <a:gd name="connsiteY361" fmla="*/ 4232724 h 5867585"/>
              <a:gd name="connsiteX362" fmla="*/ 182095 w 7405194"/>
              <a:gd name="connsiteY362" fmla="*/ 4008770 h 5867585"/>
              <a:gd name="connsiteX363" fmla="*/ 182095 w 7405194"/>
              <a:gd name="connsiteY363" fmla="*/ 3986374 h 5867585"/>
              <a:gd name="connsiteX364" fmla="*/ 182095 w 7405194"/>
              <a:gd name="connsiteY364" fmla="*/ 3963980 h 5867585"/>
              <a:gd name="connsiteX365" fmla="*/ 222560 w 7405194"/>
              <a:gd name="connsiteY365" fmla="*/ 3941584 h 5867585"/>
              <a:gd name="connsiteX366" fmla="*/ 242793 w 7405194"/>
              <a:gd name="connsiteY366" fmla="*/ 3941584 h 5867585"/>
              <a:gd name="connsiteX367" fmla="*/ 232676 w 7405194"/>
              <a:gd name="connsiteY367" fmla="*/ 3919190 h 5867585"/>
              <a:gd name="connsiteX368" fmla="*/ 171979 w 7405194"/>
              <a:gd name="connsiteY368" fmla="*/ 3762423 h 5867585"/>
              <a:gd name="connsiteX369" fmla="*/ 171979 w 7405194"/>
              <a:gd name="connsiteY369" fmla="*/ 3516072 h 5867585"/>
              <a:gd name="connsiteX370" fmla="*/ 171979 w 7405194"/>
              <a:gd name="connsiteY370" fmla="*/ 3426492 h 5867585"/>
              <a:gd name="connsiteX371" fmla="*/ 91047 w 7405194"/>
              <a:gd name="connsiteY371" fmla="*/ 3068165 h 5867585"/>
              <a:gd name="connsiteX372" fmla="*/ 30349 w 7405194"/>
              <a:gd name="connsiteY372" fmla="*/ 2933794 h 5867585"/>
              <a:gd name="connsiteX373" fmla="*/ 10116 w 7405194"/>
              <a:gd name="connsiteY373" fmla="*/ 2889004 h 5867585"/>
              <a:gd name="connsiteX374" fmla="*/ 0 w 7405194"/>
              <a:gd name="connsiteY374" fmla="*/ 2866607 h 5867585"/>
              <a:gd name="connsiteX375" fmla="*/ 20233 w 7405194"/>
              <a:gd name="connsiteY375" fmla="*/ 2844211 h 5867585"/>
              <a:gd name="connsiteX376" fmla="*/ 40464 w 7405194"/>
              <a:gd name="connsiteY376" fmla="*/ 2799421 h 5867585"/>
              <a:gd name="connsiteX377" fmla="*/ 111280 w 7405194"/>
              <a:gd name="connsiteY377" fmla="*/ 2709840 h 5867585"/>
              <a:gd name="connsiteX378" fmla="*/ 526051 w 7405194"/>
              <a:gd name="connsiteY378" fmla="*/ 2485886 h 5867585"/>
              <a:gd name="connsiteX379" fmla="*/ 596867 w 7405194"/>
              <a:gd name="connsiteY379" fmla="*/ 2373909 h 5867585"/>
              <a:gd name="connsiteX380" fmla="*/ 586750 w 7405194"/>
              <a:gd name="connsiteY380" fmla="*/ 2351513 h 5867585"/>
              <a:gd name="connsiteX381" fmla="*/ 435004 w 7405194"/>
              <a:gd name="connsiteY381" fmla="*/ 2172352 h 5867585"/>
              <a:gd name="connsiteX382" fmla="*/ 374305 w 7405194"/>
              <a:gd name="connsiteY382" fmla="*/ 2105165 h 5867585"/>
              <a:gd name="connsiteX383" fmla="*/ 364189 w 7405194"/>
              <a:gd name="connsiteY383" fmla="*/ 2082769 h 5867585"/>
              <a:gd name="connsiteX384" fmla="*/ 374305 w 7405194"/>
              <a:gd name="connsiteY384" fmla="*/ 1948398 h 5867585"/>
              <a:gd name="connsiteX385" fmla="*/ 384422 w 7405194"/>
              <a:gd name="connsiteY385" fmla="*/ 1948398 h 5867585"/>
              <a:gd name="connsiteX386" fmla="*/ 435004 w 7405194"/>
              <a:gd name="connsiteY386" fmla="*/ 1881212 h 5867585"/>
              <a:gd name="connsiteX387" fmla="*/ 333840 w 7405194"/>
              <a:gd name="connsiteY387" fmla="*/ 1858815 h 5867585"/>
              <a:gd name="connsiteX388" fmla="*/ 242793 w 7405194"/>
              <a:gd name="connsiteY388" fmla="*/ 1814025 h 5867585"/>
              <a:gd name="connsiteX389" fmla="*/ 212443 w 7405194"/>
              <a:gd name="connsiteY389" fmla="*/ 1791628 h 5867585"/>
              <a:gd name="connsiteX390" fmla="*/ 242793 w 7405194"/>
              <a:gd name="connsiteY390" fmla="*/ 1769235 h 5867585"/>
              <a:gd name="connsiteX391" fmla="*/ 303491 w 7405194"/>
              <a:gd name="connsiteY391" fmla="*/ 1724444 h 5867585"/>
              <a:gd name="connsiteX392" fmla="*/ 263026 w 7405194"/>
              <a:gd name="connsiteY392" fmla="*/ 1702048 h 5867585"/>
              <a:gd name="connsiteX393" fmla="*/ 252909 w 7405194"/>
              <a:gd name="connsiteY393" fmla="*/ 1702048 h 5867585"/>
              <a:gd name="connsiteX394" fmla="*/ 252909 w 7405194"/>
              <a:gd name="connsiteY394" fmla="*/ 1679654 h 5867585"/>
              <a:gd name="connsiteX395" fmla="*/ 343956 w 7405194"/>
              <a:gd name="connsiteY395" fmla="*/ 1455700 h 5867585"/>
              <a:gd name="connsiteX396" fmla="*/ 374305 w 7405194"/>
              <a:gd name="connsiteY396" fmla="*/ 1455700 h 5867585"/>
              <a:gd name="connsiteX397" fmla="*/ 384422 w 7405194"/>
              <a:gd name="connsiteY397" fmla="*/ 1366117 h 5867585"/>
              <a:gd name="connsiteX398" fmla="*/ 424888 w 7405194"/>
              <a:gd name="connsiteY398" fmla="*/ 985396 h 5867585"/>
              <a:gd name="connsiteX399" fmla="*/ 424888 w 7405194"/>
              <a:gd name="connsiteY399" fmla="*/ 962999 h 5867585"/>
              <a:gd name="connsiteX400" fmla="*/ 424888 w 7405194"/>
              <a:gd name="connsiteY400" fmla="*/ 895816 h 5867585"/>
              <a:gd name="connsiteX401" fmla="*/ 424888 w 7405194"/>
              <a:gd name="connsiteY401" fmla="*/ 873419 h 5867585"/>
              <a:gd name="connsiteX402" fmla="*/ 424888 w 7405194"/>
              <a:gd name="connsiteY402" fmla="*/ 425511 h 5867585"/>
              <a:gd name="connsiteX403" fmla="*/ 455237 w 7405194"/>
              <a:gd name="connsiteY403" fmla="*/ 313534 h 5867585"/>
              <a:gd name="connsiteX404" fmla="*/ 475469 w 7405194"/>
              <a:gd name="connsiteY404" fmla="*/ 201557 h 5867585"/>
              <a:gd name="connsiteX405" fmla="*/ 566517 w 7405194"/>
              <a:gd name="connsiteY405" fmla="*/ 89581 h 5867585"/>
              <a:gd name="connsiteX406" fmla="*/ 667681 w 7405194"/>
              <a:gd name="connsiteY406" fmla="*/ 44790 h 5867585"/>
              <a:gd name="connsiteX407" fmla="*/ 768844 w 7405194"/>
              <a:gd name="connsiteY407" fmla="*/ 0 h 586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7405194" h="5867585">
                <a:moveTo>
                  <a:pt x="768844" y="0"/>
                </a:moveTo>
                <a:cubicBezTo>
                  <a:pt x="789077" y="0"/>
                  <a:pt x="809310" y="22394"/>
                  <a:pt x="819427" y="44790"/>
                </a:cubicBezTo>
                <a:cubicBezTo>
                  <a:pt x="819427" y="44790"/>
                  <a:pt x="819427" y="44790"/>
                  <a:pt x="829543" y="44790"/>
                </a:cubicBezTo>
                <a:cubicBezTo>
                  <a:pt x="829543" y="44790"/>
                  <a:pt x="829543" y="44790"/>
                  <a:pt x="829543" y="134371"/>
                </a:cubicBezTo>
                <a:cubicBezTo>
                  <a:pt x="829543" y="134371"/>
                  <a:pt x="829543" y="134371"/>
                  <a:pt x="809310" y="134371"/>
                </a:cubicBezTo>
                <a:cubicBezTo>
                  <a:pt x="748612" y="156767"/>
                  <a:pt x="677797" y="179164"/>
                  <a:pt x="617100" y="223954"/>
                </a:cubicBezTo>
                <a:cubicBezTo>
                  <a:pt x="677797" y="268744"/>
                  <a:pt x="748612" y="313534"/>
                  <a:pt x="809310" y="313534"/>
                </a:cubicBezTo>
                <a:cubicBezTo>
                  <a:pt x="849776" y="313534"/>
                  <a:pt x="880126" y="291141"/>
                  <a:pt x="910475" y="291141"/>
                </a:cubicBezTo>
                <a:cubicBezTo>
                  <a:pt x="940823" y="268744"/>
                  <a:pt x="981289" y="268744"/>
                  <a:pt x="1011639" y="268744"/>
                </a:cubicBezTo>
                <a:cubicBezTo>
                  <a:pt x="1041988" y="268744"/>
                  <a:pt x="1072336" y="268744"/>
                  <a:pt x="1102686" y="268744"/>
                </a:cubicBezTo>
                <a:cubicBezTo>
                  <a:pt x="1122919" y="268744"/>
                  <a:pt x="1133035" y="246348"/>
                  <a:pt x="1153268" y="246348"/>
                </a:cubicBezTo>
                <a:cubicBezTo>
                  <a:pt x="1173501" y="246348"/>
                  <a:pt x="1193734" y="246348"/>
                  <a:pt x="1203849" y="246348"/>
                </a:cubicBezTo>
                <a:cubicBezTo>
                  <a:pt x="1234199" y="246348"/>
                  <a:pt x="1264548" y="246348"/>
                  <a:pt x="1294897" y="268744"/>
                </a:cubicBezTo>
                <a:cubicBezTo>
                  <a:pt x="1305014" y="268744"/>
                  <a:pt x="1305014" y="268744"/>
                  <a:pt x="1315130" y="268744"/>
                </a:cubicBezTo>
                <a:cubicBezTo>
                  <a:pt x="1325247" y="223954"/>
                  <a:pt x="1335363" y="179164"/>
                  <a:pt x="1345480" y="134371"/>
                </a:cubicBezTo>
                <a:cubicBezTo>
                  <a:pt x="1345480" y="134371"/>
                  <a:pt x="1345480" y="134371"/>
                  <a:pt x="1355595" y="111977"/>
                </a:cubicBezTo>
                <a:cubicBezTo>
                  <a:pt x="1355595" y="111977"/>
                  <a:pt x="1355595" y="111977"/>
                  <a:pt x="1365711" y="134371"/>
                </a:cubicBezTo>
                <a:cubicBezTo>
                  <a:pt x="1375828" y="134371"/>
                  <a:pt x="1396061" y="179164"/>
                  <a:pt x="1406177" y="223954"/>
                </a:cubicBezTo>
                <a:cubicBezTo>
                  <a:pt x="1416294" y="268744"/>
                  <a:pt x="1426410" y="313534"/>
                  <a:pt x="1446643" y="313534"/>
                </a:cubicBezTo>
                <a:cubicBezTo>
                  <a:pt x="1446643" y="313534"/>
                  <a:pt x="1466876" y="291141"/>
                  <a:pt x="1487109" y="201557"/>
                </a:cubicBezTo>
                <a:cubicBezTo>
                  <a:pt x="1487109" y="201557"/>
                  <a:pt x="1487109" y="201557"/>
                  <a:pt x="1497226" y="179164"/>
                </a:cubicBezTo>
                <a:cubicBezTo>
                  <a:pt x="1497226" y="179164"/>
                  <a:pt x="1497226" y="179164"/>
                  <a:pt x="1527574" y="246348"/>
                </a:cubicBezTo>
                <a:cubicBezTo>
                  <a:pt x="1537690" y="201557"/>
                  <a:pt x="1557923" y="156767"/>
                  <a:pt x="1578156" y="111977"/>
                </a:cubicBezTo>
                <a:cubicBezTo>
                  <a:pt x="1578156" y="111977"/>
                  <a:pt x="1578156" y="111977"/>
                  <a:pt x="1608506" y="67187"/>
                </a:cubicBezTo>
                <a:cubicBezTo>
                  <a:pt x="1608506" y="67187"/>
                  <a:pt x="1608506" y="67187"/>
                  <a:pt x="1608506" y="134371"/>
                </a:cubicBezTo>
                <a:cubicBezTo>
                  <a:pt x="1608506" y="156767"/>
                  <a:pt x="1608506" y="201557"/>
                  <a:pt x="1608506" y="223954"/>
                </a:cubicBezTo>
                <a:cubicBezTo>
                  <a:pt x="1608506" y="223954"/>
                  <a:pt x="1608506" y="246348"/>
                  <a:pt x="1618622" y="268744"/>
                </a:cubicBezTo>
                <a:cubicBezTo>
                  <a:pt x="1659087" y="291141"/>
                  <a:pt x="1709669" y="313534"/>
                  <a:pt x="1750135" y="313534"/>
                </a:cubicBezTo>
                <a:cubicBezTo>
                  <a:pt x="1760251" y="313534"/>
                  <a:pt x="1770368" y="313534"/>
                  <a:pt x="1780484" y="313534"/>
                </a:cubicBezTo>
                <a:cubicBezTo>
                  <a:pt x="1790600" y="313534"/>
                  <a:pt x="1800716" y="313534"/>
                  <a:pt x="1800716" y="313534"/>
                </a:cubicBezTo>
                <a:cubicBezTo>
                  <a:pt x="1820949" y="313534"/>
                  <a:pt x="1841182" y="313534"/>
                  <a:pt x="1841182" y="223954"/>
                </a:cubicBezTo>
                <a:cubicBezTo>
                  <a:pt x="1841182" y="223954"/>
                  <a:pt x="1841182" y="223954"/>
                  <a:pt x="1841182" y="201557"/>
                </a:cubicBezTo>
                <a:cubicBezTo>
                  <a:pt x="1841182" y="201557"/>
                  <a:pt x="1841182" y="201557"/>
                  <a:pt x="1911997" y="201557"/>
                </a:cubicBezTo>
                <a:cubicBezTo>
                  <a:pt x="1932230" y="246348"/>
                  <a:pt x="1932230" y="268744"/>
                  <a:pt x="1932230" y="268744"/>
                </a:cubicBezTo>
                <a:cubicBezTo>
                  <a:pt x="1932230" y="268744"/>
                  <a:pt x="1932230" y="268744"/>
                  <a:pt x="1932230" y="291141"/>
                </a:cubicBezTo>
                <a:cubicBezTo>
                  <a:pt x="1922114" y="313534"/>
                  <a:pt x="1911997" y="358325"/>
                  <a:pt x="1901881" y="358325"/>
                </a:cubicBezTo>
                <a:cubicBezTo>
                  <a:pt x="1901881" y="358325"/>
                  <a:pt x="1901881" y="358325"/>
                  <a:pt x="1891764" y="358325"/>
                </a:cubicBezTo>
                <a:cubicBezTo>
                  <a:pt x="1911997" y="380721"/>
                  <a:pt x="1932230" y="380721"/>
                  <a:pt x="1942345" y="380721"/>
                </a:cubicBezTo>
                <a:cubicBezTo>
                  <a:pt x="1982811" y="380721"/>
                  <a:pt x="2013161" y="335931"/>
                  <a:pt x="2053627" y="223954"/>
                </a:cubicBezTo>
                <a:cubicBezTo>
                  <a:pt x="2063743" y="201557"/>
                  <a:pt x="2083975" y="179164"/>
                  <a:pt x="2104208" y="179164"/>
                </a:cubicBezTo>
                <a:cubicBezTo>
                  <a:pt x="2114324" y="179164"/>
                  <a:pt x="2134557" y="179164"/>
                  <a:pt x="2144674" y="201557"/>
                </a:cubicBezTo>
                <a:cubicBezTo>
                  <a:pt x="2144674" y="201557"/>
                  <a:pt x="2144674" y="201557"/>
                  <a:pt x="2164906" y="201557"/>
                </a:cubicBezTo>
                <a:cubicBezTo>
                  <a:pt x="2164906" y="201557"/>
                  <a:pt x="2164906" y="201557"/>
                  <a:pt x="2144674" y="246348"/>
                </a:cubicBezTo>
                <a:cubicBezTo>
                  <a:pt x="2144674" y="246348"/>
                  <a:pt x="2134557" y="268744"/>
                  <a:pt x="2124441" y="291141"/>
                </a:cubicBezTo>
                <a:cubicBezTo>
                  <a:pt x="2134557" y="291141"/>
                  <a:pt x="2144674" y="313534"/>
                  <a:pt x="2175023" y="335931"/>
                </a:cubicBezTo>
                <a:cubicBezTo>
                  <a:pt x="2195256" y="358325"/>
                  <a:pt x="2225604" y="380721"/>
                  <a:pt x="2255953" y="380721"/>
                </a:cubicBezTo>
                <a:cubicBezTo>
                  <a:pt x="2245837" y="380721"/>
                  <a:pt x="2245837" y="358325"/>
                  <a:pt x="2235721" y="358325"/>
                </a:cubicBezTo>
                <a:cubicBezTo>
                  <a:pt x="2235721" y="358325"/>
                  <a:pt x="2235721" y="358325"/>
                  <a:pt x="2225604" y="358325"/>
                </a:cubicBezTo>
                <a:cubicBezTo>
                  <a:pt x="2225604" y="358325"/>
                  <a:pt x="2225604" y="358325"/>
                  <a:pt x="2225604" y="291141"/>
                </a:cubicBezTo>
                <a:cubicBezTo>
                  <a:pt x="2225604" y="291141"/>
                  <a:pt x="2225604" y="291141"/>
                  <a:pt x="2235721" y="291141"/>
                </a:cubicBezTo>
                <a:cubicBezTo>
                  <a:pt x="2266070" y="291141"/>
                  <a:pt x="2296419" y="268744"/>
                  <a:pt x="2326769" y="268744"/>
                </a:cubicBezTo>
                <a:cubicBezTo>
                  <a:pt x="2347002" y="268744"/>
                  <a:pt x="2377350" y="268744"/>
                  <a:pt x="2407699" y="268744"/>
                </a:cubicBezTo>
                <a:cubicBezTo>
                  <a:pt x="2407699" y="268744"/>
                  <a:pt x="2407699" y="268744"/>
                  <a:pt x="2417816" y="268744"/>
                </a:cubicBezTo>
                <a:cubicBezTo>
                  <a:pt x="2448165" y="291141"/>
                  <a:pt x="2468398" y="313534"/>
                  <a:pt x="2498748" y="313534"/>
                </a:cubicBezTo>
                <a:cubicBezTo>
                  <a:pt x="2498748" y="313534"/>
                  <a:pt x="2498748" y="313534"/>
                  <a:pt x="2508864" y="313534"/>
                </a:cubicBezTo>
                <a:cubicBezTo>
                  <a:pt x="2508864" y="313534"/>
                  <a:pt x="2508864" y="313534"/>
                  <a:pt x="2518979" y="313534"/>
                </a:cubicBezTo>
                <a:cubicBezTo>
                  <a:pt x="2529096" y="313534"/>
                  <a:pt x="2539212" y="313534"/>
                  <a:pt x="2549329" y="291141"/>
                </a:cubicBezTo>
                <a:cubicBezTo>
                  <a:pt x="2559445" y="291141"/>
                  <a:pt x="2569562" y="291141"/>
                  <a:pt x="2579678" y="291141"/>
                </a:cubicBezTo>
                <a:cubicBezTo>
                  <a:pt x="2610027" y="291141"/>
                  <a:pt x="2630260" y="313534"/>
                  <a:pt x="2650493" y="380721"/>
                </a:cubicBezTo>
                <a:cubicBezTo>
                  <a:pt x="2650493" y="380721"/>
                  <a:pt x="2650493" y="380721"/>
                  <a:pt x="2670725" y="380721"/>
                </a:cubicBezTo>
                <a:cubicBezTo>
                  <a:pt x="2690958" y="358325"/>
                  <a:pt x="2701074" y="358325"/>
                  <a:pt x="2721307" y="335931"/>
                </a:cubicBezTo>
                <a:cubicBezTo>
                  <a:pt x="2741540" y="335931"/>
                  <a:pt x="2751657" y="313534"/>
                  <a:pt x="2771890" y="313534"/>
                </a:cubicBezTo>
                <a:cubicBezTo>
                  <a:pt x="2802239" y="313534"/>
                  <a:pt x="2832587" y="291141"/>
                  <a:pt x="2873053" y="268744"/>
                </a:cubicBezTo>
                <a:cubicBezTo>
                  <a:pt x="2873053" y="268744"/>
                  <a:pt x="2873053" y="268744"/>
                  <a:pt x="2873053" y="246348"/>
                </a:cubicBezTo>
                <a:cubicBezTo>
                  <a:pt x="2883170" y="223954"/>
                  <a:pt x="2883170" y="223954"/>
                  <a:pt x="2893286" y="223954"/>
                </a:cubicBezTo>
                <a:cubicBezTo>
                  <a:pt x="2903403" y="179164"/>
                  <a:pt x="2923636" y="111977"/>
                  <a:pt x="2953985" y="111977"/>
                </a:cubicBezTo>
                <a:cubicBezTo>
                  <a:pt x="2974217" y="111977"/>
                  <a:pt x="2984333" y="134371"/>
                  <a:pt x="3004566" y="156767"/>
                </a:cubicBezTo>
                <a:cubicBezTo>
                  <a:pt x="3004566" y="156767"/>
                  <a:pt x="3004566" y="156767"/>
                  <a:pt x="3014683" y="156767"/>
                </a:cubicBezTo>
                <a:cubicBezTo>
                  <a:pt x="3014683" y="156767"/>
                  <a:pt x="3014683" y="156767"/>
                  <a:pt x="3014683" y="179164"/>
                </a:cubicBezTo>
                <a:cubicBezTo>
                  <a:pt x="3014683" y="201557"/>
                  <a:pt x="3004566" y="201557"/>
                  <a:pt x="3004566" y="223954"/>
                </a:cubicBezTo>
                <a:cubicBezTo>
                  <a:pt x="3004566" y="223954"/>
                  <a:pt x="3004566" y="223954"/>
                  <a:pt x="3004566" y="246348"/>
                </a:cubicBezTo>
                <a:cubicBezTo>
                  <a:pt x="3004566" y="246348"/>
                  <a:pt x="3004566" y="246348"/>
                  <a:pt x="2994450" y="246348"/>
                </a:cubicBezTo>
                <a:cubicBezTo>
                  <a:pt x="2974217" y="291141"/>
                  <a:pt x="2943869" y="335931"/>
                  <a:pt x="2913519" y="335931"/>
                </a:cubicBezTo>
                <a:cubicBezTo>
                  <a:pt x="2903403" y="335931"/>
                  <a:pt x="2893286" y="335931"/>
                  <a:pt x="2893286" y="313534"/>
                </a:cubicBezTo>
                <a:cubicBezTo>
                  <a:pt x="2893286" y="335931"/>
                  <a:pt x="2883170" y="358325"/>
                  <a:pt x="2883170" y="380721"/>
                </a:cubicBezTo>
                <a:cubicBezTo>
                  <a:pt x="2893286" y="380721"/>
                  <a:pt x="2893286" y="358325"/>
                  <a:pt x="2903403" y="358325"/>
                </a:cubicBezTo>
                <a:cubicBezTo>
                  <a:pt x="2943869" y="335931"/>
                  <a:pt x="2974217" y="313534"/>
                  <a:pt x="3014683" y="313534"/>
                </a:cubicBezTo>
                <a:cubicBezTo>
                  <a:pt x="3034916" y="291141"/>
                  <a:pt x="3055149" y="291141"/>
                  <a:pt x="3075381" y="291141"/>
                </a:cubicBezTo>
                <a:cubicBezTo>
                  <a:pt x="3095614" y="291141"/>
                  <a:pt x="3115846" y="291141"/>
                  <a:pt x="3136079" y="291141"/>
                </a:cubicBezTo>
                <a:cubicBezTo>
                  <a:pt x="3146196" y="291141"/>
                  <a:pt x="3166428" y="291141"/>
                  <a:pt x="3176545" y="313534"/>
                </a:cubicBezTo>
                <a:cubicBezTo>
                  <a:pt x="3186661" y="201557"/>
                  <a:pt x="3196778" y="134371"/>
                  <a:pt x="3237244" y="134371"/>
                </a:cubicBezTo>
                <a:cubicBezTo>
                  <a:pt x="3247360" y="134371"/>
                  <a:pt x="3267593" y="134371"/>
                  <a:pt x="3277710" y="156767"/>
                </a:cubicBezTo>
                <a:cubicBezTo>
                  <a:pt x="3378873" y="201557"/>
                  <a:pt x="3480037" y="201557"/>
                  <a:pt x="3581200" y="201557"/>
                </a:cubicBezTo>
                <a:cubicBezTo>
                  <a:pt x="3591317" y="179164"/>
                  <a:pt x="3591317" y="156767"/>
                  <a:pt x="3601433" y="134371"/>
                </a:cubicBezTo>
                <a:cubicBezTo>
                  <a:pt x="3601433" y="134371"/>
                  <a:pt x="3601433" y="134371"/>
                  <a:pt x="3611549" y="111977"/>
                </a:cubicBezTo>
                <a:cubicBezTo>
                  <a:pt x="3611549" y="111977"/>
                  <a:pt x="3611549" y="111977"/>
                  <a:pt x="3621666" y="134371"/>
                </a:cubicBezTo>
                <a:cubicBezTo>
                  <a:pt x="3672248" y="179164"/>
                  <a:pt x="3712714" y="201557"/>
                  <a:pt x="3743062" y="223954"/>
                </a:cubicBezTo>
                <a:cubicBezTo>
                  <a:pt x="3753179" y="223954"/>
                  <a:pt x="3773412" y="223954"/>
                  <a:pt x="3783528" y="246348"/>
                </a:cubicBezTo>
                <a:cubicBezTo>
                  <a:pt x="3803761" y="335931"/>
                  <a:pt x="3834111" y="380721"/>
                  <a:pt x="3874575" y="425511"/>
                </a:cubicBezTo>
                <a:cubicBezTo>
                  <a:pt x="3904925" y="470302"/>
                  <a:pt x="3945391" y="515092"/>
                  <a:pt x="3965623" y="582278"/>
                </a:cubicBezTo>
                <a:cubicBezTo>
                  <a:pt x="3985856" y="649465"/>
                  <a:pt x="4016205" y="694255"/>
                  <a:pt x="4036437" y="694255"/>
                </a:cubicBezTo>
                <a:cubicBezTo>
                  <a:pt x="4066787" y="694255"/>
                  <a:pt x="4087020" y="671862"/>
                  <a:pt x="4127486" y="604675"/>
                </a:cubicBezTo>
                <a:cubicBezTo>
                  <a:pt x="4117369" y="604675"/>
                  <a:pt x="4107253" y="604675"/>
                  <a:pt x="4097136" y="604675"/>
                </a:cubicBezTo>
                <a:cubicBezTo>
                  <a:pt x="4066787" y="604675"/>
                  <a:pt x="4036437" y="582278"/>
                  <a:pt x="4016205" y="559885"/>
                </a:cubicBezTo>
                <a:cubicBezTo>
                  <a:pt x="3985856" y="537488"/>
                  <a:pt x="3965623" y="492698"/>
                  <a:pt x="3945391" y="447908"/>
                </a:cubicBezTo>
                <a:cubicBezTo>
                  <a:pt x="3925157" y="403118"/>
                  <a:pt x="3915041" y="380721"/>
                  <a:pt x="3894808" y="358325"/>
                </a:cubicBezTo>
                <a:cubicBezTo>
                  <a:pt x="3894808" y="358325"/>
                  <a:pt x="3894808" y="358325"/>
                  <a:pt x="3884692" y="335931"/>
                </a:cubicBezTo>
                <a:cubicBezTo>
                  <a:pt x="3884692" y="335931"/>
                  <a:pt x="3884692" y="335931"/>
                  <a:pt x="3894808" y="313534"/>
                </a:cubicBezTo>
                <a:cubicBezTo>
                  <a:pt x="3904925" y="291141"/>
                  <a:pt x="3904925" y="291141"/>
                  <a:pt x="3904925" y="268744"/>
                </a:cubicBezTo>
                <a:cubicBezTo>
                  <a:pt x="3904925" y="268744"/>
                  <a:pt x="3904925" y="268744"/>
                  <a:pt x="3904925" y="223954"/>
                </a:cubicBezTo>
                <a:cubicBezTo>
                  <a:pt x="3904925" y="223954"/>
                  <a:pt x="3904925" y="223954"/>
                  <a:pt x="3915041" y="246348"/>
                </a:cubicBezTo>
                <a:cubicBezTo>
                  <a:pt x="4026321" y="246348"/>
                  <a:pt x="4127486" y="268744"/>
                  <a:pt x="4238765" y="291141"/>
                </a:cubicBezTo>
                <a:cubicBezTo>
                  <a:pt x="4461325" y="313534"/>
                  <a:pt x="4694003" y="358325"/>
                  <a:pt x="4926679" y="358325"/>
                </a:cubicBezTo>
                <a:cubicBezTo>
                  <a:pt x="4967145" y="358325"/>
                  <a:pt x="5007611" y="358325"/>
                  <a:pt x="5048076" y="358325"/>
                </a:cubicBezTo>
                <a:cubicBezTo>
                  <a:pt x="5412265" y="358325"/>
                  <a:pt x="5766339" y="425511"/>
                  <a:pt x="6140646" y="515092"/>
                </a:cubicBezTo>
                <a:cubicBezTo>
                  <a:pt x="6140646" y="515092"/>
                  <a:pt x="6140646" y="515092"/>
                  <a:pt x="6181112" y="537488"/>
                </a:cubicBezTo>
                <a:cubicBezTo>
                  <a:pt x="6181112" y="537488"/>
                  <a:pt x="6181112" y="537488"/>
                  <a:pt x="6181112" y="559885"/>
                </a:cubicBezTo>
                <a:cubicBezTo>
                  <a:pt x="6181112" y="559885"/>
                  <a:pt x="6170995" y="582278"/>
                  <a:pt x="6170995" y="604675"/>
                </a:cubicBezTo>
                <a:cubicBezTo>
                  <a:pt x="6201345" y="582278"/>
                  <a:pt x="6231693" y="559885"/>
                  <a:pt x="6272159" y="559885"/>
                </a:cubicBezTo>
                <a:cubicBezTo>
                  <a:pt x="6272159" y="559885"/>
                  <a:pt x="6272159" y="559885"/>
                  <a:pt x="6292391" y="537488"/>
                </a:cubicBezTo>
                <a:cubicBezTo>
                  <a:pt x="6292391" y="537488"/>
                  <a:pt x="6292391" y="537488"/>
                  <a:pt x="6292391" y="582278"/>
                </a:cubicBezTo>
                <a:cubicBezTo>
                  <a:pt x="6282275" y="627069"/>
                  <a:pt x="6282275" y="671862"/>
                  <a:pt x="6272159" y="694255"/>
                </a:cubicBezTo>
                <a:cubicBezTo>
                  <a:pt x="6272159" y="716652"/>
                  <a:pt x="6262043" y="716652"/>
                  <a:pt x="6262043" y="761442"/>
                </a:cubicBezTo>
                <a:cubicBezTo>
                  <a:pt x="6262043" y="761442"/>
                  <a:pt x="6262043" y="761442"/>
                  <a:pt x="6869025" y="761442"/>
                </a:cubicBezTo>
                <a:cubicBezTo>
                  <a:pt x="6869025" y="761442"/>
                  <a:pt x="6869025" y="761442"/>
                  <a:pt x="6858909" y="783838"/>
                </a:cubicBezTo>
                <a:cubicBezTo>
                  <a:pt x="6858909" y="806232"/>
                  <a:pt x="6858909" y="828629"/>
                  <a:pt x="6848793" y="851023"/>
                </a:cubicBezTo>
                <a:cubicBezTo>
                  <a:pt x="6838677" y="918209"/>
                  <a:pt x="6828560" y="985396"/>
                  <a:pt x="6798211" y="1052583"/>
                </a:cubicBezTo>
                <a:cubicBezTo>
                  <a:pt x="6798211" y="1052583"/>
                  <a:pt x="6798211" y="1052583"/>
                  <a:pt x="6788094" y="1052583"/>
                </a:cubicBezTo>
                <a:cubicBezTo>
                  <a:pt x="6788094" y="1052583"/>
                  <a:pt x="6777979" y="1052583"/>
                  <a:pt x="6767863" y="1052583"/>
                </a:cubicBezTo>
                <a:cubicBezTo>
                  <a:pt x="6757746" y="1052583"/>
                  <a:pt x="6747629" y="1052583"/>
                  <a:pt x="6747629" y="1052583"/>
                </a:cubicBezTo>
                <a:cubicBezTo>
                  <a:pt x="6707163" y="1052583"/>
                  <a:pt x="6656581" y="1052583"/>
                  <a:pt x="6626232" y="895816"/>
                </a:cubicBezTo>
                <a:cubicBezTo>
                  <a:pt x="6626232" y="895816"/>
                  <a:pt x="6626232" y="895816"/>
                  <a:pt x="6616115" y="873419"/>
                </a:cubicBezTo>
                <a:cubicBezTo>
                  <a:pt x="6616115" y="873419"/>
                  <a:pt x="6616115" y="873419"/>
                  <a:pt x="6636349" y="873419"/>
                </a:cubicBezTo>
                <a:cubicBezTo>
                  <a:pt x="6646465" y="851023"/>
                  <a:pt x="6666698" y="851023"/>
                  <a:pt x="6686931" y="828629"/>
                </a:cubicBezTo>
                <a:cubicBezTo>
                  <a:pt x="6686931" y="828629"/>
                  <a:pt x="6686931" y="828629"/>
                  <a:pt x="6494720" y="828629"/>
                </a:cubicBezTo>
                <a:cubicBezTo>
                  <a:pt x="6535185" y="873419"/>
                  <a:pt x="6575649" y="918209"/>
                  <a:pt x="6616115" y="962999"/>
                </a:cubicBezTo>
                <a:cubicBezTo>
                  <a:pt x="6616115" y="962999"/>
                  <a:pt x="6616115" y="962999"/>
                  <a:pt x="6636349" y="985396"/>
                </a:cubicBezTo>
                <a:cubicBezTo>
                  <a:pt x="6636349" y="985396"/>
                  <a:pt x="6636349" y="985396"/>
                  <a:pt x="6616115" y="1007790"/>
                </a:cubicBezTo>
                <a:cubicBezTo>
                  <a:pt x="6565535" y="1074976"/>
                  <a:pt x="6525069" y="1119767"/>
                  <a:pt x="6484604" y="1164559"/>
                </a:cubicBezTo>
                <a:cubicBezTo>
                  <a:pt x="6504835" y="1186953"/>
                  <a:pt x="6525069" y="1186953"/>
                  <a:pt x="6555418" y="1186953"/>
                </a:cubicBezTo>
                <a:cubicBezTo>
                  <a:pt x="6555418" y="1186953"/>
                  <a:pt x="6555418" y="1186953"/>
                  <a:pt x="6575649" y="1186953"/>
                </a:cubicBezTo>
                <a:cubicBezTo>
                  <a:pt x="6575649" y="1186953"/>
                  <a:pt x="6575649" y="1186953"/>
                  <a:pt x="6575649" y="1209350"/>
                </a:cubicBezTo>
                <a:cubicBezTo>
                  <a:pt x="6565535" y="1298930"/>
                  <a:pt x="6565535" y="1388514"/>
                  <a:pt x="6575649" y="1410907"/>
                </a:cubicBezTo>
                <a:cubicBezTo>
                  <a:pt x="6585766" y="1433304"/>
                  <a:pt x="6605999" y="1455700"/>
                  <a:pt x="6626232" y="1455700"/>
                </a:cubicBezTo>
                <a:cubicBezTo>
                  <a:pt x="6636349" y="1455700"/>
                  <a:pt x="6656581" y="1455700"/>
                  <a:pt x="6666698" y="1455700"/>
                </a:cubicBezTo>
                <a:cubicBezTo>
                  <a:pt x="6666698" y="1455700"/>
                  <a:pt x="6666698" y="1455700"/>
                  <a:pt x="6818443" y="1455700"/>
                </a:cubicBezTo>
                <a:cubicBezTo>
                  <a:pt x="6889257" y="1478094"/>
                  <a:pt x="6960073" y="1478094"/>
                  <a:pt x="7030889" y="1478094"/>
                </a:cubicBezTo>
                <a:cubicBezTo>
                  <a:pt x="7030889" y="1478094"/>
                  <a:pt x="7030889" y="1478094"/>
                  <a:pt x="7051121" y="1478094"/>
                </a:cubicBezTo>
                <a:cubicBezTo>
                  <a:pt x="7051121" y="1478094"/>
                  <a:pt x="7051121" y="1478094"/>
                  <a:pt x="7051121" y="1500490"/>
                </a:cubicBezTo>
                <a:cubicBezTo>
                  <a:pt x="7051121" y="1500490"/>
                  <a:pt x="7051121" y="1500490"/>
                  <a:pt x="7051121" y="1522884"/>
                </a:cubicBezTo>
                <a:cubicBezTo>
                  <a:pt x="7051121" y="1522884"/>
                  <a:pt x="7051121" y="1522884"/>
                  <a:pt x="7071354" y="1545281"/>
                </a:cubicBezTo>
                <a:cubicBezTo>
                  <a:pt x="7071354" y="1545281"/>
                  <a:pt x="7071354" y="1545281"/>
                  <a:pt x="7051121" y="1567677"/>
                </a:cubicBezTo>
                <a:cubicBezTo>
                  <a:pt x="7041005" y="1590071"/>
                  <a:pt x="7030889" y="1590071"/>
                  <a:pt x="7020772" y="1590071"/>
                </a:cubicBezTo>
                <a:cubicBezTo>
                  <a:pt x="7010655" y="1590071"/>
                  <a:pt x="7000539" y="1612467"/>
                  <a:pt x="6990423" y="1612467"/>
                </a:cubicBezTo>
                <a:cubicBezTo>
                  <a:pt x="6949957" y="1634861"/>
                  <a:pt x="6939840" y="1657258"/>
                  <a:pt x="6949957" y="1724444"/>
                </a:cubicBezTo>
                <a:cubicBezTo>
                  <a:pt x="6949957" y="1746838"/>
                  <a:pt x="6929723" y="1791628"/>
                  <a:pt x="6919607" y="1836421"/>
                </a:cubicBezTo>
                <a:cubicBezTo>
                  <a:pt x="6919607" y="1858815"/>
                  <a:pt x="6919607" y="1858815"/>
                  <a:pt x="6909491" y="1881212"/>
                </a:cubicBezTo>
                <a:cubicBezTo>
                  <a:pt x="6889257" y="1970792"/>
                  <a:pt x="6879141" y="2015582"/>
                  <a:pt x="6919607" y="2105165"/>
                </a:cubicBezTo>
                <a:cubicBezTo>
                  <a:pt x="6919607" y="2105165"/>
                  <a:pt x="6919607" y="2105165"/>
                  <a:pt x="6929723" y="2105165"/>
                </a:cubicBezTo>
                <a:cubicBezTo>
                  <a:pt x="6939840" y="2149956"/>
                  <a:pt x="6919607" y="2261933"/>
                  <a:pt x="6909491" y="2284329"/>
                </a:cubicBezTo>
                <a:cubicBezTo>
                  <a:pt x="6889257" y="2373909"/>
                  <a:pt x="6889257" y="2463490"/>
                  <a:pt x="6899374" y="2553073"/>
                </a:cubicBezTo>
                <a:cubicBezTo>
                  <a:pt x="6919607" y="2620257"/>
                  <a:pt x="6949957" y="2709840"/>
                  <a:pt x="7000539" y="2754630"/>
                </a:cubicBezTo>
                <a:cubicBezTo>
                  <a:pt x="7061237" y="2777027"/>
                  <a:pt x="7121935" y="2799421"/>
                  <a:pt x="7182633" y="2799421"/>
                </a:cubicBezTo>
                <a:cubicBezTo>
                  <a:pt x="7202866" y="2799421"/>
                  <a:pt x="7223099" y="2799421"/>
                  <a:pt x="7243331" y="2799421"/>
                </a:cubicBezTo>
                <a:cubicBezTo>
                  <a:pt x="7263565" y="2799421"/>
                  <a:pt x="7283797" y="2799421"/>
                  <a:pt x="7304031" y="2799421"/>
                </a:cubicBezTo>
                <a:cubicBezTo>
                  <a:pt x="7314147" y="2799421"/>
                  <a:pt x="7334380" y="2799421"/>
                  <a:pt x="7344497" y="2799421"/>
                </a:cubicBezTo>
                <a:cubicBezTo>
                  <a:pt x="7354613" y="2799421"/>
                  <a:pt x="7364729" y="2821817"/>
                  <a:pt x="7374845" y="2821817"/>
                </a:cubicBezTo>
                <a:lnTo>
                  <a:pt x="7405194" y="2821817"/>
                </a:lnTo>
                <a:cubicBezTo>
                  <a:pt x="7405194" y="2821817"/>
                  <a:pt x="7405194" y="2821817"/>
                  <a:pt x="7384961" y="2866607"/>
                </a:cubicBezTo>
                <a:cubicBezTo>
                  <a:pt x="7364729" y="2933794"/>
                  <a:pt x="7344497" y="3000978"/>
                  <a:pt x="7314147" y="3068165"/>
                </a:cubicBezTo>
                <a:cubicBezTo>
                  <a:pt x="7293914" y="3135351"/>
                  <a:pt x="7273681" y="3180142"/>
                  <a:pt x="7253448" y="3247328"/>
                </a:cubicBezTo>
                <a:cubicBezTo>
                  <a:pt x="7253448" y="3269725"/>
                  <a:pt x="7263565" y="3314515"/>
                  <a:pt x="7263565" y="3359305"/>
                </a:cubicBezTo>
                <a:cubicBezTo>
                  <a:pt x="7263565" y="3359305"/>
                  <a:pt x="7263565" y="3359305"/>
                  <a:pt x="7273681" y="3381702"/>
                </a:cubicBezTo>
                <a:cubicBezTo>
                  <a:pt x="7263565" y="3426492"/>
                  <a:pt x="7253448" y="3493676"/>
                  <a:pt x="7253448" y="3538469"/>
                </a:cubicBezTo>
                <a:cubicBezTo>
                  <a:pt x="7233215" y="3628049"/>
                  <a:pt x="7223099" y="3717630"/>
                  <a:pt x="7223099" y="3807213"/>
                </a:cubicBezTo>
                <a:cubicBezTo>
                  <a:pt x="7202866" y="3986374"/>
                  <a:pt x="7212983" y="4143144"/>
                  <a:pt x="7233215" y="4255121"/>
                </a:cubicBezTo>
                <a:cubicBezTo>
                  <a:pt x="7233215" y="4322305"/>
                  <a:pt x="7253448" y="4367098"/>
                  <a:pt x="7263565" y="4411888"/>
                </a:cubicBezTo>
                <a:cubicBezTo>
                  <a:pt x="7293914" y="4523865"/>
                  <a:pt x="7314147" y="4635842"/>
                  <a:pt x="7314147" y="4792609"/>
                </a:cubicBezTo>
                <a:cubicBezTo>
                  <a:pt x="7314147" y="4792609"/>
                  <a:pt x="7314147" y="4792609"/>
                  <a:pt x="7304031" y="4815003"/>
                </a:cubicBezTo>
                <a:cubicBezTo>
                  <a:pt x="7283797" y="4882189"/>
                  <a:pt x="7253448" y="4882189"/>
                  <a:pt x="7223099" y="4882189"/>
                </a:cubicBezTo>
                <a:cubicBezTo>
                  <a:pt x="7212983" y="4882189"/>
                  <a:pt x="7202866" y="4882189"/>
                  <a:pt x="7192749" y="4882189"/>
                </a:cubicBezTo>
                <a:cubicBezTo>
                  <a:pt x="7182633" y="4882189"/>
                  <a:pt x="7182633" y="4882189"/>
                  <a:pt x="7172517" y="4882189"/>
                </a:cubicBezTo>
                <a:cubicBezTo>
                  <a:pt x="7162400" y="4882189"/>
                  <a:pt x="7152283" y="4882189"/>
                  <a:pt x="7142168" y="4904586"/>
                </a:cubicBezTo>
                <a:cubicBezTo>
                  <a:pt x="7132051" y="4949376"/>
                  <a:pt x="7101703" y="4971773"/>
                  <a:pt x="7081469" y="4971773"/>
                </a:cubicBezTo>
                <a:cubicBezTo>
                  <a:pt x="7061237" y="4971773"/>
                  <a:pt x="7051121" y="4971773"/>
                  <a:pt x="7041005" y="4971773"/>
                </a:cubicBezTo>
                <a:cubicBezTo>
                  <a:pt x="7030889" y="4971773"/>
                  <a:pt x="7020772" y="4949376"/>
                  <a:pt x="7010655" y="4949376"/>
                </a:cubicBezTo>
                <a:cubicBezTo>
                  <a:pt x="7000539" y="4949376"/>
                  <a:pt x="7000539" y="4949376"/>
                  <a:pt x="6990423" y="4971773"/>
                </a:cubicBezTo>
                <a:cubicBezTo>
                  <a:pt x="7000539" y="4971773"/>
                  <a:pt x="7010655" y="4971773"/>
                  <a:pt x="7010655" y="4971773"/>
                </a:cubicBezTo>
                <a:cubicBezTo>
                  <a:pt x="7051121" y="4971773"/>
                  <a:pt x="7101703" y="4971773"/>
                  <a:pt x="7111819" y="5150933"/>
                </a:cubicBezTo>
                <a:cubicBezTo>
                  <a:pt x="7111819" y="5150933"/>
                  <a:pt x="7111819" y="5150933"/>
                  <a:pt x="7111819" y="5195724"/>
                </a:cubicBezTo>
                <a:cubicBezTo>
                  <a:pt x="7111819" y="5195724"/>
                  <a:pt x="7111819" y="5195724"/>
                  <a:pt x="6990423" y="5128540"/>
                </a:cubicBezTo>
                <a:cubicBezTo>
                  <a:pt x="7000539" y="5150933"/>
                  <a:pt x="7010655" y="5173330"/>
                  <a:pt x="7020772" y="5195724"/>
                </a:cubicBezTo>
                <a:cubicBezTo>
                  <a:pt x="7020772" y="5195724"/>
                  <a:pt x="7020772" y="5195724"/>
                  <a:pt x="7041005" y="5218120"/>
                </a:cubicBezTo>
                <a:cubicBezTo>
                  <a:pt x="7041005" y="5218120"/>
                  <a:pt x="7041005" y="5218120"/>
                  <a:pt x="7020772" y="5240517"/>
                </a:cubicBezTo>
                <a:cubicBezTo>
                  <a:pt x="7010655" y="5262910"/>
                  <a:pt x="7000539" y="5262910"/>
                  <a:pt x="6990423" y="5262910"/>
                </a:cubicBezTo>
                <a:cubicBezTo>
                  <a:pt x="7000539" y="5285307"/>
                  <a:pt x="7000539" y="5285307"/>
                  <a:pt x="7000539" y="5307701"/>
                </a:cubicBezTo>
                <a:cubicBezTo>
                  <a:pt x="7010655" y="5330097"/>
                  <a:pt x="7020772" y="5330097"/>
                  <a:pt x="7030889" y="5352494"/>
                </a:cubicBezTo>
                <a:cubicBezTo>
                  <a:pt x="7041005" y="5374887"/>
                  <a:pt x="7061237" y="5419678"/>
                  <a:pt x="7071354" y="5419678"/>
                </a:cubicBezTo>
                <a:cubicBezTo>
                  <a:pt x="7091586" y="5397284"/>
                  <a:pt x="7101703" y="5397284"/>
                  <a:pt x="7121935" y="5397284"/>
                </a:cubicBezTo>
                <a:cubicBezTo>
                  <a:pt x="7172517" y="5397284"/>
                  <a:pt x="7202866" y="5464471"/>
                  <a:pt x="7233215" y="5531654"/>
                </a:cubicBezTo>
                <a:cubicBezTo>
                  <a:pt x="7243331" y="5554051"/>
                  <a:pt x="7243331" y="5576445"/>
                  <a:pt x="7253448" y="5598841"/>
                </a:cubicBezTo>
                <a:cubicBezTo>
                  <a:pt x="7253448" y="5598841"/>
                  <a:pt x="7253448" y="5598841"/>
                  <a:pt x="7273681" y="5621238"/>
                </a:cubicBezTo>
                <a:cubicBezTo>
                  <a:pt x="7273681" y="5621238"/>
                  <a:pt x="7273681" y="5621238"/>
                  <a:pt x="7253448" y="5643631"/>
                </a:cubicBezTo>
                <a:cubicBezTo>
                  <a:pt x="7212983" y="5688422"/>
                  <a:pt x="7172517" y="5733215"/>
                  <a:pt x="7142168" y="5778005"/>
                </a:cubicBezTo>
                <a:cubicBezTo>
                  <a:pt x="7142168" y="5778005"/>
                  <a:pt x="7142168" y="5778005"/>
                  <a:pt x="7132051" y="5800399"/>
                </a:cubicBezTo>
                <a:cubicBezTo>
                  <a:pt x="7132051" y="5800399"/>
                  <a:pt x="7132051" y="5800399"/>
                  <a:pt x="7121935" y="5778005"/>
                </a:cubicBezTo>
                <a:cubicBezTo>
                  <a:pt x="7111819" y="5710818"/>
                  <a:pt x="7091586" y="5666028"/>
                  <a:pt x="7071354" y="5643631"/>
                </a:cubicBezTo>
                <a:cubicBezTo>
                  <a:pt x="7061237" y="5688422"/>
                  <a:pt x="7041005" y="5710818"/>
                  <a:pt x="7020772" y="5710818"/>
                </a:cubicBezTo>
                <a:cubicBezTo>
                  <a:pt x="7000539" y="5710818"/>
                  <a:pt x="6990423" y="5710818"/>
                  <a:pt x="6970189" y="5688422"/>
                </a:cubicBezTo>
                <a:cubicBezTo>
                  <a:pt x="6960073" y="5688422"/>
                  <a:pt x="6949957" y="5666028"/>
                  <a:pt x="6939840" y="5666028"/>
                </a:cubicBezTo>
                <a:cubicBezTo>
                  <a:pt x="6929723" y="5666028"/>
                  <a:pt x="6919607" y="5688422"/>
                  <a:pt x="6909491" y="5688422"/>
                </a:cubicBezTo>
                <a:cubicBezTo>
                  <a:pt x="6869025" y="5688422"/>
                  <a:pt x="6838677" y="5621238"/>
                  <a:pt x="6818443" y="5576445"/>
                </a:cubicBezTo>
                <a:cubicBezTo>
                  <a:pt x="6808327" y="5576445"/>
                  <a:pt x="6808327" y="5554051"/>
                  <a:pt x="6798211" y="5531654"/>
                </a:cubicBezTo>
                <a:cubicBezTo>
                  <a:pt x="6737513" y="5621238"/>
                  <a:pt x="6676814" y="5688422"/>
                  <a:pt x="6616115" y="5755608"/>
                </a:cubicBezTo>
                <a:cubicBezTo>
                  <a:pt x="6595883" y="5778005"/>
                  <a:pt x="6575649" y="5800399"/>
                  <a:pt x="6555418" y="5822795"/>
                </a:cubicBezTo>
                <a:cubicBezTo>
                  <a:pt x="6555418" y="5822795"/>
                  <a:pt x="6555418" y="5822795"/>
                  <a:pt x="6545301" y="5822795"/>
                </a:cubicBezTo>
                <a:cubicBezTo>
                  <a:pt x="6545301" y="5822795"/>
                  <a:pt x="6535185" y="5822795"/>
                  <a:pt x="6525069" y="5822795"/>
                </a:cubicBezTo>
                <a:cubicBezTo>
                  <a:pt x="6514952" y="5800399"/>
                  <a:pt x="6514952" y="5800399"/>
                  <a:pt x="6504835" y="5800399"/>
                </a:cubicBezTo>
                <a:cubicBezTo>
                  <a:pt x="6494720" y="5822795"/>
                  <a:pt x="6474487" y="5822795"/>
                  <a:pt x="6464371" y="5822795"/>
                </a:cubicBezTo>
                <a:cubicBezTo>
                  <a:pt x="6454255" y="5822795"/>
                  <a:pt x="6434021" y="5845192"/>
                  <a:pt x="6423905" y="5845192"/>
                </a:cubicBezTo>
                <a:cubicBezTo>
                  <a:pt x="6423905" y="5845192"/>
                  <a:pt x="6423905" y="5845192"/>
                  <a:pt x="6413789" y="5845192"/>
                </a:cubicBezTo>
                <a:cubicBezTo>
                  <a:pt x="6413789" y="5867585"/>
                  <a:pt x="6403672" y="5867585"/>
                  <a:pt x="6393555" y="5867585"/>
                </a:cubicBezTo>
                <a:cubicBezTo>
                  <a:pt x="6383439" y="5867585"/>
                  <a:pt x="6363206" y="5867585"/>
                  <a:pt x="6342973" y="5867585"/>
                </a:cubicBezTo>
                <a:cubicBezTo>
                  <a:pt x="6302507" y="5845192"/>
                  <a:pt x="6251926" y="5822795"/>
                  <a:pt x="6211461" y="5778005"/>
                </a:cubicBezTo>
                <a:cubicBezTo>
                  <a:pt x="6191229" y="5733215"/>
                  <a:pt x="6170995" y="5710818"/>
                  <a:pt x="6150763" y="5710818"/>
                </a:cubicBezTo>
                <a:cubicBezTo>
                  <a:pt x="6140646" y="5710818"/>
                  <a:pt x="6130529" y="5733215"/>
                  <a:pt x="6110297" y="5733215"/>
                </a:cubicBezTo>
                <a:cubicBezTo>
                  <a:pt x="6100181" y="5733215"/>
                  <a:pt x="6100181" y="5755608"/>
                  <a:pt x="6090064" y="5755608"/>
                </a:cubicBezTo>
                <a:cubicBezTo>
                  <a:pt x="6090064" y="5755608"/>
                  <a:pt x="6079947" y="5755608"/>
                  <a:pt x="6079947" y="5733215"/>
                </a:cubicBezTo>
                <a:cubicBezTo>
                  <a:pt x="6069831" y="5733215"/>
                  <a:pt x="6069831" y="5733215"/>
                  <a:pt x="6059715" y="5733215"/>
                </a:cubicBezTo>
                <a:cubicBezTo>
                  <a:pt x="6059715" y="5733215"/>
                  <a:pt x="6059715" y="5733215"/>
                  <a:pt x="6019249" y="5733215"/>
                </a:cubicBezTo>
                <a:cubicBezTo>
                  <a:pt x="6019249" y="5733215"/>
                  <a:pt x="6019249" y="5733215"/>
                  <a:pt x="6059715" y="5688422"/>
                </a:cubicBezTo>
                <a:cubicBezTo>
                  <a:pt x="6069831" y="5666028"/>
                  <a:pt x="6079947" y="5643631"/>
                  <a:pt x="6090064" y="5621238"/>
                </a:cubicBezTo>
                <a:cubicBezTo>
                  <a:pt x="6090064" y="5621238"/>
                  <a:pt x="6090064" y="5621238"/>
                  <a:pt x="6100181" y="5621238"/>
                </a:cubicBezTo>
                <a:cubicBezTo>
                  <a:pt x="6069831" y="5621238"/>
                  <a:pt x="6039481" y="5598841"/>
                  <a:pt x="6009132" y="5598841"/>
                </a:cubicBezTo>
                <a:cubicBezTo>
                  <a:pt x="5958551" y="5598841"/>
                  <a:pt x="5918085" y="5598841"/>
                  <a:pt x="5877621" y="5576445"/>
                </a:cubicBezTo>
                <a:cubicBezTo>
                  <a:pt x="5827038" y="5554051"/>
                  <a:pt x="5776455" y="5531654"/>
                  <a:pt x="5735990" y="5486864"/>
                </a:cubicBezTo>
                <a:cubicBezTo>
                  <a:pt x="5715757" y="5464471"/>
                  <a:pt x="5695525" y="5464471"/>
                  <a:pt x="5685409" y="5464471"/>
                </a:cubicBezTo>
                <a:cubicBezTo>
                  <a:pt x="5655059" y="5464471"/>
                  <a:pt x="5634827" y="5509261"/>
                  <a:pt x="5634827" y="5576445"/>
                </a:cubicBezTo>
                <a:cubicBezTo>
                  <a:pt x="5634827" y="5576445"/>
                  <a:pt x="5634827" y="5576445"/>
                  <a:pt x="5624711" y="5598841"/>
                </a:cubicBezTo>
                <a:cubicBezTo>
                  <a:pt x="5624711" y="5598841"/>
                  <a:pt x="5624711" y="5598841"/>
                  <a:pt x="5331336" y="5598841"/>
                </a:cubicBezTo>
                <a:cubicBezTo>
                  <a:pt x="5331336" y="5598841"/>
                  <a:pt x="5331336" y="5598841"/>
                  <a:pt x="5341451" y="5554051"/>
                </a:cubicBezTo>
                <a:cubicBezTo>
                  <a:pt x="5351567" y="5531654"/>
                  <a:pt x="5361684" y="5509261"/>
                  <a:pt x="5361684" y="5486864"/>
                </a:cubicBezTo>
                <a:cubicBezTo>
                  <a:pt x="5371801" y="5464471"/>
                  <a:pt x="5371801" y="5464471"/>
                  <a:pt x="5381917" y="5442074"/>
                </a:cubicBezTo>
                <a:cubicBezTo>
                  <a:pt x="5371801" y="5419678"/>
                  <a:pt x="5371801" y="5397284"/>
                  <a:pt x="5361684" y="5352494"/>
                </a:cubicBezTo>
                <a:cubicBezTo>
                  <a:pt x="5361684" y="5397284"/>
                  <a:pt x="5351567" y="5419678"/>
                  <a:pt x="5351567" y="5442074"/>
                </a:cubicBezTo>
                <a:cubicBezTo>
                  <a:pt x="5351567" y="5442074"/>
                  <a:pt x="5351567" y="5442074"/>
                  <a:pt x="5351567" y="5486864"/>
                </a:cubicBezTo>
                <a:cubicBezTo>
                  <a:pt x="5351567" y="5486864"/>
                  <a:pt x="5351567" y="5486864"/>
                  <a:pt x="5321219" y="5486864"/>
                </a:cubicBezTo>
                <a:cubicBezTo>
                  <a:pt x="5280753" y="5509261"/>
                  <a:pt x="5240287" y="5531654"/>
                  <a:pt x="5189705" y="5554051"/>
                </a:cubicBezTo>
                <a:cubicBezTo>
                  <a:pt x="5139124" y="5598841"/>
                  <a:pt x="5088542" y="5621238"/>
                  <a:pt x="5027843" y="5643631"/>
                </a:cubicBezTo>
                <a:cubicBezTo>
                  <a:pt x="5017728" y="5643631"/>
                  <a:pt x="4997495" y="5643631"/>
                  <a:pt x="4987379" y="5643631"/>
                </a:cubicBezTo>
                <a:cubicBezTo>
                  <a:pt x="4957029" y="5643631"/>
                  <a:pt x="4916563" y="5643631"/>
                  <a:pt x="4876099" y="5621238"/>
                </a:cubicBezTo>
                <a:cubicBezTo>
                  <a:pt x="4876099" y="5621238"/>
                  <a:pt x="4865982" y="5621238"/>
                  <a:pt x="4855865" y="5621238"/>
                </a:cubicBezTo>
                <a:cubicBezTo>
                  <a:pt x="4855865" y="5621238"/>
                  <a:pt x="4855865" y="5621238"/>
                  <a:pt x="4865982" y="5643631"/>
                </a:cubicBezTo>
                <a:cubicBezTo>
                  <a:pt x="4865982" y="5643631"/>
                  <a:pt x="4865982" y="5643631"/>
                  <a:pt x="4865982" y="5666028"/>
                </a:cubicBezTo>
                <a:cubicBezTo>
                  <a:pt x="4865982" y="5666028"/>
                  <a:pt x="4865982" y="5666028"/>
                  <a:pt x="4886213" y="5710818"/>
                </a:cubicBezTo>
                <a:cubicBezTo>
                  <a:pt x="4886213" y="5710818"/>
                  <a:pt x="4886213" y="5710818"/>
                  <a:pt x="4855865" y="5710818"/>
                </a:cubicBezTo>
                <a:cubicBezTo>
                  <a:pt x="4785050" y="5710818"/>
                  <a:pt x="4714236" y="5688422"/>
                  <a:pt x="4653537" y="5666028"/>
                </a:cubicBezTo>
                <a:cubicBezTo>
                  <a:pt x="4623188" y="5666028"/>
                  <a:pt x="4582723" y="5666028"/>
                  <a:pt x="4552374" y="5643631"/>
                </a:cubicBezTo>
                <a:cubicBezTo>
                  <a:pt x="4552374" y="5643631"/>
                  <a:pt x="4552374" y="5643631"/>
                  <a:pt x="4542257" y="5643631"/>
                </a:cubicBezTo>
                <a:cubicBezTo>
                  <a:pt x="4542257" y="5643631"/>
                  <a:pt x="4542257" y="5643631"/>
                  <a:pt x="4542257" y="5576445"/>
                </a:cubicBezTo>
                <a:cubicBezTo>
                  <a:pt x="4542257" y="5576445"/>
                  <a:pt x="4542257" y="5576445"/>
                  <a:pt x="4643421" y="5576445"/>
                </a:cubicBezTo>
                <a:cubicBezTo>
                  <a:pt x="4623188" y="5554051"/>
                  <a:pt x="4602955" y="5554051"/>
                  <a:pt x="4582723" y="5554051"/>
                </a:cubicBezTo>
                <a:cubicBezTo>
                  <a:pt x="4582723" y="5554051"/>
                  <a:pt x="4582723" y="5554051"/>
                  <a:pt x="4552374" y="5531654"/>
                </a:cubicBezTo>
                <a:cubicBezTo>
                  <a:pt x="4552374" y="5531654"/>
                  <a:pt x="4552374" y="5531654"/>
                  <a:pt x="4552374" y="5486864"/>
                </a:cubicBezTo>
                <a:cubicBezTo>
                  <a:pt x="4562491" y="5442074"/>
                  <a:pt x="4572607" y="5397284"/>
                  <a:pt x="4582723" y="5352494"/>
                </a:cubicBezTo>
                <a:cubicBezTo>
                  <a:pt x="4582723" y="5352494"/>
                  <a:pt x="4582723" y="5352494"/>
                  <a:pt x="4289348" y="5352494"/>
                </a:cubicBezTo>
                <a:cubicBezTo>
                  <a:pt x="4299465" y="5374887"/>
                  <a:pt x="4299465" y="5374887"/>
                  <a:pt x="4299465" y="5397284"/>
                </a:cubicBezTo>
                <a:cubicBezTo>
                  <a:pt x="4299465" y="5397284"/>
                  <a:pt x="4299465" y="5397284"/>
                  <a:pt x="4299465" y="5419678"/>
                </a:cubicBezTo>
                <a:cubicBezTo>
                  <a:pt x="4299465" y="5419678"/>
                  <a:pt x="4299465" y="5419678"/>
                  <a:pt x="4258999" y="5419678"/>
                </a:cubicBezTo>
                <a:cubicBezTo>
                  <a:pt x="4238765" y="5419678"/>
                  <a:pt x="4218533" y="5419678"/>
                  <a:pt x="4198300" y="5397284"/>
                </a:cubicBezTo>
                <a:cubicBezTo>
                  <a:pt x="4178067" y="5397284"/>
                  <a:pt x="4167950" y="5397284"/>
                  <a:pt x="4147719" y="5397284"/>
                </a:cubicBezTo>
                <a:cubicBezTo>
                  <a:pt x="4127486" y="5397284"/>
                  <a:pt x="4107253" y="5397284"/>
                  <a:pt x="4087020" y="5419678"/>
                </a:cubicBezTo>
                <a:cubicBezTo>
                  <a:pt x="4066787" y="5442074"/>
                  <a:pt x="4036437" y="5464471"/>
                  <a:pt x="4006089" y="5464471"/>
                </a:cubicBezTo>
                <a:cubicBezTo>
                  <a:pt x="3985856" y="5464471"/>
                  <a:pt x="3955507" y="5464471"/>
                  <a:pt x="3935274" y="5464471"/>
                </a:cubicBezTo>
                <a:cubicBezTo>
                  <a:pt x="3915041" y="5442074"/>
                  <a:pt x="3894808" y="5442074"/>
                  <a:pt x="3874575" y="5442074"/>
                </a:cubicBezTo>
                <a:cubicBezTo>
                  <a:pt x="3874575" y="5442074"/>
                  <a:pt x="3874575" y="5442074"/>
                  <a:pt x="3783528" y="5442074"/>
                </a:cubicBezTo>
                <a:cubicBezTo>
                  <a:pt x="3773412" y="5464471"/>
                  <a:pt x="3773412" y="5486864"/>
                  <a:pt x="3763295" y="5509261"/>
                </a:cubicBezTo>
                <a:cubicBezTo>
                  <a:pt x="3763295" y="5509261"/>
                  <a:pt x="3753179" y="5531654"/>
                  <a:pt x="3743062" y="5576445"/>
                </a:cubicBezTo>
                <a:cubicBezTo>
                  <a:pt x="3743062" y="5576445"/>
                  <a:pt x="3743062" y="5576445"/>
                  <a:pt x="3732946" y="5598841"/>
                </a:cubicBezTo>
                <a:cubicBezTo>
                  <a:pt x="3732946" y="5598841"/>
                  <a:pt x="3732946" y="5598841"/>
                  <a:pt x="3722829" y="5576445"/>
                </a:cubicBezTo>
                <a:cubicBezTo>
                  <a:pt x="3722829" y="5554051"/>
                  <a:pt x="3692481" y="5509261"/>
                  <a:pt x="3672248" y="5486864"/>
                </a:cubicBezTo>
                <a:cubicBezTo>
                  <a:pt x="3672248" y="5486864"/>
                  <a:pt x="3672248" y="5486864"/>
                  <a:pt x="3662132" y="5486864"/>
                </a:cubicBezTo>
                <a:cubicBezTo>
                  <a:pt x="3662132" y="5486864"/>
                  <a:pt x="3662132" y="5486864"/>
                  <a:pt x="3662132" y="5442074"/>
                </a:cubicBezTo>
                <a:cubicBezTo>
                  <a:pt x="3662132" y="5442074"/>
                  <a:pt x="3662132" y="5442074"/>
                  <a:pt x="3308058" y="5442074"/>
                </a:cubicBezTo>
                <a:cubicBezTo>
                  <a:pt x="3267593" y="5486864"/>
                  <a:pt x="3237244" y="5509261"/>
                  <a:pt x="3206894" y="5509261"/>
                </a:cubicBezTo>
                <a:cubicBezTo>
                  <a:pt x="3166428" y="5509261"/>
                  <a:pt x="3125963" y="5486864"/>
                  <a:pt x="3085498" y="5442074"/>
                </a:cubicBezTo>
                <a:cubicBezTo>
                  <a:pt x="3075381" y="5442074"/>
                  <a:pt x="3055149" y="5464471"/>
                  <a:pt x="3045032" y="5486864"/>
                </a:cubicBezTo>
                <a:cubicBezTo>
                  <a:pt x="3034916" y="5509261"/>
                  <a:pt x="3014683" y="5531654"/>
                  <a:pt x="3004566" y="5531654"/>
                </a:cubicBezTo>
                <a:cubicBezTo>
                  <a:pt x="2994450" y="5554051"/>
                  <a:pt x="2984333" y="5576445"/>
                  <a:pt x="2964100" y="5576445"/>
                </a:cubicBezTo>
                <a:cubicBezTo>
                  <a:pt x="2964100" y="5576445"/>
                  <a:pt x="2964100" y="5576445"/>
                  <a:pt x="2933752" y="5509261"/>
                </a:cubicBezTo>
                <a:cubicBezTo>
                  <a:pt x="2923636" y="5397284"/>
                  <a:pt x="2923636" y="5374887"/>
                  <a:pt x="2913519" y="5374887"/>
                </a:cubicBezTo>
                <a:cubicBezTo>
                  <a:pt x="2903403" y="5374887"/>
                  <a:pt x="2883170" y="5397284"/>
                  <a:pt x="2862937" y="5419678"/>
                </a:cubicBezTo>
                <a:cubicBezTo>
                  <a:pt x="2862937" y="5442074"/>
                  <a:pt x="2842704" y="5442074"/>
                  <a:pt x="2832587" y="5442074"/>
                </a:cubicBezTo>
                <a:cubicBezTo>
                  <a:pt x="2832587" y="5442074"/>
                  <a:pt x="2832587" y="5442074"/>
                  <a:pt x="2822471" y="5442074"/>
                </a:cubicBezTo>
                <a:cubicBezTo>
                  <a:pt x="2822471" y="5442074"/>
                  <a:pt x="2822471" y="5442074"/>
                  <a:pt x="2822471" y="5419678"/>
                </a:cubicBezTo>
                <a:cubicBezTo>
                  <a:pt x="2822471" y="5307701"/>
                  <a:pt x="2802239" y="5285307"/>
                  <a:pt x="2782006" y="5285307"/>
                </a:cubicBezTo>
                <a:cubicBezTo>
                  <a:pt x="2771890" y="5285307"/>
                  <a:pt x="2761773" y="5285307"/>
                  <a:pt x="2751657" y="5285307"/>
                </a:cubicBezTo>
                <a:cubicBezTo>
                  <a:pt x="2771890" y="5307701"/>
                  <a:pt x="2782006" y="5307701"/>
                  <a:pt x="2792123" y="5330097"/>
                </a:cubicBezTo>
                <a:cubicBezTo>
                  <a:pt x="2792123" y="5330097"/>
                  <a:pt x="2792123" y="5330097"/>
                  <a:pt x="2802239" y="5330097"/>
                </a:cubicBezTo>
                <a:cubicBezTo>
                  <a:pt x="2802239" y="5330097"/>
                  <a:pt x="2802239" y="5330097"/>
                  <a:pt x="2802239" y="5397284"/>
                </a:cubicBezTo>
                <a:cubicBezTo>
                  <a:pt x="2802239" y="5397284"/>
                  <a:pt x="2802239" y="5397284"/>
                  <a:pt x="2650493" y="5397284"/>
                </a:cubicBezTo>
                <a:cubicBezTo>
                  <a:pt x="2650493" y="5397284"/>
                  <a:pt x="2640377" y="5397284"/>
                  <a:pt x="2630260" y="5419678"/>
                </a:cubicBezTo>
                <a:cubicBezTo>
                  <a:pt x="2620144" y="5419678"/>
                  <a:pt x="2599911" y="5419678"/>
                  <a:pt x="2589795" y="5419678"/>
                </a:cubicBezTo>
                <a:cubicBezTo>
                  <a:pt x="2579678" y="5442074"/>
                  <a:pt x="2549329" y="5464471"/>
                  <a:pt x="2529096" y="5464471"/>
                </a:cubicBezTo>
                <a:cubicBezTo>
                  <a:pt x="2478515" y="5442074"/>
                  <a:pt x="2397583" y="5419678"/>
                  <a:pt x="2336885" y="5419678"/>
                </a:cubicBezTo>
                <a:cubicBezTo>
                  <a:pt x="2336885" y="5419678"/>
                  <a:pt x="2336885" y="5419678"/>
                  <a:pt x="2326769" y="5419678"/>
                </a:cubicBezTo>
                <a:cubicBezTo>
                  <a:pt x="2286303" y="5464471"/>
                  <a:pt x="2245837" y="5486864"/>
                  <a:pt x="2205372" y="5486864"/>
                </a:cubicBezTo>
                <a:cubicBezTo>
                  <a:pt x="2175023" y="5486864"/>
                  <a:pt x="2144674" y="5486864"/>
                  <a:pt x="2114324" y="5486864"/>
                </a:cubicBezTo>
                <a:cubicBezTo>
                  <a:pt x="2104208" y="5464471"/>
                  <a:pt x="2094091" y="5464471"/>
                  <a:pt x="2083975" y="5464471"/>
                </a:cubicBezTo>
                <a:cubicBezTo>
                  <a:pt x="2073860" y="5464471"/>
                  <a:pt x="2063743" y="5464471"/>
                  <a:pt x="2063743" y="5442074"/>
                </a:cubicBezTo>
                <a:cubicBezTo>
                  <a:pt x="2043510" y="5442074"/>
                  <a:pt x="2033394" y="5442074"/>
                  <a:pt x="2023277" y="5442074"/>
                </a:cubicBezTo>
                <a:cubicBezTo>
                  <a:pt x="2013161" y="5442074"/>
                  <a:pt x="2003044" y="5442074"/>
                  <a:pt x="1992928" y="5486864"/>
                </a:cubicBezTo>
                <a:cubicBezTo>
                  <a:pt x="1982811" y="5531654"/>
                  <a:pt x="1952462" y="5531654"/>
                  <a:pt x="1922114" y="5531654"/>
                </a:cubicBezTo>
                <a:cubicBezTo>
                  <a:pt x="1891764" y="5531654"/>
                  <a:pt x="1851298" y="5531654"/>
                  <a:pt x="1820949" y="5531654"/>
                </a:cubicBezTo>
                <a:cubicBezTo>
                  <a:pt x="1790600" y="5531654"/>
                  <a:pt x="1760251" y="5509261"/>
                  <a:pt x="1729902" y="5509261"/>
                </a:cubicBezTo>
                <a:cubicBezTo>
                  <a:pt x="1699553" y="5509261"/>
                  <a:pt x="1669203" y="5531654"/>
                  <a:pt x="1648970" y="5531654"/>
                </a:cubicBezTo>
                <a:cubicBezTo>
                  <a:pt x="1598389" y="5554051"/>
                  <a:pt x="1557923" y="5554051"/>
                  <a:pt x="1507341" y="5554051"/>
                </a:cubicBezTo>
                <a:cubicBezTo>
                  <a:pt x="1446643" y="5554051"/>
                  <a:pt x="1385944" y="5554051"/>
                  <a:pt x="1335363" y="5531654"/>
                </a:cubicBezTo>
                <a:cubicBezTo>
                  <a:pt x="1294897" y="5531654"/>
                  <a:pt x="1264548" y="5509261"/>
                  <a:pt x="1224082" y="5509261"/>
                </a:cubicBezTo>
                <a:cubicBezTo>
                  <a:pt x="1203849" y="5509261"/>
                  <a:pt x="1173501" y="5486864"/>
                  <a:pt x="1133035" y="5464471"/>
                </a:cubicBezTo>
                <a:cubicBezTo>
                  <a:pt x="1122919" y="5464471"/>
                  <a:pt x="1102686" y="5464471"/>
                  <a:pt x="1082453" y="5442074"/>
                </a:cubicBezTo>
                <a:cubicBezTo>
                  <a:pt x="1082453" y="5442074"/>
                  <a:pt x="1082453" y="5442074"/>
                  <a:pt x="1062220" y="5442074"/>
                </a:cubicBezTo>
                <a:cubicBezTo>
                  <a:pt x="1062220" y="5442074"/>
                  <a:pt x="1062220" y="5442074"/>
                  <a:pt x="1072336" y="5397284"/>
                </a:cubicBezTo>
                <a:cubicBezTo>
                  <a:pt x="1082453" y="5374887"/>
                  <a:pt x="1092569" y="5352494"/>
                  <a:pt x="1102686" y="5330097"/>
                </a:cubicBezTo>
                <a:cubicBezTo>
                  <a:pt x="1052105" y="5330097"/>
                  <a:pt x="1011639" y="5307701"/>
                  <a:pt x="961056" y="5307701"/>
                </a:cubicBezTo>
                <a:cubicBezTo>
                  <a:pt x="950940" y="5307701"/>
                  <a:pt x="940823" y="5285307"/>
                  <a:pt x="930707" y="5285307"/>
                </a:cubicBezTo>
                <a:cubicBezTo>
                  <a:pt x="910475" y="5330097"/>
                  <a:pt x="890242" y="5352494"/>
                  <a:pt x="870009" y="5352494"/>
                </a:cubicBezTo>
                <a:cubicBezTo>
                  <a:pt x="839660" y="5352494"/>
                  <a:pt x="819427" y="5330097"/>
                  <a:pt x="789077" y="5285307"/>
                </a:cubicBezTo>
                <a:cubicBezTo>
                  <a:pt x="789077" y="5285307"/>
                  <a:pt x="789077" y="5285307"/>
                  <a:pt x="789077" y="5262910"/>
                </a:cubicBezTo>
                <a:cubicBezTo>
                  <a:pt x="789077" y="5240517"/>
                  <a:pt x="789077" y="5218120"/>
                  <a:pt x="789077" y="5173330"/>
                </a:cubicBezTo>
                <a:cubicBezTo>
                  <a:pt x="718263" y="5173330"/>
                  <a:pt x="647448" y="5150933"/>
                  <a:pt x="647448" y="4926980"/>
                </a:cubicBezTo>
                <a:cubicBezTo>
                  <a:pt x="647448" y="4926980"/>
                  <a:pt x="647448" y="4926980"/>
                  <a:pt x="647448" y="4882189"/>
                </a:cubicBezTo>
                <a:cubicBezTo>
                  <a:pt x="647448" y="4882189"/>
                  <a:pt x="647448" y="4882189"/>
                  <a:pt x="667681" y="4904586"/>
                </a:cubicBezTo>
                <a:cubicBezTo>
                  <a:pt x="718263" y="4949376"/>
                  <a:pt x="738496" y="4971773"/>
                  <a:pt x="768844" y="4971773"/>
                </a:cubicBezTo>
                <a:cubicBezTo>
                  <a:pt x="789077" y="4971773"/>
                  <a:pt x="819427" y="4949376"/>
                  <a:pt x="849776" y="4882189"/>
                </a:cubicBezTo>
                <a:cubicBezTo>
                  <a:pt x="859893" y="4859796"/>
                  <a:pt x="880126" y="4859796"/>
                  <a:pt x="890242" y="4859796"/>
                </a:cubicBezTo>
                <a:cubicBezTo>
                  <a:pt x="890242" y="4859796"/>
                  <a:pt x="910475" y="4859796"/>
                  <a:pt x="920590" y="4882189"/>
                </a:cubicBezTo>
                <a:cubicBezTo>
                  <a:pt x="930707" y="4882189"/>
                  <a:pt x="940823" y="4904586"/>
                  <a:pt x="940823" y="4904586"/>
                </a:cubicBezTo>
                <a:cubicBezTo>
                  <a:pt x="950940" y="4904586"/>
                  <a:pt x="950940" y="4859796"/>
                  <a:pt x="961056" y="4815003"/>
                </a:cubicBezTo>
                <a:cubicBezTo>
                  <a:pt x="950940" y="4815003"/>
                  <a:pt x="940823" y="4815003"/>
                  <a:pt x="940823" y="4792609"/>
                </a:cubicBezTo>
                <a:cubicBezTo>
                  <a:pt x="920590" y="4770212"/>
                  <a:pt x="900359" y="4747819"/>
                  <a:pt x="880126" y="4725422"/>
                </a:cubicBezTo>
                <a:cubicBezTo>
                  <a:pt x="870009" y="4747819"/>
                  <a:pt x="859893" y="4770212"/>
                  <a:pt x="839660" y="4792609"/>
                </a:cubicBezTo>
                <a:cubicBezTo>
                  <a:pt x="839660" y="4792609"/>
                  <a:pt x="839660" y="4792609"/>
                  <a:pt x="819427" y="4815003"/>
                </a:cubicBezTo>
                <a:cubicBezTo>
                  <a:pt x="819427" y="4815003"/>
                  <a:pt x="819427" y="4815003"/>
                  <a:pt x="819427" y="4770212"/>
                </a:cubicBezTo>
                <a:cubicBezTo>
                  <a:pt x="819427" y="4725422"/>
                  <a:pt x="809310" y="4703026"/>
                  <a:pt x="809310" y="4658236"/>
                </a:cubicBezTo>
                <a:cubicBezTo>
                  <a:pt x="778961" y="4680632"/>
                  <a:pt x="768844" y="4703026"/>
                  <a:pt x="748612" y="4725422"/>
                </a:cubicBezTo>
                <a:cubicBezTo>
                  <a:pt x="708147" y="4792609"/>
                  <a:pt x="667681" y="4859796"/>
                  <a:pt x="606983" y="4859796"/>
                </a:cubicBezTo>
                <a:cubicBezTo>
                  <a:pt x="596867" y="4859796"/>
                  <a:pt x="586750" y="4859796"/>
                  <a:pt x="576634" y="4859796"/>
                </a:cubicBezTo>
                <a:cubicBezTo>
                  <a:pt x="586750" y="4882189"/>
                  <a:pt x="596867" y="4882189"/>
                  <a:pt x="617100" y="4904586"/>
                </a:cubicBezTo>
                <a:cubicBezTo>
                  <a:pt x="617100" y="4904586"/>
                  <a:pt x="617100" y="4904586"/>
                  <a:pt x="627215" y="4904586"/>
                </a:cubicBezTo>
                <a:cubicBezTo>
                  <a:pt x="627215" y="4904586"/>
                  <a:pt x="627215" y="4904586"/>
                  <a:pt x="627215" y="4994166"/>
                </a:cubicBezTo>
                <a:cubicBezTo>
                  <a:pt x="627215" y="4994166"/>
                  <a:pt x="627215" y="4994166"/>
                  <a:pt x="617100" y="4994166"/>
                </a:cubicBezTo>
                <a:cubicBezTo>
                  <a:pt x="586750" y="5016563"/>
                  <a:pt x="556401" y="5038957"/>
                  <a:pt x="515935" y="5061353"/>
                </a:cubicBezTo>
                <a:cubicBezTo>
                  <a:pt x="515935" y="5061353"/>
                  <a:pt x="515935" y="5061353"/>
                  <a:pt x="485585" y="5083747"/>
                </a:cubicBezTo>
                <a:cubicBezTo>
                  <a:pt x="485585" y="5083747"/>
                  <a:pt x="485585" y="5083747"/>
                  <a:pt x="495702" y="5016563"/>
                </a:cubicBezTo>
                <a:cubicBezTo>
                  <a:pt x="505818" y="4971773"/>
                  <a:pt x="515935" y="4926980"/>
                  <a:pt x="515935" y="4882189"/>
                </a:cubicBezTo>
                <a:cubicBezTo>
                  <a:pt x="515935" y="4882189"/>
                  <a:pt x="515935" y="4882189"/>
                  <a:pt x="505818" y="4882189"/>
                </a:cubicBezTo>
                <a:cubicBezTo>
                  <a:pt x="485585" y="4882189"/>
                  <a:pt x="465354" y="4882189"/>
                  <a:pt x="455237" y="4859796"/>
                </a:cubicBezTo>
                <a:cubicBezTo>
                  <a:pt x="445121" y="4815003"/>
                  <a:pt x="445121" y="4792609"/>
                  <a:pt x="445121" y="4747819"/>
                </a:cubicBezTo>
                <a:cubicBezTo>
                  <a:pt x="445121" y="4747819"/>
                  <a:pt x="445121" y="4747819"/>
                  <a:pt x="445121" y="4703026"/>
                </a:cubicBezTo>
                <a:cubicBezTo>
                  <a:pt x="445121" y="4680632"/>
                  <a:pt x="424888" y="4635842"/>
                  <a:pt x="414771" y="4591049"/>
                </a:cubicBezTo>
                <a:cubicBezTo>
                  <a:pt x="414771" y="4591049"/>
                  <a:pt x="404655" y="4568655"/>
                  <a:pt x="394538" y="4546259"/>
                </a:cubicBezTo>
                <a:cubicBezTo>
                  <a:pt x="394538" y="4546259"/>
                  <a:pt x="394538" y="4546259"/>
                  <a:pt x="394538" y="4523865"/>
                </a:cubicBezTo>
                <a:cubicBezTo>
                  <a:pt x="394538" y="4501468"/>
                  <a:pt x="394538" y="4501468"/>
                  <a:pt x="394538" y="4501468"/>
                </a:cubicBezTo>
                <a:cubicBezTo>
                  <a:pt x="394538" y="4501468"/>
                  <a:pt x="394538" y="4501468"/>
                  <a:pt x="384422" y="4501468"/>
                </a:cubicBezTo>
                <a:cubicBezTo>
                  <a:pt x="374305" y="4479075"/>
                  <a:pt x="364189" y="4479075"/>
                  <a:pt x="343956" y="4479075"/>
                </a:cubicBezTo>
                <a:cubicBezTo>
                  <a:pt x="343956" y="4479075"/>
                  <a:pt x="343956" y="4479075"/>
                  <a:pt x="313608" y="4479075"/>
                </a:cubicBezTo>
                <a:cubicBezTo>
                  <a:pt x="313608" y="4479075"/>
                  <a:pt x="313608" y="4479075"/>
                  <a:pt x="364189" y="4389491"/>
                </a:cubicBezTo>
                <a:cubicBezTo>
                  <a:pt x="384422" y="4389491"/>
                  <a:pt x="394538" y="4367098"/>
                  <a:pt x="404655" y="4367098"/>
                </a:cubicBezTo>
                <a:cubicBezTo>
                  <a:pt x="414771" y="4367098"/>
                  <a:pt x="414771" y="4367098"/>
                  <a:pt x="414771" y="4367098"/>
                </a:cubicBezTo>
                <a:cubicBezTo>
                  <a:pt x="414771" y="4322305"/>
                  <a:pt x="404655" y="4277515"/>
                  <a:pt x="384422" y="4255121"/>
                </a:cubicBezTo>
                <a:cubicBezTo>
                  <a:pt x="384422" y="4255121"/>
                  <a:pt x="384422" y="4255121"/>
                  <a:pt x="384422" y="4232724"/>
                </a:cubicBezTo>
                <a:cubicBezTo>
                  <a:pt x="343956" y="4053561"/>
                  <a:pt x="252909" y="4008770"/>
                  <a:pt x="182095" y="4008770"/>
                </a:cubicBezTo>
                <a:cubicBezTo>
                  <a:pt x="182095" y="4008770"/>
                  <a:pt x="182095" y="4008770"/>
                  <a:pt x="182095" y="3986374"/>
                </a:cubicBezTo>
                <a:cubicBezTo>
                  <a:pt x="182095" y="3986374"/>
                  <a:pt x="182095" y="3986374"/>
                  <a:pt x="182095" y="3963980"/>
                </a:cubicBezTo>
                <a:cubicBezTo>
                  <a:pt x="202327" y="3963980"/>
                  <a:pt x="212443" y="3941584"/>
                  <a:pt x="222560" y="3941584"/>
                </a:cubicBezTo>
                <a:cubicBezTo>
                  <a:pt x="232676" y="3941584"/>
                  <a:pt x="232676" y="3941584"/>
                  <a:pt x="242793" y="3941584"/>
                </a:cubicBezTo>
                <a:cubicBezTo>
                  <a:pt x="242793" y="3941584"/>
                  <a:pt x="242793" y="3919190"/>
                  <a:pt x="232676" y="3919190"/>
                </a:cubicBezTo>
                <a:cubicBezTo>
                  <a:pt x="212443" y="3852003"/>
                  <a:pt x="202327" y="3807213"/>
                  <a:pt x="171979" y="3762423"/>
                </a:cubicBezTo>
                <a:cubicBezTo>
                  <a:pt x="151746" y="3672840"/>
                  <a:pt x="141629" y="3628049"/>
                  <a:pt x="171979" y="3516072"/>
                </a:cubicBezTo>
                <a:cubicBezTo>
                  <a:pt x="171979" y="3516072"/>
                  <a:pt x="182095" y="3493676"/>
                  <a:pt x="171979" y="3426492"/>
                </a:cubicBezTo>
                <a:cubicBezTo>
                  <a:pt x="161862" y="3292119"/>
                  <a:pt x="121396" y="3112955"/>
                  <a:pt x="91047" y="3068165"/>
                </a:cubicBezTo>
                <a:cubicBezTo>
                  <a:pt x="60697" y="3045771"/>
                  <a:pt x="50581" y="2978584"/>
                  <a:pt x="30349" y="2933794"/>
                </a:cubicBezTo>
                <a:cubicBezTo>
                  <a:pt x="30349" y="2911398"/>
                  <a:pt x="20233" y="2889004"/>
                  <a:pt x="10116" y="2889004"/>
                </a:cubicBezTo>
                <a:cubicBezTo>
                  <a:pt x="10116" y="2889004"/>
                  <a:pt x="10116" y="2889004"/>
                  <a:pt x="0" y="2866607"/>
                </a:cubicBezTo>
                <a:cubicBezTo>
                  <a:pt x="0" y="2866607"/>
                  <a:pt x="0" y="2866607"/>
                  <a:pt x="20233" y="2844211"/>
                </a:cubicBezTo>
                <a:cubicBezTo>
                  <a:pt x="20233" y="2821817"/>
                  <a:pt x="30349" y="2799421"/>
                  <a:pt x="40464" y="2799421"/>
                </a:cubicBezTo>
                <a:cubicBezTo>
                  <a:pt x="70814" y="2754630"/>
                  <a:pt x="91047" y="2709840"/>
                  <a:pt x="111280" y="2709840"/>
                </a:cubicBezTo>
                <a:cubicBezTo>
                  <a:pt x="242793" y="2620257"/>
                  <a:pt x="384422" y="2553073"/>
                  <a:pt x="526051" y="2485886"/>
                </a:cubicBezTo>
                <a:cubicBezTo>
                  <a:pt x="556401" y="2441096"/>
                  <a:pt x="586750" y="2418700"/>
                  <a:pt x="596867" y="2373909"/>
                </a:cubicBezTo>
                <a:cubicBezTo>
                  <a:pt x="596867" y="2373909"/>
                  <a:pt x="596867" y="2373909"/>
                  <a:pt x="586750" y="2351513"/>
                </a:cubicBezTo>
                <a:cubicBezTo>
                  <a:pt x="526051" y="2284329"/>
                  <a:pt x="475469" y="2217142"/>
                  <a:pt x="435004" y="2172352"/>
                </a:cubicBezTo>
                <a:cubicBezTo>
                  <a:pt x="414771" y="2149956"/>
                  <a:pt x="394538" y="2127559"/>
                  <a:pt x="374305" y="2105165"/>
                </a:cubicBezTo>
                <a:cubicBezTo>
                  <a:pt x="364189" y="2105165"/>
                  <a:pt x="364189" y="2105165"/>
                  <a:pt x="364189" y="2082769"/>
                </a:cubicBezTo>
                <a:cubicBezTo>
                  <a:pt x="354073" y="2060375"/>
                  <a:pt x="364189" y="1970792"/>
                  <a:pt x="374305" y="1948398"/>
                </a:cubicBezTo>
                <a:cubicBezTo>
                  <a:pt x="374305" y="1948398"/>
                  <a:pt x="374305" y="1948398"/>
                  <a:pt x="384422" y="1948398"/>
                </a:cubicBezTo>
                <a:cubicBezTo>
                  <a:pt x="394538" y="1926002"/>
                  <a:pt x="414771" y="1903608"/>
                  <a:pt x="435004" y="1881212"/>
                </a:cubicBezTo>
                <a:cubicBezTo>
                  <a:pt x="404655" y="1858815"/>
                  <a:pt x="374305" y="1858815"/>
                  <a:pt x="333840" y="1858815"/>
                </a:cubicBezTo>
                <a:cubicBezTo>
                  <a:pt x="303491" y="1836421"/>
                  <a:pt x="273142" y="1836421"/>
                  <a:pt x="242793" y="1814025"/>
                </a:cubicBezTo>
                <a:cubicBezTo>
                  <a:pt x="242793" y="1814025"/>
                  <a:pt x="242793" y="1814025"/>
                  <a:pt x="212443" y="1791628"/>
                </a:cubicBezTo>
                <a:cubicBezTo>
                  <a:pt x="212443" y="1791628"/>
                  <a:pt x="212443" y="1791628"/>
                  <a:pt x="242793" y="1769235"/>
                </a:cubicBezTo>
                <a:cubicBezTo>
                  <a:pt x="263026" y="1746838"/>
                  <a:pt x="273142" y="1724444"/>
                  <a:pt x="303491" y="1724444"/>
                </a:cubicBezTo>
                <a:cubicBezTo>
                  <a:pt x="283258" y="1702048"/>
                  <a:pt x="273142" y="1702048"/>
                  <a:pt x="263026" y="1702048"/>
                </a:cubicBezTo>
                <a:cubicBezTo>
                  <a:pt x="263026" y="1702048"/>
                  <a:pt x="263026" y="1702048"/>
                  <a:pt x="252909" y="1702048"/>
                </a:cubicBezTo>
                <a:cubicBezTo>
                  <a:pt x="252909" y="1702048"/>
                  <a:pt x="252909" y="1702048"/>
                  <a:pt x="252909" y="1679654"/>
                </a:cubicBezTo>
                <a:cubicBezTo>
                  <a:pt x="252909" y="1478094"/>
                  <a:pt x="303491" y="1478094"/>
                  <a:pt x="343956" y="1455700"/>
                </a:cubicBezTo>
                <a:cubicBezTo>
                  <a:pt x="354073" y="1455700"/>
                  <a:pt x="364189" y="1455700"/>
                  <a:pt x="374305" y="1455700"/>
                </a:cubicBezTo>
                <a:cubicBezTo>
                  <a:pt x="384422" y="1410907"/>
                  <a:pt x="384422" y="1388514"/>
                  <a:pt x="384422" y="1366117"/>
                </a:cubicBezTo>
                <a:cubicBezTo>
                  <a:pt x="404655" y="1231744"/>
                  <a:pt x="414771" y="1097373"/>
                  <a:pt x="424888" y="985396"/>
                </a:cubicBezTo>
                <a:cubicBezTo>
                  <a:pt x="424888" y="985396"/>
                  <a:pt x="424888" y="985396"/>
                  <a:pt x="424888" y="962999"/>
                </a:cubicBezTo>
                <a:cubicBezTo>
                  <a:pt x="435004" y="940606"/>
                  <a:pt x="424888" y="918209"/>
                  <a:pt x="424888" y="895816"/>
                </a:cubicBezTo>
                <a:cubicBezTo>
                  <a:pt x="424888" y="895816"/>
                  <a:pt x="424888" y="895816"/>
                  <a:pt x="424888" y="873419"/>
                </a:cubicBezTo>
                <a:cubicBezTo>
                  <a:pt x="394538" y="716652"/>
                  <a:pt x="404655" y="559885"/>
                  <a:pt x="424888" y="425511"/>
                </a:cubicBezTo>
                <a:cubicBezTo>
                  <a:pt x="435004" y="403118"/>
                  <a:pt x="445121" y="358325"/>
                  <a:pt x="455237" y="313534"/>
                </a:cubicBezTo>
                <a:cubicBezTo>
                  <a:pt x="455237" y="291141"/>
                  <a:pt x="465354" y="246348"/>
                  <a:pt x="475469" y="201557"/>
                </a:cubicBezTo>
                <a:cubicBezTo>
                  <a:pt x="505818" y="156767"/>
                  <a:pt x="536168" y="111977"/>
                  <a:pt x="566517" y="89581"/>
                </a:cubicBezTo>
                <a:cubicBezTo>
                  <a:pt x="606983" y="67187"/>
                  <a:pt x="637331" y="44790"/>
                  <a:pt x="667681" y="44790"/>
                </a:cubicBezTo>
                <a:cubicBezTo>
                  <a:pt x="698030" y="22394"/>
                  <a:pt x="738496" y="0"/>
                  <a:pt x="768844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4000">
                <a:srgbClr val="F2F4F8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6B4F17ED-A744-AA4E-BE40-900D43BB687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385766" y="242888"/>
            <a:ext cx="6226401" cy="6486524"/>
          </a:xfrm>
          <a:custGeom>
            <a:avLst/>
            <a:gdLst>
              <a:gd name="connsiteX0" fmla="*/ 611794 w 5892549"/>
              <a:gd name="connsiteY0" fmla="*/ 0 h 2109779"/>
              <a:gd name="connsiteX1" fmla="*/ 652044 w 5892549"/>
              <a:gd name="connsiteY1" fmla="*/ 16105 h 2109779"/>
              <a:gd name="connsiteX2" fmla="*/ 660094 w 5892549"/>
              <a:gd name="connsiteY2" fmla="*/ 16105 h 2109779"/>
              <a:gd name="connsiteX3" fmla="*/ 660094 w 5892549"/>
              <a:gd name="connsiteY3" fmla="*/ 48315 h 2109779"/>
              <a:gd name="connsiteX4" fmla="*/ 643994 w 5892549"/>
              <a:gd name="connsiteY4" fmla="*/ 48315 h 2109779"/>
              <a:gd name="connsiteX5" fmla="*/ 491046 w 5892549"/>
              <a:gd name="connsiteY5" fmla="*/ 80526 h 2109779"/>
              <a:gd name="connsiteX6" fmla="*/ 643994 w 5892549"/>
              <a:gd name="connsiteY6" fmla="*/ 112736 h 2109779"/>
              <a:gd name="connsiteX7" fmla="*/ 724494 w 5892549"/>
              <a:gd name="connsiteY7" fmla="*/ 104684 h 2109779"/>
              <a:gd name="connsiteX8" fmla="*/ 804993 w 5892549"/>
              <a:gd name="connsiteY8" fmla="*/ 96631 h 2109779"/>
              <a:gd name="connsiteX9" fmla="*/ 877442 w 5892549"/>
              <a:gd name="connsiteY9" fmla="*/ 96631 h 2109779"/>
              <a:gd name="connsiteX10" fmla="*/ 917692 w 5892549"/>
              <a:gd name="connsiteY10" fmla="*/ 88578 h 2109779"/>
              <a:gd name="connsiteX11" fmla="*/ 957941 w 5892549"/>
              <a:gd name="connsiteY11" fmla="*/ 88578 h 2109779"/>
              <a:gd name="connsiteX12" fmla="*/ 1030391 w 5892549"/>
              <a:gd name="connsiteY12" fmla="*/ 96631 h 2109779"/>
              <a:gd name="connsiteX13" fmla="*/ 1046491 w 5892549"/>
              <a:gd name="connsiteY13" fmla="*/ 96631 h 2109779"/>
              <a:gd name="connsiteX14" fmla="*/ 1070641 w 5892549"/>
              <a:gd name="connsiteY14" fmla="*/ 48315 h 2109779"/>
              <a:gd name="connsiteX15" fmla="*/ 1078690 w 5892549"/>
              <a:gd name="connsiteY15" fmla="*/ 40263 h 2109779"/>
              <a:gd name="connsiteX16" fmla="*/ 1086740 w 5892549"/>
              <a:gd name="connsiteY16" fmla="*/ 48315 h 2109779"/>
              <a:gd name="connsiteX17" fmla="*/ 1118940 w 5892549"/>
              <a:gd name="connsiteY17" fmla="*/ 80526 h 2109779"/>
              <a:gd name="connsiteX18" fmla="*/ 1151140 w 5892549"/>
              <a:gd name="connsiteY18" fmla="*/ 112736 h 2109779"/>
              <a:gd name="connsiteX19" fmla="*/ 1183340 w 5892549"/>
              <a:gd name="connsiteY19" fmla="*/ 72473 h 2109779"/>
              <a:gd name="connsiteX20" fmla="*/ 1191390 w 5892549"/>
              <a:gd name="connsiteY20" fmla="*/ 64421 h 2109779"/>
              <a:gd name="connsiteX21" fmla="*/ 1215539 w 5892549"/>
              <a:gd name="connsiteY21" fmla="*/ 88578 h 2109779"/>
              <a:gd name="connsiteX22" fmla="*/ 1255789 w 5892549"/>
              <a:gd name="connsiteY22" fmla="*/ 40263 h 2109779"/>
              <a:gd name="connsiteX23" fmla="*/ 1279939 w 5892549"/>
              <a:gd name="connsiteY23" fmla="*/ 24158 h 2109779"/>
              <a:gd name="connsiteX24" fmla="*/ 1279939 w 5892549"/>
              <a:gd name="connsiteY24" fmla="*/ 48315 h 2109779"/>
              <a:gd name="connsiteX25" fmla="*/ 1279939 w 5892549"/>
              <a:gd name="connsiteY25" fmla="*/ 80526 h 2109779"/>
              <a:gd name="connsiteX26" fmla="*/ 1287989 w 5892549"/>
              <a:gd name="connsiteY26" fmla="*/ 96631 h 2109779"/>
              <a:gd name="connsiteX27" fmla="*/ 1392638 w 5892549"/>
              <a:gd name="connsiteY27" fmla="*/ 112736 h 2109779"/>
              <a:gd name="connsiteX28" fmla="*/ 1416788 w 5892549"/>
              <a:gd name="connsiteY28" fmla="*/ 112736 h 2109779"/>
              <a:gd name="connsiteX29" fmla="*/ 1432887 w 5892549"/>
              <a:gd name="connsiteY29" fmla="*/ 112736 h 2109779"/>
              <a:gd name="connsiteX30" fmla="*/ 1465087 w 5892549"/>
              <a:gd name="connsiteY30" fmla="*/ 80526 h 2109779"/>
              <a:gd name="connsiteX31" fmla="*/ 1465087 w 5892549"/>
              <a:gd name="connsiteY31" fmla="*/ 72473 h 2109779"/>
              <a:gd name="connsiteX32" fmla="*/ 1521437 w 5892549"/>
              <a:gd name="connsiteY32" fmla="*/ 72473 h 2109779"/>
              <a:gd name="connsiteX33" fmla="*/ 1537537 w 5892549"/>
              <a:gd name="connsiteY33" fmla="*/ 96631 h 2109779"/>
              <a:gd name="connsiteX34" fmla="*/ 1537537 w 5892549"/>
              <a:gd name="connsiteY34" fmla="*/ 104684 h 2109779"/>
              <a:gd name="connsiteX35" fmla="*/ 1513387 w 5892549"/>
              <a:gd name="connsiteY35" fmla="*/ 128841 h 2109779"/>
              <a:gd name="connsiteX36" fmla="*/ 1505337 w 5892549"/>
              <a:gd name="connsiteY36" fmla="*/ 128841 h 2109779"/>
              <a:gd name="connsiteX37" fmla="*/ 1545586 w 5892549"/>
              <a:gd name="connsiteY37" fmla="*/ 136894 h 2109779"/>
              <a:gd name="connsiteX38" fmla="*/ 1634136 w 5892549"/>
              <a:gd name="connsiteY38" fmla="*/ 80526 h 2109779"/>
              <a:gd name="connsiteX39" fmla="*/ 1674385 w 5892549"/>
              <a:gd name="connsiteY39" fmla="*/ 64421 h 2109779"/>
              <a:gd name="connsiteX40" fmla="*/ 1706585 w 5892549"/>
              <a:gd name="connsiteY40" fmla="*/ 72473 h 2109779"/>
              <a:gd name="connsiteX41" fmla="*/ 1722685 w 5892549"/>
              <a:gd name="connsiteY41" fmla="*/ 72473 h 2109779"/>
              <a:gd name="connsiteX42" fmla="*/ 1706585 w 5892549"/>
              <a:gd name="connsiteY42" fmla="*/ 88578 h 2109779"/>
              <a:gd name="connsiteX43" fmla="*/ 1690485 w 5892549"/>
              <a:gd name="connsiteY43" fmla="*/ 104684 h 2109779"/>
              <a:gd name="connsiteX44" fmla="*/ 1730735 w 5892549"/>
              <a:gd name="connsiteY44" fmla="*/ 120789 h 2109779"/>
              <a:gd name="connsiteX45" fmla="*/ 1795134 w 5892549"/>
              <a:gd name="connsiteY45" fmla="*/ 136894 h 2109779"/>
              <a:gd name="connsiteX46" fmla="*/ 1779034 w 5892549"/>
              <a:gd name="connsiteY46" fmla="*/ 128841 h 2109779"/>
              <a:gd name="connsiteX47" fmla="*/ 1770984 w 5892549"/>
              <a:gd name="connsiteY47" fmla="*/ 128841 h 2109779"/>
              <a:gd name="connsiteX48" fmla="*/ 1770984 w 5892549"/>
              <a:gd name="connsiteY48" fmla="*/ 104684 h 2109779"/>
              <a:gd name="connsiteX49" fmla="*/ 1779034 w 5892549"/>
              <a:gd name="connsiteY49" fmla="*/ 104684 h 2109779"/>
              <a:gd name="connsiteX50" fmla="*/ 1851484 w 5892549"/>
              <a:gd name="connsiteY50" fmla="*/ 96631 h 2109779"/>
              <a:gd name="connsiteX51" fmla="*/ 1915883 w 5892549"/>
              <a:gd name="connsiteY51" fmla="*/ 96631 h 2109779"/>
              <a:gd name="connsiteX52" fmla="*/ 1923933 w 5892549"/>
              <a:gd name="connsiteY52" fmla="*/ 96631 h 2109779"/>
              <a:gd name="connsiteX53" fmla="*/ 1988333 w 5892549"/>
              <a:gd name="connsiteY53" fmla="*/ 112736 h 2109779"/>
              <a:gd name="connsiteX54" fmla="*/ 1996383 w 5892549"/>
              <a:gd name="connsiteY54" fmla="*/ 112736 h 2109779"/>
              <a:gd name="connsiteX55" fmla="*/ 2004432 w 5892549"/>
              <a:gd name="connsiteY55" fmla="*/ 112736 h 2109779"/>
              <a:gd name="connsiteX56" fmla="*/ 2028582 w 5892549"/>
              <a:gd name="connsiteY56" fmla="*/ 104684 h 2109779"/>
              <a:gd name="connsiteX57" fmla="*/ 2052732 w 5892549"/>
              <a:gd name="connsiteY57" fmla="*/ 104684 h 2109779"/>
              <a:gd name="connsiteX58" fmla="*/ 2109082 w 5892549"/>
              <a:gd name="connsiteY58" fmla="*/ 136894 h 2109779"/>
              <a:gd name="connsiteX59" fmla="*/ 2125181 w 5892549"/>
              <a:gd name="connsiteY59" fmla="*/ 136894 h 2109779"/>
              <a:gd name="connsiteX60" fmla="*/ 2165431 w 5892549"/>
              <a:gd name="connsiteY60" fmla="*/ 120789 h 2109779"/>
              <a:gd name="connsiteX61" fmla="*/ 2205681 w 5892549"/>
              <a:gd name="connsiteY61" fmla="*/ 112736 h 2109779"/>
              <a:gd name="connsiteX62" fmla="*/ 2286180 w 5892549"/>
              <a:gd name="connsiteY62" fmla="*/ 96631 h 2109779"/>
              <a:gd name="connsiteX63" fmla="*/ 2286180 w 5892549"/>
              <a:gd name="connsiteY63" fmla="*/ 88578 h 2109779"/>
              <a:gd name="connsiteX64" fmla="*/ 2302280 w 5892549"/>
              <a:gd name="connsiteY64" fmla="*/ 80526 h 2109779"/>
              <a:gd name="connsiteX65" fmla="*/ 2350580 w 5892549"/>
              <a:gd name="connsiteY65" fmla="*/ 40263 h 2109779"/>
              <a:gd name="connsiteX66" fmla="*/ 2390829 w 5892549"/>
              <a:gd name="connsiteY66" fmla="*/ 56368 h 2109779"/>
              <a:gd name="connsiteX67" fmla="*/ 2398879 w 5892549"/>
              <a:gd name="connsiteY67" fmla="*/ 56368 h 2109779"/>
              <a:gd name="connsiteX68" fmla="*/ 2398879 w 5892549"/>
              <a:gd name="connsiteY68" fmla="*/ 64421 h 2109779"/>
              <a:gd name="connsiteX69" fmla="*/ 2390829 w 5892549"/>
              <a:gd name="connsiteY69" fmla="*/ 80526 h 2109779"/>
              <a:gd name="connsiteX70" fmla="*/ 2390829 w 5892549"/>
              <a:gd name="connsiteY70" fmla="*/ 88578 h 2109779"/>
              <a:gd name="connsiteX71" fmla="*/ 2382779 w 5892549"/>
              <a:gd name="connsiteY71" fmla="*/ 88578 h 2109779"/>
              <a:gd name="connsiteX72" fmla="*/ 2318380 w 5892549"/>
              <a:gd name="connsiteY72" fmla="*/ 120789 h 2109779"/>
              <a:gd name="connsiteX73" fmla="*/ 2302280 w 5892549"/>
              <a:gd name="connsiteY73" fmla="*/ 112736 h 2109779"/>
              <a:gd name="connsiteX74" fmla="*/ 2294230 w 5892549"/>
              <a:gd name="connsiteY74" fmla="*/ 136894 h 2109779"/>
              <a:gd name="connsiteX75" fmla="*/ 2310330 w 5892549"/>
              <a:gd name="connsiteY75" fmla="*/ 128841 h 2109779"/>
              <a:gd name="connsiteX76" fmla="*/ 2398879 w 5892549"/>
              <a:gd name="connsiteY76" fmla="*/ 112736 h 2109779"/>
              <a:gd name="connsiteX77" fmla="*/ 2447179 w 5892549"/>
              <a:gd name="connsiteY77" fmla="*/ 104684 h 2109779"/>
              <a:gd name="connsiteX78" fmla="*/ 2495478 w 5892549"/>
              <a:gd name="connsiteY78" fmla="*/ 104684 h 2109779"/>
              <a:gd name="connsiteX79" fmla="*/ 2527678 w 5892549"/>
              <a:gd name="connsiteY79" fmla="*/ 112736 h 2109779"/>
              <a:gd name="connsiteX80" fmla="*/ 2575978 w 5892549"/>
              <a:gd name="connsiteY80" fmla="*/ 48315 h 2109779"/>
              <a:gd name="connsiteX81" fmla="*/ 2608178 w 5892549"/>
              <a:gd name="connsiteY81" fmla="*/ 56368 h 2109779"/>
              <a:gd name="connsiteX82" fmla="*/ 2849675 w 5892549"/>
              <a:gd name="connsiteY82" fmla="*/ 72473 h 2109779"/>
              <a:gd name="connsiteX83" fmla="*/ 2865775 w 5892549"/>
              <a:gd name="connsiteY83" fmla="*/ 48315 h 2109779"/>
              <a:gd name="connsiteX84" fmla="*/ 2873825 w 5892549"/>
              <a:gd name="connsiteY84" fmla="*/ 40263 h 2109779"/>
              <a:gd name="connsiteX85" fmla="*/ 2881875 w 5892549"/>
              <a:gd name="connsiteY85" fmla="*/ 48315 h 2109779"/>
              <a:gd name="connsiteX86" fmla="*/ 2978474 w 5892549"/>
              <a:gd name="connsiteY86" fmla="*/ 80526 h 2109779"/>
              <a:gd name="connsiteX87" fmla="*/ 3010674 w 5892549"/>
              <a:gd name="connsiteY87" fmla="*/ 88578 h 2109779"/>
              <a:gd name="connsiteX88" fmla="*/ 3083123 w 5892549"/>
              <a:gd name="connsiteY88" fmla="*/ 152999 h 2109779"/>
              <a:gd name="connsiteX89" fmla="*/ 3155573 w 5892549"/>
              <a:gd name="connsiteY89" fmla="*/ 209367 h 2109779"/>
              <a:gd name="connsiteX90" fmla="*/ 3211922 w 5892549"/>
              <a:gd name="connsiteY90" fmla="*/ 249630 h 2109779"/>
              <a:gd name="connsiteX91" fmla="*/ 3284372 w 5892549"/>
              <a:gd name="connsiteY91" fmla="*/ 217420 h 2109779"/>
              <a:gd name="connsiteX92" fmla="*/ 3260222 w 5892549"/>
              <a:gd name="connsiteY92" fmla="*/ 217420 h 2109779"/>
              <a:gd name="connsiteX93" fmla="*/ 3195822 w 5892549"/>
              <a:gd name="connsiteY93" fmla="*/ 201315 h 2109779"/>
              <a:gd name="connsiteX94" fmla="*/ 3139473 w 5892549"/>
              <a:gd name="connsiteY94" fmla="*/ 161052 h 2109779"/>
              <a:gd name="connsiteX95" fmla="*/ 3099223 w 5892549"/>
              <a:gd name="connsiteY95" fmla="*/ 128841 h 2109779"/>
              <a:gd name="connsiteX96" fmla="*/ 3091173 w 5892549"/>
              <a:gd name="connsiteY96" fmla="*/ 120789 h 2109779"/>
              <a:gd name="connsiteX97" fmla="*/ 3099223 w 5892549"/>
              <a:gd name="connsiteY97" fmla="*/ 112736 h 2109779"/>
              <a:gd name="connsiteX98" fmla="*/ 3107273 w 5892549"/>
              <a:gd name="connsiteY98" fmla="*/ 96631 h 2109779"/>
              <a:gd name="connsiteX99" fmla="*/ 3107273 w 5892549"/>
              <a:gd name="connsiteY99" fmla="*/ 80526 h 2109779"/>
              <a:gd name="connsiteX100" fmla="*/ 3115323 w 5892549"/>
              <a:gd name="connsiteY100" fmla="*/ 88578 h 2109779"/>
              <a:gd name="connsiteX101" fmla="*/ 3372921 w 5892549"/>
              <a:gd name="connsiteY101" fmla="*/ 104684 h 2109779"/>
              <a:gd name="connsiteX102" fmla="*/ 3920316 w 5892549"/>
              <a:gd name="connsiteY102" fmla="*/ 128841 h 2109779"/>
              <a:gd name="connsiteX103" fmla="*/ 4016915 w 5892549"/>
              <a:gd name="connsiteY103" fmla="*/ 128841 h 2109779"/>
              <a:gd name="connsiteX104" fmla="*/ 4886308 w 5892549"/>
              <a:gd name="connsiteY104" fmla="*/ 185209 h 2109779"/>
              <a:gd name="connsiteX105" fmla="*/ 4918508 w 5892549"/>
              <a:gd name="connsiteY105" fmla="*/ 193262 h 2109779"/>
              <a:gd name="connsiteX106" fmla="*/ 4918508 w 5892549"/>
              <a:gd name="connsiteY106" fmla="*/ 201315 h 2109779"/>
              <a:gd name="connsiteX107" fmla="*/ 4910458 w 5892549"/>
              <a:gd name="connsiteY107" fmla="*/ 217420 h 2109779"/>
              <a:gd name="connsiteX108" fmla="*/ 4990957 w 5892549"/>
              <a:gd name="connsiteY108" fmla="*/ 201315 h 2109779"/>
              <a:gd name="connsiteX109" fmla="*/ 5007056 w 5892549"/>
              <a:gd name="connsiteY109" fmla="*/ 193262 h 2109779"/>
              <a:gd name="connsiteX110" fmla="*/ 5007056 w 5892549"/>
              <a:gd name="connsiteY110" fmla="*/ 209367 h 2109779"/>
              <a:gd name="connsiteX111" fmla="*/ 4990957 w 5892549"/>
              <a:gd name="connsiteY111" fmla="*/ 249630 h 2109779"/>
              <a:gd name="connsiteX112" fmla="*/ 4982907 w 5892549"/>
              <a:gd name="connsiteY112" fmla="*/ 273788 h 2109779"/>
              <a:gd name="connsiteX113" fmla="*/ 5465902 w 5892549"/>
              <a:gd name="connsiteY113" fmla="*/ 273788 h 2109779"/>
              <a:gd name="connsiteX114" fmla="*/ 5457853 w 5892549"/>
              <a:gd name="connsiteY114" fmla="*/ 281841 h 2109779"/>
              <a:gd name="connsiteX115" fmla="*/ 5449803 w 5892549"/>
              <a:gd name="connsiteY115" fmla="*/ 305998 h 2109779"/>
              <a:gd name="connsiteX116" fmla="*/ 5409553 w 5892549"/>
              <a:gd name="connsiteY116" fmla="*/ 378472 h 2109779"/>
              <a:gd name="connsiteX117" fmla="*/ 5401503 w 5892549"/>
              <a:gd name="connsiteY117" fmla="*/ 378472 h 2109779"/>
              <a:gd name="connsiteX118" fmla="*/ 5385404 w 5892549"/>
              <a:gd name="connsiteY118" fmla="*/ 378472 h 2109779"/>
              <a:gd name="connsiteX119" fmla="*/ 5369304 w 5892549"/>
              <a:gd name="connsiteY119" fmla="*/ 378472 h 2109779"/>
              <a:gd name="connsiteX120" fmla="*/ 5272704 w 5892549"/>
              <a:gd name="connsiteY120" fmla="*/ 322104 h 2109779"/>
              <a:gd name="connsiteX121" fmla="*/ 5264654 w 5892549"/>
              <a:gd name="connsiteY121" fmla="*/ 314051 h 2109779"/>
              <a:gd name="connsiteX122" fmla="*/ 5280754 w 5892549"/>
              <a:gd name="connsiteY122" fmla="*/ 314051 h 2109779"/>
              <a:gd name="connsiteX123" fmla="*/ 5321004 w 5892549"/>
              <a:gd name="connsiteY123" fmla="*/ 297946 h 2109779"/>
              <a:gd name="connsiteX124" fmla="*/ 5168056 w 5892549"/>
              <a:gd name="connsiteY124" fmla="*/ 297946 h 2109779"/>
              <a:gd name="connsiteX125" fmla="*/ 5264654 w 5892549"/>
              <a:gd name="connsiteY125" fmla="*/ 346261 h 2109779"/>
              <a:gd name="connsiteX126" fmla="*/ 5280754 w 5892549"/>
              <a:gd name="connsiteY126" fmla="*/ 354314 h 2109779"/>
              <a:gd name="connsiteX127" fmla="*/ 5264654 w 5892549"/>
              <a:gd name="connsiteY127" fmla="*/ 362366 h 2109779"/>
              <a:gd name="connsiteX128" fmla="*/ 5160006 w 5892549"/>
              <a:gd name="connsiteY128" fmla="*/ 418735 h 2109779"/>
              <a:gd name="connsiteX129" fmla="*/ 5216355 w 5892549"/>
              <a:gd name="connsiteY129" fmla="*/ 426787 h 2109779"/>
              <a:gd name="connsiteX130" fmla="*/ 5232454 w 5892549"/>
              <a:gd name="connsiteY130" fmla="*/ 426787 h 2109779"/>
              <a:gd name="connsiteX131" fmla="*/ 5232454 w 5892549"/>
              <a:gd name="connsiteY131" fmla="*/ 434840 h 2109779"/>
              <a:gd name="connsiteX132" fmla="*/ 5232454 w 5892549"/>
              <a:gd name="connsiteY132" fmla="*/ 507313 h 2109779"/>
              <a:gd name="connsiteX133" fmla="*/ 5272704 w 5892549"/>
              <a:gd name="connsiteY133" fmla="*/ 523419 h 2109779"/>
              <a:gd name="connsiteX134" fmla="*/ 5304904 w 5892549"/>
              <a:gd name="connsiteY134" fmla="*/ 523419 h 2109779"/>
              <a:gd name="connsiteX135" fmla="*/ 5425653 w 5892549"/>
              <a:gd name="connsiteY135" fmla="*/ 523419 h 2109779"/>
              <a:gd name="connsiteX136" fmla="*/ 5594702 w 5892549"/>
              <a:gd name="connsiteY136" fmla="*/ 531471 h 2109779"/>
              <a:gd name="connsiteX137" fmla="*/ 5610802 w 5892549"/>
              <a:gd name="connsiteY137" fmla="*/ 531471 h 2109779"/>
              <a:gd name="connsiteX138" fmla="*/ 5610802 w 5892549"/>
              <a:gd name="connsiteY138" fmla="*/ 539524 h 2109779"/>
              <a:gd name="connsiteX139" fmla="*/ 5610802 w 5892549"/>
              <a:gd name="connsiteY139" fmla="*/ 547576 h 2109779"/>
              <a:gd name="connsiteX140" fmla="*/ 5626902 w 5892549"/>
              <a:gd name="connsiteY140" fmla="*/ 555629 h 2109779"/>
              <a:gd name="connsiteX141" fmla="*/ 5610802 w 5892549"/>
              <a:gd name="connsiteY141" fmla="*/ 563682 h 2109779"/>
              <a:gd name="connsiteX142" fmla="*/ 5586652 w 5892549"/>
              <a:gd name="connsiteY142" fmla="*/ 571734 h 2109779"/>
              <a:gd name="connsiteX143" fmla="*/ 5562502 w 5892549"/>
              <a:gd name="connsiteY143" fmla="*/ 579787 h 2109779"/>
              <a:gd name="connsiteX144" fmla="*/ 5530302 w 5892549"/>
              <a:gd name="connsiteY144" fmla="*/ 620050 h 2109779"/>
              <a:gd name="connsiteX145" fmla="*/ 5506152 w 5892549"/>
              <a:gd name="connsiteY145" fmla="*/ 660313 h 2109779"/>
              <a:gd name="connsiteX146" fmla="*/ 5498102 w 5892549"/>
              <a:gd name="connsiteY146" fmla="*/ 676418 h 2109779"/>
              <a:gd name="connsiteX147" fmla="*/ 5506152 w 5892549"/>
              <a:gd name="connsiteY147" fmla="*/ 756944 h 2109779"/>
              <a:gd name="connsiteX148" fmla="*/ 5514202 w 5892549"/>
              <a:gd name="connsiteY148" fmla="*/ 756944 h 2109779"/>
              <a:gd name="connsiteX149" fmla="*/ 5498102 w 5892549"/>
              <a:gd name="connsiteY149" fmla="*/ 821365 h 2109779"/>
              <a:gd name="connsiteX150" fmla="*/ 5490052 w 5892549"/>
              <a:gd name="connsiteY150" fmla="*/ 917996 h 2109779"/>
              <a:gd name="connsiteX151" fmla="*/ 5570552 w 5892549"/>
              <a:gd name="connsiteY151" fmla="*/ 990469 h 2109779"/>
              <a:gd name="connsiteX152" fmla="*/ 5715450 w 5892549"/>
              <a:gd name="connsiteY152" fmla="*/ 1006574 h 2109779"/>
              <a:gd name="connsiteX153" fmla="*/ 5763750 w 5892549"/>
              <a:gd name="connsiteY153" fmla="*/ 1006574 h 2109779"/>
              <a:gd name="connsiteX154" fmla="*/ 5812050 w 5892549"/>
              <a:gd name="connsiteY154" fmla="*/ 1006574 h 2109779"/>
              <a:gd name="connsiteX155" fmla="*/ 5844250 w 5892549"/>
              <a:gd name="connsiteY155" fmla="*/ 1006574 h 2109779"/>
              <a:gd name="connsiteX156" fmla="*/ 5868399 w 5892549"/>
              <a:gd name="connsiteY156" fmla="*/ 1014627 h 2109779"/>
              <a:gd name="connsiteX157" fmla="*/ 5892549 w 5892549"/>
              <a:gd name="connsiteY157" fmla="*/ 1014627 h 2109779"/>
              <a:gd name="connsiteX158" fmla="*/ 5876449 w 5892549"/>
              <a:gd name="connsiteY158" fmla="*/ 1030732 h 2109779"/>
              <a:gd name="connsiteX159" fmla="*/ 5820100 w 5892549"/>
              <a:gd name="connsiteY159" fmla="*/ 1103205 h 2109779"/>
              <a:gd name="connsiteX160" fmla="*/ 5771800 w 5892549"/>
              <a:gd name="connsiteY160" fmla="*/ 1167626 h 2109779"/>
              <a:gd name="connsiteX161" fmla="*/ 5779850 w 5892549"/>
              <a:gd name="connsiteY161" fmla="*/ 1207889 h 2109779"/>
              <a:gd name="connsiteX162" fmla="*/ 5787900 w 5892549"/>
              <a:gd name="connsiteY162" fmla="*/ 1215942 h 2109779"/>
              <a:gd name="connsiteX163" fmla="*/ 5771800 w 5892549"/>
              <a:gd name="connsiteY163" fmla="*/ 1272310 h 2109779"/>
              <a:gd name="connsiteX164" fmla="*/ 5747650 w 5892549"/>
              <a:gd name="connsiteY164" fmla="*/ 1368941 h 2109779"/>
              <a:gd name="connsiteX165" fmla="*/ 5755700 w 5892549"/>
              <a:gd name="connsiteY165" fmla="*/ 1529993 h 2109779"/>
              <a:gd name="connsiteX166" fmla="*/ 5779850 w 5892549"/>
              <a:gd name="connsiteY166" fmla="*/ 1586361 h 2109779"/>
              <a:gd name="connsiteX167" fmla="*/ 5820100 w 5892549"/>
              <a:gd name="connsiteY167" fmla="*/ 1723255 h 2109779"/>
              <a:gd name="connsiteX168" fmla="*/ 5812050 w 5892549"/>
              <a:gd name="connsiteY168" fmla="*/ 1731307 h 2109779"/>
              <a:gd name="connsiteX169" fmla="*/ 5747650 w 5892549"/>
              <a:gd name="connsiteY169" fmla="*/ 1755465 h 2109779"/>
              <a:gd name="connsiteX170" fmla="*/ 5723500 w 5892549"/>
              <a:gd name="connsiteY170" fmla="*/ 1755465 h 2109779"/>
              <a:gd name="connsiteX171" fmla="*/ 5707400 w 5892549"/>
              <a:gd name="connsiteY171" fmla="*/ 1755465 h 2109779"/>
              <a:gd name="connsiteX172" fmla="*/ 5683251 w 5892549"/>
              <a:gd name="connsiteY172" fmla="*/ 1763518 h 2109779"/>
              <a:gd name="connsiteX173" fmla="*/ 5634951 w 5892549"/>
              <a:gd name="connsiteY173" fmla="*/ 1787676 h 2109779"/>
              <a:gd name="connsiteX174" fmla="*/ 5602752 w 5892549"/>
              <a:gd name="connsiteY174" fmla="*/ 1787676 h 2109779"/>
              <a:gd name="connsiteX175" fmla="*/ 5578602 w 5892549"/>
              <a:gd name="connsiteY175" fmla="*/ 1779623 h 2109779"/>
              <a:gd name="connsiteX176" fmla="*/ 5562502 w 5892549"/>
              <a:gd name="connsiteY176" fmla="*/ 1787676 h 2109779"/>
              <a:gd name="connsiteX177" fmla="*/ 5578602 w 5892549"/>
              <a:gd name="connsiteY177" fmla="*/ 1787676 h 2109779"/>
              <a:gd name="connsiteX178" fmla="*/ 5659101 w 5892549"/>
              <a:gd name="connsiteY178" fmla="*/ 1852096 h 2109779"/>
              <a:gd name="connsiteX179" fmla="*/ 5659101 w 5892549"/>
              <a:gd name="connsiteY179" fmla="*/ 1868201 h 2109779"/>
              <a:gd name="connsiteX180" fmla="*/ 5562502 w 5892549"/>
              <a:gd name="connsiteY180" fmla="*/ 1844044 h 2109779"/>
              <a:gd name="connsiteX181" fmla="*/ 5586652 w 5892549"/>
              <a:gd name="connsiteY181" fmla="*/ 1868201 h 2109779"/>
              <a:gd name="connsiteX182" fmla="*/ 5602752 w 5892549"/>
              <a:gd name="connsiteY182" fmla="*/ 1876254 h 2109779"/>
              <a:gd name="connsiteX183" fmla="*/ 5586652 w 5892549"/>
              <a:gd name="connsiteY183" fmla="*/ 1884307 h 2109779"/>
              <a:gd name="connsiteX184" fmla="*/ 5562502 w 5892549"/>
              <a:gd name="connsiteY184" fmla="*/ 1892359 h 2109779"/>
              <a:gd name="connsiteX185" fmla="*/ 5570552 w 5892549"/>
              <a:gd name="connsiteY185" fmla="*/ 1908464 h 2109779"/>
              <a:gd name="connsiteX186" fmla="*/ 5594702 w 5892549"/>
              <a:gd name="connsiteY186" fmla="*/ 1924570 h 2109779"/>
              <a:gd name="connsiteX187" fmla="*/ 5626902 w 5892549"/>
              <a:gd name="connsiteY187" fmla="*/ 1948727 h 2109779"/>
              <a:gd name="connsiteX188" fmla="*/ 5667151 w 5892549"/>
              <a:gd name="connsiteY188" fmla="*/ 1940675 h 2109779"/>
              <a:gd name="connsiteX189" fmla="*/ 5755700 w 5892549"/>
              <a:gd name="connsiteY189" fmla="*/ 1988990 h 2109779"/>
              <a:gd name="connsiteX190" fmla="*/ 5771800 w 5892549"/>
              <a:gd name="connsiteY190" fmla="*/ 2013148 h 2109779"/>
              <a:gd name="connsiteX191" fmla="*/ 5787900 w 5892549"/>
              <a:gd name="connsiteY191" fmla="*/ 2021201 h 2109779"/>
              <a:gd name="connsiteX192" fmla="*/ 5771800 w 5892549"/>
              <a:gd name="connsiteY192" fmla="*/ 2029253 h 2109779"/>
              <a:gd name="connsiteX193" fmla="*/ 5683251 w 5892549"/>
              <a:gd name="connsiteY193" fmla="*/ 2077569 h 2109779"/>
              <a:gd name="connsiteX194" fmla="*/ 5675201 w 5892549"/>
              <a:gd name="connsiteY194" fmla="*/ 2085621 h 2109779"/>
              <a:gd name="connsiteX195" fmla="*/ 5667151 w 5892549"/>
              <a:gd name="connsiteY195" fmla="*/ 2077569 h 2109779"/>
              <a:gd name="connsiteX196" fmla="*/ 5626902 w 5892549"/>
              <a:gd name="connsiteY196" fmla="*/ 2029253 h 2109779"/>
              <a:gd name="connsiteX197" fmla="*/ 5586652 w 5892549"/>
              <a:gd name="connsiteY197" fmla="*/ 2053411 h 2109779"/>
              <a:gd name="connsiteX198" fmla="*/ 5546402 w 5892549"/>
              <a:gd name="connsiteY198" fmla="*/ 2045358 h 2109779"/>
              <a:gd name="connsiteX199" fmla="*/ 5522252 w 5892549"/>
              <a:gd name="connsiteY199" fmla="*/ 2037306 h 2109779"/>
              <a:gd name="connsiteX200" fmla="*/ 5498102 w 5892549"/>
              <a:gd name="connsiteY200" fmla="*/ 2045358 h 2109779"/>
              <a:gd name="connsiteX201" fmla="*/ 5425653 w 5892549"/>
              <a:gd name="connsiteY201" fmla="*/ 2005095 h 2109779"/>
              <a:gd name="connsiteX202" fmla="*/ 5409553 w 5892549"/>
              <a:gd name="connsiteY202" fmla="*/ 1988990 h 2109779"/>
              <a:gd name="connsiteX203" fmla="*/ 5264654 w 5892549"/>
              <a:gd name="connsiteY203" fmla="*/ 2069516 h 2109779"/>
              <a:gd name="connsiteX204" fmla="*/ 5216355 w 5892549"/>
              <a:gd name="connsiteY204" fmla="*/ 2093674 h 2109779"/>
              <a:gd name="connsiteX205" fmla="*/ 5208305 w 5892549"/>
              <a:gd name="connsiteY205" fmla="*/ 2093674 h 2109779"/>
              <a:gd name="connsiteX206" fmla="*/ 5192205 w 5892549"/>
              <a:gd name="connsiteY206" fmla="*/ 2093674 h 2109779"/>
              <a:gd name="connsiteX207" fmla="*/ 5176105 w 5892549"/>
              <a:gd name="connsiteY207" fmla="*/ 2085621 h 2109779"/>
              <a:gd name="connsiteX208" fmla="*/ 5143906 w 5892549"/>
              <a:gd name="connsiteY208" fmla="*/ 2093674 h 2109779"/>
              <a:gd name="connsiteX209" fmla="*/ 5111706 w 5892549"/>
              <a:gd name="connsiteY209" fmla="*/ 2101727 h 2109779"/>
              <a:gd name="connsiteX210" fmla="*/ 5103656 w 5892549"/>
              <a:gd name="connsiteY210" fmla="*/ 2101727 h 2109779"/>
              <a:gd name="connsiteX211" fmla="*/ 5087556 w 5892549"/>
              <a:gd name="connsiteY211" fmla="*/ 2109779 h 2109779"/>
              <a:gd name="connsiteX212" fmla="*/ 5047306 w 5892549"/>
              <a:gd name="connsiteY212" fmla="*/ 2109779 h 2109779"/>
              <a:gd name="connsiteX213" fmla="*/ 4942657 w 5892549"/>
              <a:gd name="connsiteY213" fmla="*/ 2077569 h 2109779"/>
              <a:gd name="connsiteX214" fmla="*/ 4894358 w 5892549"/>
              <a:gd name="connsiteY214" fmla="*/ 2053411 h 2109779"/>
              <a:gd name="connsiteX215" fmla="*/ 4862158 w 5892549"/>
              <a:gd name="connsiteY215" fmla="*/ 2061464 h 2109779"/>
              <a:gd name="connsiteX216" fmla="*/ 4846058 w 5892549"/>
              <a:gd name="connsiteY216" fmla="*/ 2069516 h 2109779"/>
              <a:gd name="connsiteX217" fmla="*/ 4838008 w 5892549"/>
              <a:gd name="connsiteY217" fmla="*/ 2061464 h 2109779"/>
              <a:gd name="connsiteX218" fmla="*/ 4821908 w 5892549"/>
              <a:gd name="connsiteY218" fmla="*/ 2061464 h 2109779"/>
              <a:gd name="connsiteX219" fmla="*/ 4789708 w 5892549"/>
              <a:gd name="connsiteY219" fmla="*/ 2061464 h 2109779"/>
              <a:gd name="connsiteX220" fmla="*/ 4821908 w 5892549"/>
              <a:gd name="connsiteY220" fmla="*/ 2045358 h 2109779"/>
              <a:gd name="connsiteX221" fmla="*/ 4846058 w 5892549"/>
              <a:gd name="connsiteY221" fmla="*/ 2021201 h 2109779"/>
              <a:gd name="connsiteX222" fmla="*/ 4854108 w 5892549"/>
              <a:gd name="connsiteY222" fmla="*/ 2021201 h 2109779"/>
              <a:gd name="connsiteX223" fmla="*/ 4781658 w 5892549"/>
              <a:gd name="connsiteY223" fmla="*/ 2013148 h 2109779"/>
              <a:gd name="connsiteX224" fmla="*/ 4677010 w 5892549"/>
              <a:gd name="connsiteY224" fmla="*/ 2005095 h 2109779"/>
              <a:gd name="connsiteX225" fmla="*/ 4564310 w 5892549"/>
              <a:gd name="connsiteY225" fmla="*/ 1972885 h 2109779"/>
              <a:gd name="connsiteX226" fmla="*/ 4524061 w 5892549"/>
              <a:gd name="connsiteY226" fmla="*/ 1964833 h 2109779"/>
              <a:gd name="connsiteX227" fmla="*/ 4483811 w 5892549"/>
              <a:gd name="connsiteY227" fmla="*/ 2005095 h 2109779"/>
              <a:gd name="connsiteX228" fmla="*/ 4475762 w 5892549"/>
              <a:gd name="connsiteY228" fmla="*/ 2013148 h 2109779"/>
              <a:gd name="connsiteX229" fmla="*/ 4242314 w 5892549"/>
              <a:gd name="connsiteY229" fmla="*/ 2013148 h 2109779"/>
              <a:gd name="connsiteX230" fmla="*/ 4250363 w 5892549"/>
              <a:gd name="connsiteY230" fmla="*/ 1997043 h 2109779"/>
              <a:gd name="connsiteX231" fmla="*/ 4266463 w 5892549"/>
              <a:gd name="connsiteY231" fmla="*/ 1972885 h 2109779"/>
              <a:gd name="connsiteX232" fmla="*/ 4282563 w 5892549"/>
              <a:gd name="connsiteY232" fmla="*/ 1956780 h 2109779"/>
              <a:gd name="connsiteX233" fmla="*/ 4266463 w 5892549"/>
              <a:gd name="connsiteY233" fmla="*/ 1924570 h 2109779"/>
              <a:gd name="connsiteX234" fmla="*/ 4258413 w 5892549"/>
              <a:gd name="connsiteY234" fmla="*/ 1956780 h 2109779"/>
              <a:gd name="connsiteX235" fmla="*/ 4258413 w 5892549"/>
              <a:gd name="connsiteY235" fmla="*/ 1972885 h 2109779"/>
              <a:gd name="connsiteX236" fmla="*/ 4234264 w 5892549"/>
              <a:gd name="connsiteY236" fmla="*/ 1972885 h 2109779"/>
              <a:gd name="connsiteX237" fmla="*/ 4129614 w 5892549"/>
              <a:gd name="connsiteY237" fmla="*/ 1997043 h 2109779"/>
              <a:gd name="connsiteX238" fmla="*/ 4000815 w 5892549"/>
              <a:gd name="connsiteY238" fmla="*/ 2029253 h 2109779"/>
              <a:gd name="connsiteX239" fmla="*/ 3968616 w 5892549"/>
              <a:gd name="connsiteY239" fmla="*/ 2029253 h 2109779"/>
              <a:gd name="connsiteX240" fmla="*/ 3880067 w 5892549"/>
              <a:gd name="connsiteY240" fmla="*/ 2021201 h 2109779"/>
              <a:gd name="connsiteX241" fmla="*/ 3863967 w 5892549"/>
              <a:gd name="connsiteY241" fmla="*/ 2021201 h 2109779"/>
              <a:gd name="connsiteX242" fmla="*/ 3872017 w 5892549"/>
              <a:gd name="connsiteY242" fmla="*/ 2029253 h 2109779"/>
              <a:gd name="connsiteX243" fmla="*/ 3872017 w 5892549"/>
              <a:gd name="connsiteY243" fmla="*/ 2037306 h 2109779"/>
              <a:gd name="connsiteX244" fmla="*/ 3888116 w 5892549"/>
              <a:gd name="connsiteY244" fmla="*/ 2053411 h 2109779"/>
              <a:gd name="connsiteX245" fmla="*/ 3863967 w 5892549"/>
              <a:gd name="connsiteY245" fmla="*/ 2053411 h 2109779"/>
              <a:gd name="connsiteX246" fmla="*/ 3702968 w 5892549"/>
              <a:gd name="connsiteY246" fmla="*/ 2037306 h 2109779"/>
              <a:gd name="connsiteX247" fmla="*/ 3622469 w 5892549"/>
              <a:gd name="connsiteY247" fmla="*/ 2029253 h 2109779"/>
              <a:gd name="connsiteX248" fmla="*/ 3614419 w 5892549"/>
              <a:gd name="connsiteY248" fmla="*/ 2029253 h 2109779"/>
              <a:gd name="connsiteX249" fmla="*/ 3614419 w 5892549"/>
              <a:gd name="connsiteY249" fmla="*/ 2005095 h 2109779"/>
              <a:gd name="connsiteX250" fmla="*/ 3694918 w 5892549"/>
              <a:gd name="connsiteY250" fmla="*/ 2005095 h 2109779"/>
              <a:gd name="connsiteX251" fmla="*/ 3646619 w 5892549"/>
              <a:gd name="connsiteY251" fmla="*/ 1997043 h 2109779"/>
              <a:gd name="connsiteX252" fmla="*/ 3622469 w 5892549"/>
              <a:gd name="connsiteY252" fmla="*/ 1988990 h 2109779"/>
              <a:gd name="connsiteX253" fmla="*/ 3622469 w 5892549"/>
              <a:gd name="connsiteY253" fmla="*/ 1972885 h 2109779"/>
              <a:gd name="connsiteX254" fmla="*/ 3646619 w 5892549"/>
              <a:gd name="connsiteY254" fmla="*/ 1924570 h 2109779"/>
              <a:gd name="connsiteX255" fmla="*/ 3413171 w 5892549"/>
              <a:gd name="connsiteY255" fmla="*/ 1924570 h 2109779"/>
              <a:gd name="connsiteX256" fmla="*/ 3421221 w 5892549"/>
              <a:gd name="connsiteY256" fmla="*/ 1940675 h 2109779"/>
              <a:gd name="connsiteX257" fmla="*/ 3421221 w 5892549"/>
              <a:gd name="connsiteY257" fmla="*/ 1948727 h 2109779"/>
              <a:gd name="connsiteX258" fmla="*/ 3389021 w 5892549"/>
              <a:gd name="connsiteY258" fmla="*/ 1948727 h 2109779"/>
              <a:gd name="connsiteX259" fmla="*/ 3340721 w 5892549"/>
              <a:gd name="connsiteY259" fmla="*/ 1940675 h 2109779"/>
              <a:gd name="connsiteX260" fmla="*/ 3300472 w 5892549"/>
              <a:gd name="connsiteY260" fmla="*/ 1940675 h 2109779"/>
              <a:gd name="connsiteX261" fmla="*/ 3252172 w 5892549"/>
              <a:gd name="connsiteY261" fmla="*/ 1948727 h 2109779"/>
              <a:gd name="connsiteX262" fmla="*/ 3187773 w 5892549"/>
              <a:gd name="connsiteY262" fmla="*/ 1964833 h 2109779"/>
              <a:gd name="connsiteX263" fmla="*/ 3131423 w 5892549"/>
              <a:gd name="connsiteY263" fmla="*/ 1964833 h 2109779"/>
              <a:gd name="connsiteX264" fmla="*/ 3083123 w 5892549"/>
              <a:gd name="connsiteY264" fmla="*/ 1956780 h 2109779"/>
              <a:gd name="connsiteX265" fmla="*/ 3010674 w 5892549"/>
              <a:gd name="connsiteY265" fmla="*/ 1956780 h 2109779"/>
              <a:gd name="connsiteX266" fmla="*/ 2994574 w 5892549"/>
              <a:gd name="connsiteY266" fmla="*/ 1980938 h 2109779"/>
              <a:gd name="connsiteX267" fmla="*/ 2978474 w 5892549"/>
              <a:gd name="connsiteY267" fmla="*/ 2005095 h 2109779"/>
              <a:gd name="connsiteX268" fmla="*/ 2970424 w 5892549"/>
              <a:gd name="connsiteY268" fmla="*/ 2013148 h 2109779"/>
              <a:gd name="connsiteX269" fmla="*/ 2962374 w 5892549"/>
              <a:gd name="connsiteY269" fmla="*/ 2005095 h 2109779"/>
              <a:gd name="connsiteX270" fmla="*/ 2922125 w 5892549"/>
              <a:gd name="connsiteY270" fmla="*/ 1972885 h 2109779"/>
              <a:gd name="connsiteX271" fmla="*/ 2914075 w 5892549"/>
              <a:gd name="connsiteY271" fmla="*/ 1972885 h 2109779"/>
              <a:gd name="connsiteX272" fmla="*/ 2914075 w 5892549"/>
              <a:gd name="connsiteY272" fmla="*/ 1956780 h 2109779"/>
              <a:gd name="connsiteX273" fmla="*/ 2632327 w 5892549"/>
              <a:gd name="connsiteY273" fmla="*/ 1956780 h 2109779"/>
              <a:gd name="connsiteX274" fmla="*/ 2551828 w 5892549"/>
              <a:gd name="connsiteY274" fmla="*/ 1980938 h 2109779"/>
              <a:gd name="connsiteX275" fmla="*/ 2455229 w 5892549"/>
              <a:gd name="connsiteY275" fmla="*/ 1956780 h 2109779"/>
              <a:gd name="connsiteX276" fmla="*/ 2423029 w 5892549"/>
              <a:gd name="connsiteY276" fmla="*/ 1972885 h 2109779"/>
              <a:gd name="connsiteX277" fmla="*/ 2390829 w 5892549"/>
              <a:gd name="connsiteY277" fmla="*/ 1988990 h 2109779"/>
              <a:gd name="connsiteX278" fmla="*/ 2358629 w 5892549"/>
              <a:gd name="connsiteY278" fmla="*/ 2005095 h 2109779"/>
              <a:gd name="connsiteX279" fmla="*/ 2334480 w 5892549"/>
              <a:gd name="connsiteY279" fmla="*/ 1980938 h 2109779"/>
              <a:gd name="connsiteX280" fmla="*/ 2318380 w 5892549"/>
              <a:gd name="connsiteY280" fmla="*/ 1932622 h 2109779"/>
              <a:gd name="connsiteX281" fmla="*/ 2278130 w 5892549"/>
              <a:gd name="connsiteY281" fmla="*/ 1948727 h 2109779"/>
              <a:gd name="connsiteX282" fmla="*/ 2253980 w 5892549"/>
              <a:gd name="connsiteY282" fmla="*/ 1956780 h 2109779"/>
              <a:gd name="connsiteX283" fmla="*/ 2245930 w 5892549"/>
              <a:gd name="connsiteY283" fmla="*/ 1956780 h 2109779"/>
              <a:gd name="connsiteX284" fmla="*/ 2245930 w 5892549"/>
              <a:gd name="connsiteY284" fmla="*/ 1948727 h 2109779"/>
              <a:gd name="connsiteX285" fmla="*/ 2213731 w 5892549"/>
              <a:gd name="connsiteY285" fmla="*/ 1900412 h 2109779"/>
              <a:gd name="connsiteX286" fmla="*/ 2189581 w 5892549"/>
              <a:gd name="connsiteY286" fmla="*/ 1900412 h 2109779"/>
              <a:gd name="connsiteX287" fmla="*/ 2221781 w 5892549"/>
              <a:gd name="connsiteY287" fmla="*/ 1916517 h 2109779"/>
              <a:gd name="connsiteX288" fmla="*/ 2229831 w 5892549"/>
              <a:gd name="connsiteY288" fmla="*/ 1916517 h 2109779"/>
              <a:gd name="connsiteX289" fmla="*/ 2229831 w 5892549"/>
              <a:gd name="connsiteY289" fmla="*/ 1940675 h 2109779"/>
              <a:gd name="connsiteX290" fmla="*/ 2109082 w 5892549"/>
              <a:gd name="connsiteY290" fmla="*/ 1940675 h 2109779"/>
              <a:gd name="connsiteX291" fmla="*/ 2092982 w 5892549"/>
              <a:gd name="connsiteY291" fmla="*/ 1948727 h 2109779"/>
              <a:gd name="connsiteX292" fmla="*/ 2060782 w 5892549"/>
              <a:gd name="connsiteY292" fmla="*/ 1948727 h 2109779"/>
              <a:gd name="connsiteX293" fmla="*/ 2012482 w 5892549"/>
              <a:gd name="connsiteY293" fmla="*/ 1964833 h 2109779"/>
              <a:gd name="connsiteX294" fmla="*/ 1859534 w 5892549"/>
              <a:gd name="connsiteY294" fmla="*/ 1948727 h 2109779"/>
              <a:gd name="connsiteX295" fmla="*/ 1851484 w 5892549"/>
              <a:gd name="connsiteY295" fmla="*/ 1948727 h 2109779"/>
              <a:gd name="connsiteX296" fmla="*/ 1754885 w 5892549"/>
              <a:gd name="connsiteY296" fmla="*/ 1972885 h 2109779"/>
              <a:gd name="connsiteX297" fmla="*/ 1682435 w 5892549"/>
              <a:gd name="connsiteY297" fmla="*/ 1972885 h 2109779"/>
              <a:gd name="connsiteX298" fmla="*/ 1658285 w 5892549"/>
              <a:gd name="connsiteY298" fmla="*/ 1964833 h 2109779"/>
              <a:gd name="connsiteX299" fmla="*/ 1642186 w 5892549"/>
              <a:gd name="connsiteY299" fmla="*/ 1956780 h 2109779"/>
              <a:gd name="connsiteX300" fmla="*/ 1609986 w 5892549"/>
              <a:gd name="connsiteY300" fmla="*/ 1956780 h 2109779"/>
              <a:gd name="connsiteX301" fmla="*/ 1585836 w 5892549"/>
              <a:gd name="connsiteY301" fmla="*/ 1972885 h 2109779"/>
              <a:gd name="connsiteX302" fmla="*/ 1529487 w 5892549"/>
              <a:gd name="connsiteY302" fmla="*/ 1988990 h 2109779"/>
              <a:gd name="connsiteX303" fmla="*/ 1448987 w 5892549"/>
              <a:gd name="connsiteY303" fmla="*/ 1988990 h 2109779"/>
              <a:gd name="connsiteX304" fmla="*/ 1376538 w 5892549"/>
              <a:gd name="connsiteY304" fmla="*/ 1980938 h 2109779"/>
              <a:gd name="connsiteX305" fmla="*/ 1312138 w 5892549"/>
              <a:gd name="connsiteY305" fmla="*/ 1988990 h 2109779"/>
              <a:gd name="connsiteX306" fmla="*/ 1199439 w 5892549"/>
              <a:gd name="connsiteY306" fmla="*/ 1997043 h 2109779"/>
              <a:gd name="connsiteX307" fmla="*/ 1062591 w 5892549"/>
              <a:gd name="connsiteY307" fmla="*/ 1988990 h 2109779"/>
              <a:gd name="connsiteX308" fmla="*/ 974041 w 5892549"/>
              <a:gd name="connsiteY308" fmla="*/ 1980938 h 2109779"/>
              <a:gd name="connsiteX309" fmla="*/ 901592 w 5892549"/>
              <a:gd name="connsiteY309" fmla="*/ 1964833 h 2109779"/>
              <a:gd name="connsiteX310" fmla="*/ 861342 w 5892549"/>
              <a:gd name="connsiteY310" fmla="*/ 1956780 h 2109779"/>
              <a:gd name="connsiteX311" fmla="*/ 845242 w 5892549"/>
              <a:gd name="connsiteY311" fmla="*/ 1956780 h 2109779"/>
              <a:gd name="connsiteX312" fmla="*/ 853292 w 5892549"/>
              <a:gd name="connsiteY312" fmla="*/ 1940675 h 2109779"/>
              <a:gd name="connsiteX313" fmla="*/ 877442 w 5892549"/>
              <a:gd name="connsiteY313" fmla="*/ 1916517 h 2109779"/>
              <a:gd name="connsiteX314" fmla="*/ 764743 w 5892549"/>
              <a:gd name="connsiteY314" fmla="*/ 1908464 h 2109779"/>
              <a:gd name="connsiteX315" fmla="*/ 740593 w 5892549"/>
              <a:gd name="connsiteY315" fmla="*/ 1900412 h 2109779"/>
              <a:gd name="connsiteX316" fmla="*/ 692294 w 5892549"/>
              <a:gd name="connsiteY316" fmla="*/ 1924570 h 2109779"/>
              <a:gd name="connsiteX317" fmla="*/ 627894 w 5892549"/>
              <a:gd name="connsiteY317" fmla="*/ 1900412 h 2109779"/>
              <a:gd name="connsiteX318" fmla="*/ 627894 w 5892549"/>
              <a:gd name="connsiteY318" fmla="*/ 1892359 h 2109779"/>
              <a:gd name="connsiteX319" fmla="*/ 627894 w 5892549"/>
              <a:gd name="connsiteY319" fmla="*/ 1860149 h 2109779"/>
              <a:gd name="connsiteX320" fmla="*/ 515195 w 5892549"/>
              <a:gd name="connsiteY320" fmla="*/ 1771570 h 2109779"/>
              <a:gd name="connsiteX321" fmla="*/ 515195 w 5892549"/>
              <a:gd name="connsiteY321" fmla="*/ 1755465 h 2109779"/>
              <a:gd name="connsiteX322" fmla="*/ 531295 w 5892549"/>
              <a:gd name="connsiteY322" fmla="*/ 1763518 h 2109779"/>
              <a:gd name="connsiteX323" fmla="*/ 611794 w 5892549"/>
              <a:gd name="connsiteY323" fmla="*/ 1787676 h 2109779"/>
              <a:gd name="connsiteX324" fmla="*/ 676194 w 5892549"/>
              <a:gd name="connsiteY324" fmla="*/ 1755465 h 2109779"/>
              <a:gd name="connsiteX325" fmla="*/ 708394 w 5892549"/>
              <a:gd name="connsiteY325" fmla="*/ 1747413 h 2109779"/>
              <a:gd name="connsiteX326" fmla="*/ 732543 w 5892549"/>
              <a:gd name="connsiteY326" fmla="*/ 1755465 h 2109779"/>
              <a:gd name="connsiteX327" fmla="*/ 748643 w 5892549"/>
              <a:gd name="connsiteY327" fmla="*/ 1763518 h 2109779"/>
              <a:gd name="connsiteX328" fmla="*/ 764743 w 5892549"/>
              <a:gd name="connsiteY328" fmla="*/ 1731307 h 2109779"/>
              <a:gd name="connsiteX329" fmla="*/ 748643 w 5892549"/>
              <a:gd name="connsiteY329" fmla="*/ 1723255 h 2109779"/>
              <a:gd name="connsiteX330" fmla="*/ 700344 w 5892549"/>
              <a:gd name="connsiteY330" fmla="*/ 1699097 h 2109779"/>
              <a:gd name="connsiteX331" fmla="*/ 668144 w 5892549"/>
              <a:gd name="connsiteY331" fmla="*/ 1723255 h 2109779"/>
              <a:gd name="connsiteX332" fmla="*/ 652044 w 5892549"/>
              <a:gd name="connsiteY332" fmla="*/ 1731307 h 2109779"/>
              <a:gd name="connsiteX333" fmla="*/ 652044 w 5892549"/>
              <a:gd name="connsiteY333" fmla="*/ 1715202 h 2109779"/>
              <a:gd name="connsiteX334" fmla="*/ 643994 w 5892549"/>
              <a:gd name="connsiteY334" fmla="*/ 1674939 h 2109779"/>
              <a:gd name="connsiteX335" fmla="*/ 595695 w 5892549"/>
              <a:gd name="connsiteY335" fmla="*/ 1699097 h 2109779"/>
              <a:gd name="connsiteX336" fmla="*/ 482996 w 5892549"/>
              <a:gd name="connsiteY336" fmla="*/ 1747413 h 2109779"/>
              <a:gd name="connsiteX337" fmla="*/ 458846 w 5892549"/>
              <a:gd name="connsiteY337" fmla="*/ 1747413 h 2109779"/>
              <a:gd name="connsiteX338" fmla="*/ 491046 w 5892549"/>
              <a:gd name="connsiteY338" fmla="*/ 1763518 h 2109779"/>
              <a:gd name="connsiteX339" fmla="*/ 499095 w 5892549"/>
              <a:gd name="connsiteY339" fmla="*/ 1763518 h 2109779"/>
              <a:gd name="connsiteX340" fmla="*/ 499095 w 5892549"/>
              <a:gd name="connsiteY340" fmla="*/ 1795728 h 2109779"/>
              <a:gd name="connsiteX341" fmla="*/ 491046 w 5892549"/>
              <a:gd name="connsiteY341" fmla="*/ 1795728 h 2109779"/>
              <a:gd name="connsiteX342" fmla="*/ 410546 w 5892549"/>
              <a:gd name="connsiteY342" fmla="*/ 1819886 h 2109779"/>
              <a:gd name="connsiteX343" fmla="*/ 386396 w 5892549"/>
              <a:gd name="connsiteY343" fmla="*/ 1827938 h 2109779"/>
              <a:gd name="connsiteX344" fmla="*/ 394446 w 5892549"/>
              <a:gd name="connsiteY344" fmla="*/ 1803781 h 2109779"/>
              <a:gd name="connsiteX345" fmla="*/ 410546 w 5892549"/>
              <a:gd name="connsiteY345" fmla="*/ 1755465 h 2109779"/>
              <a:gd name="connsiteX346" fmla="*/ 402496 w 5892549"/>
              <a:gd name="connsiteY346" fmla="*/ 1755465 h 2109779"/>
              <a:gd name="connsiteX347" fmla="*/ 362247 w 5892549"/>
              <a:gd name="connsiteY347" fmla="*/ 1747413 h 2109779"/>
              <a:gd name="connsiteX348" fmla="*/ 354197 w 5892549"/>
              <a:gd name="connsiteY348" fmla="*/ 1707150 h 2109779"/>
              <a:gd name="connsiteX349" fmla="*/ 354197 w 5892549"/>
              <a:gd name="connsiteY349" fmla="*/ 1691044 h 2109779"/>
              <a:gd name="connsiteX350" fmla="*/ 330047 w 5892549"/>
              <a:gd name="connsiteY350" fmla="*/ 1650781 h 2109779"/>
              <a:gd name="connsiteX351" fmla="*/ 313947 w 5892549"/>
              <a:gd name="connsiteY351" fmla="*/ 1634676 h 2109779"/>
              <a:gd name="connsiteX352" fmla="*/ 313947 w 5892549"/>
              <a:gd name="connsiteY352" fmla="*/ 1626624 h 2109779"/>
              <a:gd name="connsiteX353" fmla="*/ 313947 w 5892549"/>
              <a:gd name="connsiteY353" fmla="*/ 1618571 h 2109779"/>
              <a:gd name="connsiteX354" fmla="*/ 305897 w 5892549"/>
              <a:gd name="connsiteY354" fmla="*/ 1618571 h 2109779"/>
              <a:gd name="connsiteX355" fmla="*/ 273697 w 5892549"/>
              <a:gd name="connsiteY355" fmla="*/ 1610519 h 2109779"/>
              <a:gd name="connsiteX356" fmla="*/ 249548 w 5892549"/>
              <a:gd name="connsiteY356" fmla="*/ 1610519 h 2109779"/>
              <a:gd name="connsiteX357" fmla="*/ 289797 w 5892549"/>
              <a:gd name="connsiteY357" fmla="*/ 1578308 h 2109779"/>
              <a:gd name="connsiteX358" fmla="*/ 321997 w 5892549"/>
              <a:gd name="connsiteY358" fmla="*/ 1570256 h 2109779"/>
              <a:gd name="connsiteX359" fmla="*/ 330047 w 5892549"/>
              <a:gd name="connsiteY359" fmla="*/ 1570256 h 2109779"/>
              <a:gd name="connsiteX360" fmla="*/ 305897 w 5892549"/>
              <a:gd name="connsiteY360" fmla="*/ 1529993 h 2109779"/>
              <a:gd name="connsiteX361" fmla="*/ 305897 w 5892549"/>
              <a:gd name="connsiteY361" fmla="*/ 1521940 h 2109779"/>
              <a:gd name="connsiteX362" fmla="*/ 144899 w 5892549"/>
              <a:gd name="connsiteY362" fmla="*/ 1441414 h 2109779"/>
              <a:gd name="connsiteX363" fmla="*/ 144899 w 5892549"/>
              <a:gd name="connsiteY363" fmla="*/ 1433361 h 2109779"/>
              <a:gd name="connsiteX364" fmla="*/ 144899 w 5892549"/>
              <a:gd name="connsiteY364" fmla="*/ 1425309 h 2109779"/>
              <a:gd name="connsiteX365" fmla="*/ 177098 w 5892549"/>
              <a:gd name="connsiteY365" fmla="*/ 1417256 h 2109779"/>
              <a:gd name="connsiteX366" fmla="*/ 193198 w 5892549"/>
              <a:gd name="connsiteY366" fmla="*/ 1417256 h 2109779"/>
              <a:gd name="connsiteX367" fmla="*/ 185148 w 5892549"/>
              <a:gd name="connsiteY367" fmla="*/ 1409204 h 2109779"/>
              <a:gd name="connsiteX368" fmla="*/ 136849 w 5892549"/>
              <a:gd name="connsiteY368" fmla="*/ 1352836 h 2109779"/>
              <a:gd name="connsiteX369" fmla="*/ 136849 w 5892549"/>
              <a:gd name="connsiteY369" fmla="*/ 1264257 h 2109779"/>
              <a:gd name="connsiteX370" fmla="*/ 136849 w 5892549"/>
              <a:gd name="connsiteY370" fmla="*/ 1232047 h 2109779"/>
              <a:gd name="connsiteX371" fmla="*/ 72449 w 5892549"/>
              <a:gd name="connsiteY371" fmla="*/ 1103205 h 2109779"/>
              <a:gd name="connsiteX372" fmla="*/ 24150 w 5892549"/>
              <a:gd name="connsiteY372" fmla="*/ 1054890 h 2109779"/>
              <a:gd name="connsiteX373" fmla="*/ 8050 w 5892549"/>
              <a:gd name="connsiteY373" fmla="*/ 1038785 h 2109779"/>
              <a:gd name="connsiteX374" fmla="*/ 0 w 5892549"/>
              <a:gd name="connsiteY374" fmla="*/ 1030732 h 2109779"/>
              <a:gd name="connsiteX375" fmla="*/ 16100 w 5892549"/>
              <a:gd name="connsiteY375" fmla="*/ 1022679 h 2109779"/>
              <a:gd name="connsiteX376" fmla="*/ 32199 w 5892549"/>
              <a:gd name="connsiteY376" fmla="*/ 1006574 h 2109779"/>
              <a:gd name="connsiteX377" fmla="*/ 88549 w 5892549"/>
              <a:gd name="connsiteY377" fmla="*/ 974364 h 2109779"/>
              <a:gd name="connsiteX378" fmla="*/ 418596 w 5892549"/>
              <a:gd name="connsiteY378" fmla="*/ 893838 h 2109779"/>
              <a:gd name="connsiteX379" fmla="*/ 474946 w 5892549"/>
              <a:gd name="connsiteY379" fmla="*/ 853575 h 2109779"/>
              <a:gd name="connsiteX380" fmla="*/ 466896 w 5892549"/>
              <a:gd name="connsiteY380" fmla="*/ 845522 h 2109779"/>
              <a:gd name="connsiteX381" fmla="*/ 346147 w 5892549"/>
              <a:gd name="connsiteY381" fmla="*/ 781102 h 2109779"/>
              <a:gd name="connsiteX382" fmla="*/ 297847 w 5892549"/>
              <a:gd name="connsiteY382" fmla="*/ 756944 h 2109779"/>
              <a:gd name="connsiteX383" fmla="*/ 289797 w 5892549"/>
              <a:gd name="connsiteY383" fmla="*/ 748891 h 2109779"/>
              <a:gd name="connsiteX384" fmla="*/ 297847 w 5892549"/>
              <a:gd name="connsiteY384" fmla="*/ 700576 h 2109779"/>
              <a:gd name="connsiteX385" fmla="*/ 305897 w 5892549"/>
              <a:gd name="connsiteY385" fmla="*/ 700576 h 2109779"/>
              <a:gd name="connsiteX386" fmla="*/ 346147 w 5892549"/>
              <a:gd name="connsiteY386" fmla="*/ 676418 h 2109779"/>
              <a:gd name="connsiteX387" fmla="*/ 265647 w 5892549"/>
              <a:gd name="connsiteY387" fmla="*/ 668365 h 2109779"/>
              <a:gd name="connsiteX388" fmla="*/ 193198 w 5892549"/>
              <a:gd name="connsiteY388" fmla="*/ 652260 h 2109779"/>
              <a:gd name="connsiteX389" fmla="*/ 169048 w 5892549"/>
              <a:gd name="connsiteY389" fmla="*/ 644207 h 2109779"/>
              <a:gd name="connsiteX390" fmla="*/ 193198 w 5892549"/>
              <a:gd name="connsiteY390" fmla="*/ 636155 h 2109779"/>
              <a:gd name="connsiteX391" fmla="*/ 241498 w 5892549"/>
              <a:gd name="connsiteY391" fmla="*/ 620050 h 2109779"/>
              <a:gd name="connsiteX392" fmla="*/ 209298 w 5892549"/>
              <a:gd name="connsiteY392" fmla="*/ 611997 h 2109779"/>
              <a:gd name="connsiteX393" fmla="*/ 201248 w 5892549"/>
              <a:gd name="connsiteY393" fmla="*/ 611997 h 2109779"/>
              <a:gd name="connsiteX394" fmla="*/ 201248 w 5892549"/>
              <a:gd name="connsiteY394" fmla="*/ 603945 h 2109779"/>
              <a:gd name="connsiteX395" fmla="*/ 273697 w 5892549"/>
              <a:gd name="connsiteY395" fmla="*/ 523419 h 2109779"/>
              <a:gd name="connsiteX396" fmla="*/ 297847 w 5892549"/>
              <a:gd name="connsiteY396" fmla="*/ 523419 h 2109779"/>
              <a:gd name="connsiteX397" fmla="*/ 305897 w 5892549"/>
              <a:gd name="connsiteY397" fmla="*/ 491208 h 2109779"/>
              <a:gd name="connsiteX398" fmla="*/ 338097 w 5892549"/>
              <a:gd name="connsiteY398" fmla="*/ 354314 h 2109779"/>
              <a:gd name="connsiteX399" fmla="*/ 338097 w 5892549"/>
              <a:gd name="connsiteY399" fmla="*/ 346261 h 2109779"/>
              <a:gd name="connsiteX400" fmla="*/ 338097 w 5892549"/>
              <a:gd name="connsiteY400" fmla="*/ 322104 h 2109779"/>
              <a:gd name="connsiteX401" fmla="*/ 338097 w 5892549"/>
              <a:gd name="connsiteY401" fmla="*/ 314051 h 2109779"/>
              <a:gd name="connsiteX402" fmla="*/ 338097 w 5892549"/>
              <a:gd name="connsiteY402" fmla="*/ 152999 h 2109779"/>
              <a:gd name="connsiteX403" fmla="*/ 362247 w 5892549"/>
              <a:gd name="connsiteY403" fmla="*/ 112736 h 2109779"/>
              <a:gd name="connsiteX404" fmla="*/ 378346 w 5892549"/>
              <a:gd name="connsiteY404" fmla="*/ 72473 h 2109779"/>
              <a:gd name="connsiteX405" fmla="*/ 450796 w 5892549"/>
              <a:gd name="connsiteY405" fmla="*/ 32210 h 2109779"/>
              <a:gd name="connsiteX406" fmla="*/ 531295 w 5892549"/>
              <a:gd name="connsiteY406" fmla="*/ 16105 h 2109779"/>
              <a:gd name="connsiteX407" fmla="*/ 611794 w 5892549"/>
              <a:gd name="connsiteY407" fmla="*/ 0 h 210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5892549" h="2109779">
                <a:moveTo>
                  <a:pt x="611794" y="0"/>
                </a:moveTo>
                <a:cubicBezTo>
                  <a:pt x="627894" y="0"/>
                  <a:pt x="643994" y="8052"/>
                  <a:pt x="652044" y="16105"/>
                </a:cubicBezTo>
                <a:cubicBezTo>
                  <a:pt x="652044" y="16105"/>
                  <a:pt x="652044" y="16105"/>
                  <a:pt x="660094" y="16105"/>
                </a:cubicBezTo>
                <a:cubicBezTo>
                  <a:pt x="660094" y="16105"/>
                  <a:pt x="660094" y="16105"/>
                  <a:pt x="660094" y="48315"/>
                </a:cubicBezTo>
                <a:cubicBezTo>
                  <a:pt x="660094" y="48315"/>
                  <a:pt x="660094" y="48315"/>
                  <a:pt x="643994" y="48315"/>
                </a:cubicBezTo>
                <a:cubicBezTo>
                  <a:pt x="595695" y="56368"/>
                  <a:pt x="539345" y="64421"/>
                  <a:pt x="491046" y="80526"/>
                </a:cubicBezTo>
                <a:cubicBezTo>
                  <a:pt x="539345" y="96631"/>
                  <a:pt x="595695" y="112736"/>
                  <a:pt x="643994" y="112736"/>
                </a:cubicBezTo>
                <a:cubicBezTo>
                  <a:pt x="676194" y="112736"/>
                  <a:pt x="700344" y="104684"/>
                  <a:pt x="724494" y="104684"/>
                </a:cubicBezTo>
                <a:cubicBezTo>
                  <a:pt x="748643" y="96631"/>
                  <a:pt x="780843" y="96631"/>
                  <a:pt x="804993" y="96631"/>
                </a:cubicBezTo>
                <a:cubicBezTo>
                  <a:pt x="829143" y="96631"/>
                  <a:pt x="853292" y="96631"/>
                  <a:pt x="877442" y="96631"/>
                </a:cubicBezTo>
                <a:cubicBezTo>
                  <a:pt x="893542" y="96631"/>
                  <a:pt x="901592" y="88578"/>
                  <a:pt x="917692" y="88578"/>
                </a:cubicBezTo>
                <a:cubicBezTo>
                  <a:pt x="933792" y="88578"/>
                  <a:pt x="949892" y="88578"/>
                  <a:pt x="957941" y="88578"/>
                </a:cubicBezTo>
                <a:cubicBezTo>
                  <a:pt x="982091" y="88578"/>
                  <a:pt x="1006241" y="88578"/>
                  <a:pt x="1030391" y="96631"/>
                </a:cubicBezTo>
                <a:cubicBezTo>
                  <a:pt x="1038441" y="96631"/>
                  <a:pt x="1038441" y="96631"/>
                  <a:pt x="1046491" y="96631"/>
                </a:cubicBezTo>
                <a:cubicBezTo>
                  <a:pt x="1054541" y="80526"/>
                  <a:pt x="1062591" y="64421"/>
                  <a:pt x="1070641" y="48315"/>
                </a:cubicBezTo>
                <a:cubicBezTo>
                  <a:pt x="1070641" y="48315"/>
                  <a:pt x="1070641" y="48315"/>
                  <a:pt x="1078690" y="40263"/>
                </a:cubicBezTo>
                <a:cubicBezTo>
                  <a:pt x="1078690" y="40263"/>
                  <a:pt x="1078690" y="40263"/>
                  <a:pt x="1086740" y="48315"/>
                </a:cubicBezTo>
                <a:cubicBezTo>
                  <a:pt x="1094790" y="48315"/>
                  <a:pt x="1110890" y="64421"/>
                  <a:pt x="1118940" y="80526"/>
                </a:cubicBezTo>
                <a:cubicBezTo>
                  <a:pt x="1126990" y="96631"/>
                  <a:pt x="1135040" y="112736"/>
                  <a:pt x="1151140" y="112736"/>
                </a:cubicBezTo>
                <a:cubicBezTo>
                  <a:pt x="1151140" y="112736"/>
                  <a:pt x="1167240" y="104684"/>
                  <a:pt x="1183340" y="72473"/>
                </a:cubicBezTo>
                <a:cubicBezTo>
                  <a:pt x="1183340" y="72473"/>
                  <a:pt x="1183340" y="72473"/>
                  <a:pt x="1191390" y="64421"/>
                </a:cubicBezTo>
                <a:cubicBezTo>
                  <a:pt x="1191390" y="64421"/>
                  <a:pt x="1191390" y="64421"/>
                  <a:pt x="1215539" y="88578"/>
                </a:cubicBezTo>
                <a:cubicBezTo>
                  <a:pt x="1223589" y="72473"/>
                  <a:pt x="1239689" y="56368"/>
                  <a:pt x="1255789" y="40263"/>
                </a:cubicBezTo>
                <a:cubicBezTo>
                  <a:pt x="1255789" y="40263"/>
                  <a:pt x="1255789" y="40263"/>
                  <a:pt x="1279939" y="24158"/>
                </a:cubicBezTo>
                <a:cubicBezTo>
                  <a:pt x="1279939" y="24158"/>
                  <a:pt x="1279939" y="24158"/>
                  <a:pt x="1279939" y="48315"/>
                </a:cubicBezTo>
                <a:cubicBezTo>
                  <a:pt x="1279939" y="56368"/>
                  <a:pt x="1279939" y="72473"/>
                  <a:pt x="1279939" y="80526"/>
                </a:cubicBezTo>
                <a:cubicBezTo>
                  <a:pt x="1279939" y="80526"/>
                  <a:pt x="1279939" y="88578"/>
                  <a:pt x="1287989" y="96631"/>
                </a:cubicBezTo>
                <a:cubicBezTo>
                  <a:pt x="1320188" y="104684"/>
                  <a:pt x="1360438" y="112736"/>
                  <a:pt x="1392638" y="112736"/>
                </a:cubicBezTo>
                <a:cubicBezTo>
                  <a:pt x="1400688" y="112736"/>
                  <a:pt x="1408738" y="112736"/>
                  <a:pt x="1416788" y="112736"/>
                </a:cubicBezTo>
                <a:cubicBezTo>
                  <a:pt x="1424837" y="112736"/>
                  <a:pt x="1432887" y="112736"/>
                  <a:pt x="1432887" y="112736"/>
                </a:cubicBezTo>
                <a:cubicBezTo>
                  <a:pt x="1448987" y="112736"/>
                  <a:pt x="1465087" y="112736"/>
                  <a:pt x="1465087" y="80526"/>
                </a:cubicBezTo>
                <a:cubicBezTo>
                  <a:pt x="1465087" y="80526"/>
                  <a:pt x="1465087" y="80526"/>
                  <a:pt x="1465087" y="72473"/>
                </a:cubicBezTo>
                <a:cubicBezTo>
                  <a:pt x="1465087" y="72473"/>
                  <a:pt x="1465087" y="72473"/>
                  <a:pt x="1521437" y="72473"/>
                </a:cubicBezTo>
                <a:cubicBezTo>
                  <a:pt x="1537537" y="88578"/>
                  <a:pt x="1537537" y="96631"/>
                  <a:pt x="1537537" y="96631"/>
                </a:cubicBezTo>
                <a:cubicBezTo>
                  <a:pt x="1537537" y="96631"/>
                  <a:pt x="1537537" y="96631"/>
                  <a:pt x="1537537" y="104684"/>
                </a:cubicBezTo>
                <a:cubicBezTo>
                  <a:pt x="1529487" y="112736"/>
                  <a:pt x="1521437" y="128841"/>
                  <a:pt x="1513387" y="128841"/>
                </a:cubicBezTo>
                <a:cubicBezTo>
                  <a:pt x="1513387" y="128841"/>
                  <a:pt x="1513387" y="128841"/>
                  <a:pt x="1505337" y="128841"/>
                </a:cubicBezTo>
                <a:cubicBezTo>
                  <a:pt x="1521437" y="136894"/>
                  <a:pt x="1537537" y="136894"/>
                  <a:pt x="1545586" y="136894"/>
                </a:cubicBezTo>
                <a:cubicBezTo>
                  <a:pt x="1577786" y="136894"/>
                  <a:pt x="1601936" y="120789"/>
                  <a:pt x="1634136" y="80526"/>
                </a:cubicBezTo>
                <a:cubicBezTo>
                  <a:pt x="1642186" y="72473"/>
                  <a:pt x="1658285" y="64421"/>
                  <a:pt x="1674385" y="64421"/>
                </a:cubicBezTo>
                <a:cubicBezTo>
                  <a:pt x="1682435" y="64421"/>
                  <a:pt x="1698535" y="64421"/>
                  <a:pt x="1706585" y="72473"/>
                </a:cubicBezTo>
                <a:cubicBezTo>
                  <a:pt x="1706585" y="72473"/>
                  <a:pt x="1706585" y="72473"/>
                  <a:pt x="1722685" y="72473"/>
                </a:cubicBezTo>
                <a:cubicBezTo>
                  <a:pt x="1722685" y="72473"/>
                  <a:pt x="1722685" y="72473"/>
                  <a:pt x="1706585" y="88578"/>
                </a:cubicBezTo>
                <a:cubicBezTo>
                  <a:pt x="1706585" y="88578"/>
                  <a:pt x="1698535" y="96631"/>
                  <a:pt x="1690485" y="104684"/>
                </a:cubicBezTo>
                <a:cubicBezTo>
                  <a:pt x="1698535" y="104684"/>
                  <a:pt x="1706585" y="112736"/>
                  <a:pt x="1730735" y="120789"/>
                </a:cubicBezTo>
                <a:cubicBezTo>
                  <a:pt x="1746835" y="128841"/>
                  <a:pt x="1770984" y="136894"/>
                  <a:pt x="1795134" y="136894"/>
                </a:cubicBezTo>
                <a:cubicBezTo>
                  <a:pt x="1787084" y="136894"/>
                  <a:pt x="1787084" y="128841"/>
                  <a:pt x="1779034" y="128841"/>
                </a:cubicBezTo>
                <a:cubicBezTo>
                  <a:pt x="1779034" y="128841"/>
                  <a:pt x="1779034" y="128841"/>
                  <a:pt x="1770984" y="128841"/>
                </a:cubicBezTo>
                <a:cubicBezTo>
                  <a:pt x="1770984" y="128841"/>
                  <a:pt x="1770984" y="128841"/>
                  <a:pt x="1770984" y="104684"/>
                </a:cubicBezTo>
                <a:cubicBezTo>
                  <a:pt x="1770984" y="104684"/>
                  <a:pt x="1770984" y="104684"/>
                  <a:pt x="1779034" y="104684"/>
                </a:cubicBezTo>
                <a:cubicBezTo>
                  <a:pt x="1803184" y="104684"/>
                  <a:pt x="1827334" y="96631"/>
                  <a:pt x="1851484" y="96631"/>
                </a:cubicBezTo>
                <a:cubicBezTo>
                  <a:pt x="1867584" y="96631"/>
                  <a:pt x="1891733" y="96631"/>
                  <a:pt x="1915883" y="96631"/>
                </a:cubicBezTo>
                <a:cubicBezTo>
                  <a:pt x="1915883" y="96631"/>
                  <a:pt x="1915883" y="96631"/>
                  <a:pt x="1923933" y="96631"/>
                </a:cubicBezTo>
                <a:cubicBezTo>
                  <a:pt x="1948083" y="104684"/>
                  <a:pt x="1964183" y="112736"/>
                  <a:pt x="1988333" y="112736"/>
                </a:cubicBezTo>
                <a:cubicBezTo>
                  <a:pt x="1988333" y="112736"/>
                  <a:pt x="1988333" y="112736"/>
                  <a:pt x="1996383" y="112736"/>
                </a:cubicBezTo>
                <a:cubicBezTo>
                  <a:pt x="1996383" y="112736"/>
                  <a:pt x="1996383" y="112736"/>
                  <a:pt x="2004432" y="112736"/>
                </a:cubicBezTo>
                <a:cubicBezTo>
                  <a:pt x="2012482" y="112736"/>
                  <a:pt x="2020532" y="112736"/>
                  <a:pt x="2028582" y="104684"/>
                </a:cubicBezTo>
                <a:cubicBezTo>
                  <a:pt x="2036632" y="104684"/>
                  <a:pt x="2044682" y="104684"/>
                  <a:pt x="2052732" y="104684"/>
                </a:cubicBezTo>
                <a:cubicBezTo>
                  <a:pt x="2076882" y="104684"/>
                  <a:pt x="2092982" y="112736"/>
                  <a:pt x="2109082" y="136894"/>
                </a:cubicBezTo>
                <a:cubicBezTo>
                  <a:pt x="2109082" y="136894"/>
                  <a:pt x="2109082" y="136894"/>
                  <a:pt x="2125181" y="136894"/>
                </a:cubicBezTo>
                <a:cubicBezTo>
                  <a:pt x="2141281" y="128841"/>
                  <a:pt x="2149331" y="128841"/>
                  <a:pt x="2165431" y="120789"/>
                </a:cubicBezTo>
                <a:cubicBezTo>
                  <a:pt x="2181531" y="120789"/>
                  <a:pt x="2189581" y="112736"/>
                  <a:pt x="2205681" y="112736"/>
                </a:cubicBezTo>
                <a:cubicBezTo>
                  <a:pt x="2229831" y="112736"/>
                  <a:pt x="2253980" y="104684"/>
                  <a:pt x="2286180" y="96631"/>
                </a:cubicBezTo>
                <a:cubicBezTo>
                  <a:pt x="2286180" y="96631"/>
                  <a:pt x="2286180" y="96631"/>
                  <a:pt x="2286180" y="88578"/>
                </a:cubicBezTo>
                <a:cubicBezTo>
                  <a:pt x="2294230" y="80526"/>
                  <a:pt x="2294230" y="80526"/>
                  <a:pt x="2302280" y="80526"/>
                </a:cubicBezTo>
                <a:cubicBezTo>
                  <a:pt x="2310330" y="64421"/>
                  <a:pt x="2326430" y="40263"/>
                  <a:pt x="2350580" y="40263"/>
                </a:cubicBezTo>
                <a:cubicBezTo>
                  <a:pt x="2366679" y="40263"/>
                  <a:pt x="2374729" y="48315"/>
                  <a:pt x="2390829" y="56368"/>
                </a:cubicBezTo>
                <a:cubicBezTo>
                  <a:pt x="2390829" y="56368"/>
                  <a:pt x="2390829" y="56368"/>
                  <a:pt x="2398879" y="56368"/>
                </a:cubicBezTo>
                <a:cubicBezTo>
                  <a:pt x="2398879" y="56368"/>
                  <a:pt x="2398879" y="56368"/>
                  <a:pt x="2398879" y="64421"/>
                </a:cubicBezTo>
                <a:cubicBezTo>
                  <a:pt x="2398879" y="72473"/>
                  <a:pt x="2390829" y="72473"/>
                  <a:pt x="2390829" y="80526"/>
                </a:cubicBezTo>
                <a:cubicBezTo>
                  <a:pt x="2390829" y="80526"/>
                  <a:pt x="2390829" y="80526"/>
                  <a:pt x="2390829" y="88578"/>
                </a:cubicBezTo>
                <a:cubicBezTo>
                  <a:pt x="2390829" y="88578"/>
                  <a:pt x="2390829" y="88578"/>
                  <a:pt x="2382779" y="88578"/>
                </a:cubicBezTo>
                <a:cubicBezTo>
                  <a:pt x="2366679" y="104684"/>
                  <a:pt x="2342530" y="120789"/>
                  <a:pt x="2318380" y="120789"/>
                </a:cubicBezTo>
                <a:cubicBezTo>
                  <a:pt x="2310330" y="120789"/>
                  <a:pt x="2302280" y="120789"/>
                  <a:pt x="2302280" y="112736"/>
                </a:cubicBezTo>
                <a:cubicBezTo>
                  <a:pt x="2302280" y="120789"/>
                  <a:pt x="2294230" y="128841"/>
                  <a:pt x="2294230" y="136894"/>
                </a:cubicBezTo>
                <a:cubicBezTo>
                  <a:pt x="2302280" y="136894"/>
                  <a:pt x="2302280" y="128841"/>
                  <a:pt x="2310330" y="128841"/>
                </a:cubicBezTo>
                <a:cubicBezTo>
                  <a:pt x="2342530" y="120789"/>
                  <a:pt x="2366679" y="112736"/>
                  <a:pt x="2398879" y="112736"/>
                </a:cubicBezTo>
                <a:cubicBezTo>
                  <a:pt x="2414979" y="104684"/>
                  <a:pt x="2431079" y="104684"/>
                  <a:pt x="2447179" y="104684"/>
                </a:cubicBezTo>
                <a:cubicBezTo>
                  <a:pt x="2463279" y="104684"/>
                  <a:pt x="2479378" y="104684"/>
                  <a:pt x="2495478" y="104684"/>
                </a:cubicBezTo>
                <a:cubicBezTo>
                  <a:pt x="2503528" y="104684"/>
                  <a:pt x="2519628" y="104684"/>
                  <a:pt x="2527678" y="112736"/>
                </a:cubicBezTo>
                <a:cubicBezTo>
                  <a:pt x="2535728" y="72473"/>
                  <a:pt x="2543778" y="48315"/>
                  <a:pt x="2575978" y="48315"/>
                </a:cubicBezTo>
                <a:cubicBezTo>
                  <a:pt x="2584028" y="48315"/>
                  <a:pt x="2600128" y="48315"/>
                  <a:pt x="2608178" y="56368"/>
                </a:cubicBezTo>
                <a:cubicBezTo>
                  <a:pt x="2688677" y="72473"/>
                  <a:pt x="2769176" y="72473"/>
                  <a:pt x="2849675" y="72473"/>
                </a:cubicBezTo>
                <a:cubicBezTo>
                  <a:pt x="2857725" y="64421"/>
                  <a:pt x="2857725" y="56368"/>
                  <a:pt x="2865775" y="48315"/>
                </a:cubicBezTo>
                <a:cubicBezTo>
                  <a:pt x="2865775" y="48315"/>
                  <a:pt x="2865775" y="48315"/>
                  <a:pt x="2873825" y="40263"/>
                </a:cubicBezTo>
                <a:cubicBezTo>
                  <a:pt x="2873825" y="40263"/>
                  <a:pt x="2873825" y="40263"/>
                  <a:pt x="2881875" y="48315"/>
                </a:cubicBezTo>
                <a:cubicBezTo>
                  <a:pt x="2922125" y="64421"/>
                  <a:pt x="2954325" y="72473"/>
                  <a:pt x="2978474" y="80526"/>
                </a:cubicBezTo>
                <a:cubicBezTo>
                  <a:pt x="2986524" y="80526"/>
                  <a:pt x="3002624" y="80526"/>
                  <a:pt x="3010674" y="88578"/>
                </a:cubicBezTo>
                <a:cubicBezTo>
                  <a:pt x="3026774" y="120789"/>
                  <a:pt x="3050924" y="136894"/>
                  <a:pt x="3083123" y="152999"/>
                </a:cubicBezTo>
                <a:cubicBezTo>
                  <a:pt x="3107273" y="169104"/>
                  <a:pt x="3139473" y="185209"/>
                  <a:pt x="3155573" y="209367"/>
                </a:cubicBezTo>
                <a:cubicBezTo>
                  <a:pt x="3171673" y="233525"/>
                  <a:pt x="3195822" y="249630"/>
                  <a:pt x="3211922" y="249630"/>
                </a:cubicBezTo>
                <a:cubicBezTo>
                  <a:pt x="3236072" y="249630"/>
                  <a:pt x="3252172" y="241578"/>
                  <a:pt x="3284372" y="217420"/>
                </a:cubicBezTo>
                <a:cubicBezTo>
                  <a:pt x="3276322" y="217420"/>
                  <a:pt x="3268272" y="217420"/>
                  <a:pt x="3260222" y="217420"/>
                </a:cubicBezTo>
                <a:cubicBezTo>
                  <a:pt x="3236072" y="217420"/>
                  <a:pt x="3211922" y="209367"/>
                  <a:pt x="3195822" y="201315"/>
                </a:cubicBezTo>
                <a:cubicBezTo>
                  <a:pt x="3171673" y="193262"/>
                  <a:pt x="3155573" y="177157"/>
                  <a:pt x="3139473" y="161052"/>
                </a:cubicBezTo>
                <a:cubicBezTo>
                  <a:pt x="3123373" y="144947"/>
                  <a:pt x="3115323" y="136894"/>
                  <a:pt x="3099223" y="128841"/>
                </a:cubicBezTo>
                <a:cubicBezTo>
                  <a:pt x="3099223" y="128841"/>
                  <a:pt x="3099223" y="128841"/>
                  <a:pt x="3091173" y="120789"/>
                </a:cubicBezTo>
                <a:cubicBezTo>
                  <a:pt x="3091173" y="120789"/>
                  <a:pt x="3091173" y="120789"/>
                  <a:pt x="3099223" y="112736"/>
                </a:cubicBezTo>
                <a:cubicBezTo>
                  <a:pt x="3107273" y="104684"/>
                  <a:pt x="3107273" y="104684"/>
                  <a:pt x="3107273" y="96631"/>
                </a:cubicBezTo>
                <a:cubicBezTo>
                  <a:pt x="3107273" y="96631"/>
                  <a:pt x="3107273" y="96631"/>
                  <a:pt x="3107273" y="80526"/>
                </a:cubicBezTo>
                <a:cubicBezTo>
                  <a:pt x="3107273" y="80526"/>
                  <a:pt x="3107273" y="80526"/>
                  <a:pt x="3115323" y="88578"/>
                </a:cubicBezTo>
                <a:cubicBezTo>
                  <a:pt x="3203872" y="88578"/>
                  <a:pt x="3284372" y="96631"/>
                  <a:pt x="3372921" y="104684"/>
                </a:cubicBezTo>
                <a:cubicBezTo>
                  <a:pt x="3550019" y="112736"/>
                  <a:pt x="3735168" y="128841"/>
                  <a:pt x="3920316" y="128841"/>
                </a:cubicBezTo>
                <a:cubicBezTo>
                  <a:pt x="3952516" y="128841"/>
                  <a:pt x="3984716" y="128841"/>
                  <a:pt x="4016915" y="128841"/>
                </a:cubicBezTo>
                <a:cubicBezTo>
                  <a:pt x="4306712" y="128841"/>
                  <a:pt x="4588460" y="152999"/>
                  <a:pt x="4886308" y="185209"/>
                </a:cubicBezTo>
                <a:cubicBezTo>
                  <a:pt x="4886308" y="185209"/>
                  <a:pt x="4886308" y="185209"/>
                  <a:pt x="4918508" y="193262"/>
                </a:cubicBezTo>
                <a:cubicBezTo>
                  <a:pt x="4918508" y="193262"/>
                  <a:pt x="4918508" y="193262"/>
                  <a:pt x="4918508" y="201315"/>
                </a:cubicBezTo>
                <a:cubicBezTo>
                  <a:pt x="4918508" y="201315"/>
                  <a:pt x="4910458" y="209367"/>
                  <a:pt x="4910458" y="217420"/>
                </a:cubicBezTo>
                <a:cubicBezTo>
                  <a:pt x="4934608" y="209367"/>
                  <a:pt x="4958757" y="201315"/>
                  <a:pt x="4990957" y="201315"/>
                </a:cubicBezTo>
                <a:cubicBezTo>
                  <a:pt x="4990957" y="201315"/>
                  <a:pt x="4990957" y="201315"/>
                  <a:pt x="5007056" y="193262"/>
                </a:cubicBezTo>
                <a:cubicBezTo>
                  <a:pt x="5007056" y="193262"/>
                  <a:pt x="5007056" y="193262"/>
                  <a:pt x="5007056" y="209367"/>
                </a:cubicBezTo>
                <a:cubicBezTo>
                  <a:pt x="4999006" y="225472"/>
                  <a:pt x="4999006" y="241578"/>
                  <a:pt x="4990957" y="249630"/>
                </a:cubicBezTo>
                <a:cubicBezTo>
                  <a:pt x="4990957" y="257683"/>
                  <a:pt x="4982907" y="257683"/>
                  <a:pt x="4982907" y="273788"/>
                </a:cubicBezTo>
                <a:cubicBezTo>
                  <a:pt x="4982907" y="273788"/>
                  <a:pt x="4982907" y="273788"/>
                  <a:pt x="5465902" y="273788"/>
                </a:cubicBezTo>
                <a:cubicBezTo>
                  <a:pt x="5465902" y="273788"/>
                  <a:pt x="5465902" y="273788"/>
                  <a:pt x="5457853" y="281841"/>
                </a:cubicBezTo>
                <a:cubicBezTo>
                  <a:pt x="5457853" y="289893"/>
                  <a:pt x="5457853" y="297946"/>
                  <a:pt x="5449803" y="305998"/>
                </a:cubicBezTo>
                <a:cubicBezTo>
                  <a:pt x="5441753" y="330156"/>
                  <a:pt x="5433703" y="354314"/>
                  <a:pt x="5409553" y="378472"/>
                </a:cubicBezTo>
                <a:cubicBezTo>
                  <a:pt x="5409553" y="378472"/>
                  <a:pt x="5409553" y="378472"/>
                  <a:pt x="5401503" y="378472"/>
                </a:cubicBezTo>
                <a:cubicBezTo>
                  <a:pt x="5401503" y="378472"/>
                  <a:pt x="5393454" y="378472"/>
                  <a:pt x="5385404" y="378472"/>
                </a:cubicBezTo>
                <a:cubicBezTo>
                  <a:pt x="5377354" y="378472"/>
                  <a:pt x="5369304" y="378472"/>
                  <a:pt x="5369304" y="378472"/>
                </a:cubicBezTo>
                <a:cubicBezTo>
                  <a:pt x="5337104" y="378472"/>
                  <a:pt x="5296854" y="378472"/>
                  <a:pt x="5272704" y="322104"/>
                </a:cubicBezTo>
                <a:cubicBezTo>
                  <a:pt x="5272704" y="322104"/>
                  <a:pt x="5272704" y="322104"/>
                  <a:pt x="5264654" y="314051"/>
                </a:cubicBezTo>
                <a:cubicBezTo>
                  <a:pt x="5264654" y="314051"/>
                  <a:pt x="5264654" y="314051"/>
                  <a:pt x="5280754" y="314051"/>
                </a:cubicBezTo>
                <a:cubicBezTo>
                  <a:pt x="5288804" y="305998"/>
                  <a:pt x="5304904" y="305998"/>
                  <a:pt x="5321004" y="297946"/>
                </a:cubicBezTo>
                <a:cubicBezTo>
                  <a:pt x="5321004" y="297946"/>
                  <a:pt x="5321004" y="297946"/>
                  <a:pt x="5168056" y="297946"/>
                </a:cubicBezTo>
                <a:cubicBezTo>
                  <a:pt x="5200255" y="314051"/>
                  <a:pt x="5232454" y="330156"/>
                  <a:pt x="5264654" y="346261"/>
                </a:cubicBezTo>
                <a:cubicBezTo>
                  <a:pt x="5264654" y="346261"/>
                  <a:pt x="5264654" y="346261"/>
                  <a:pt x="5280754" y="354314"/>
                </a:cubicBezTo>
                <a:cubicBezTo>
                  <a:pt x="5280754" y="354314"/>
                  <a:pt x="5280754" y="354314"/>
                  <a:pt x="5264654" y="362366"/>
                </a:cubicBezTo>
                <a:cubicBezTo>
                  <a:pt x="5224405" y="386524"/>
                  <a:pt x="5192205" y="402629"/>
                  <a:pt x="5160006" y="418735"/>
                </a:cubicBezTo>
                <a:cubicBezTo>
                  <a:pt x="5176105" y="426787"/>
                  <a:pt x="5192205" y="426787"/>
                  <a:pt x="5216355" y="426787"/>
                </a:cubicBezTo>
                <a:cubicBezTo>
                  <a:pt x="5216355" y="426787"/>
                  <a:pt x="5216355" y="426787"/>
                  <a:pt x="5232454" y="426787"/>
                </a:cubicBezTo>
                <a:cubicBezTo>
                  <a:pt x="5232454" y="426787"/>
                  <a:pt x="5232454" y="426787"/>
                  <a:pt x="5232454" y="434840"/>
                </a:cubicBezTo>
                <a:cubicBezTo>
                  <a:pt x="5224405" y="467050"/>
                  <a:pt x="5224405" y="499261"/>
                  <a:pt x="5232454" y="507313"/>
                </a:cubicBezTo>
                <a:cubicBezTo>
                  <a:pt x="5240504" y="515366"/>
                  <a:pt x="5256604" y="523419"/>
                  <a:pt x="5272704" y="523419"/>
                </a:cubicBezTo>
                <a:cubicBezTo>
                  <a:pt x="5280754" y="523419"/>
                  <a:pt x="5296854" y="523419"/>
                  <a:pt x="5304904" y="523419"/>
                </a:cubicBezTo>
                <a:cubicBezTo>
                  <a:pt x="5304904" y="523419"/>
                  <a:pt x="5304904" y="523419"/>
                  <a:pt x="5425653" y="523419"/>
                </a:cubicBezTo>
                <a:cubicBezTo>
                  <a:pt x="5482002" y="531471"/>
                  <a:pt x="5538352" y="531471"/>
                  <a:pt x="5594702" y="531471"/>
                </a:cubicBezTo>
                <a:cubicBezTo>
                  <a:pt x="5594702" y="531471"/>
                  <a:pt x="5594702" y="531471"/>
                  <a:pt x="5610802" y="531471"/>
                </a:cubicBezTo>
                <a:cubicBezTo>
                  <a:pt x="5610802" y="531471"/>
                  <a:pt x="5610802" y="531471"/>
                  <a:pt x="5610802" y="539524"/>
                </a:cubicBezTo>
                <a:cubicBezTo>
                  <a:pt x="5610802" y="539524"/>
                  <a:pt x="5610802" y="539524"/>
                  <a:pt x="5610802" y="547576"/>
                </a:cubicBezTo>
                <a:cubicBezTo>
                  <a:pt x="5610802" y="547576"/>
                  <a:pt x="5610802" y="547576"/>
                  <a:pt x="5626902" y="555629"/>
                </a:cubicBezTo>
                <a:cubicBezTo>
                  <a:pt x="5626902" y="555629"/>
                  <a:pt x="5626902" y="555629"/>
                  <a:pt x="5610802" y="563682"/>
                </a:cubicBezTo>
                <a:cubicBezTo>
                  <a:pt x="5602752" y="571734"/>
                  <a:pt x="5594702" y="571734"/>
                  <a:pt x="5586652" y="571734"/>
                </a:cubicBezTo>
                <a:cubicBezTo>
                  <a:pt x="5578602" y="571734"/>
                  <a:pt x="5570552" y="579787"/>
                  <a:pt x="5562502" y="579787"/>
                </a:cubicBezTo>
                <a:cubicBezTo>
                  <a:pt x="5530302" y="587839"/>
                  <a:pt x="5522252" y="595892"/>
                  <a:pt x="5530302" y="620050"/>
                </a:cubicBezTo>
                <a:cubicBezTo>
                  <a:pt x="5530302" y="628102"/>
                  <a:pt x="5514202" y="644207"/>
                  <a:pt x="5506152" y="660313"/>
                </a:cubicBezTo>
                <a:cubicBezTo>
                  <a:pt x="5506152" y="668365"/>
                  <a:pt x="5506152" y="668365"/>
                  <a:pt x="5498102" y="676418"/>
                </a:cubicBezTo>
                <a:cubicBezTo>
                  <a:pt x="5482002" y="708628"/>
                  <a:pt x="5473952" y="724733"/>
                  <a:pt x="5506152" y="756944"/>
                </a:cubicBezTo>
                <a:cubicBezTo>
                  <a:pt x="5506152" y="756944"/>
                  <a:pt x="5506152" y="756944"/>
                  <a:pt x="5514202" y="756944"/>
                </a:cubicBezTo>
                <a:cubicBezTo>
                  <a:pt x="5522252" y="773049"/>
                  <a:pt x="5506152" y="813312"/>
                  <a:pt x="5498102" y="821365"/>
                </a:cubicBezTo>
                <a:cubicBezTo>
                  <a:pt x="5482002" y="853575"/>
                  <a:pt x="5482002" y="885785"/>
                  <a:pt x="5490052" y="917996"/>
                </a:cubicBezTo>
                <a:cubicBezTo>
                  <a:pt x="5506152" y="942153"/>
                  <a:pt x="5530302" y="974364"/>
                  <a:pt x="5570552" y="990469"/>
                </a:cubicBezTo>
                <a:cubicBezTo>
                  <a:pt x="5618852" y="998522"/>
                  <a:pt x="5667151" y="1006574"/>
                  <a:pt x="5715450" y="1006574"/>
                </a:cubicBezTo>
                <a:cubicBezTo>
                  <a:pt x="5731550" y="1006574"/>
                  <a:pt x="5747650" y="1006574"/>
                  <a:pt x="5763750" y="1006574"/>
                </a:cubicBezTo>
                <a:cubicBezTo>
                  <a:pt x="5779850" y="1006574"/>
                  <a:pt x="5795950" y="1006574"/>
                  <a:pt x="5812050" y="1006574"/>
                </a:cubicBezTo>
                <a:cubicBezTo>
                  <a:pt x="5820100" y="1006574"/>
                  <a:pt x="5836200" y="1006574"/>
                  <a:pt x="5844250" y="1006574"/>
                </a:cubicBezTo>
                <a:cubicBezTo>
                  <a:pt x="5852300" y="1006574"/>
                  <a:pt x="5860350" y="1014627"/>
                  <a:pt x="5868399" y="1014627"/>
                </a:cubicBezTo>
                <a:lnTo>
                  <a:pt x="5892549" y="1014627"/>
                </a:lnTo>
                <a:cubicBezTo>
                  <a:pt x="5892549" y="1014627"/>
                  <a:pt x="5892549" y="1014627"/>
                  <a:pt x="5876449" y="1030732"/>
                </a:cubicBezTo>
                <a:cubicBezTo>
                  <a:pt x="5860350" y="1054890"/>
                  <a:pt x="5844250" y="1079047"/>
                  <a:pt x="5820100" y="1103205"/>
                </a:cubicBezTo>
                <a:cubicBezTo>
                  <a:pt x="5804000" y="1127363"/>
                  <a:pt x="5787900" y="1143468"/>
                  <a:pt x="5771800" y="1167626"/>
                </a:cubicBezTo>
                <a:cubicBezTo>
                  <a:pt x="5771800" y="1175679"/>
                  <a:pt x="5779850" y="1191784"/>
                  <a:pt x="5779850" y="1207889"/>
                </a:cubicBezTo>
                <a:cubicBezTo>
                  <a:pt x="5779850" y="1207889"/>
                  <a:pt x="5779850" y="1207889"/>
                  <a:pt x="5787900" y="1215942"/>
                </a:cubicBezTo>
                <a:cubicBezTo>
                  <a:pt x="5779850" y="1232047"/>
                  <a:pt x="5771800" y="1256204"/>
                  <a:pt x="5771800" y="1272310"/>
                </a:cubicBezTo>
                <a:cubicBezTo>
                  <a:pt x="5755700" y="1304520"/>
                  <a:pt x="5747650" y="1336730"/>
                  <a:pt x="5747650" y="1368941"/>
                </a:cubicBezTo>
                <a:cubicBezTo>
                  <a:pt x="5731550" y="1433361"/>
                  <a:pt x="5739600" y="1489730"/>
                  <a:pt x="5755700" y="1529993"/>
                </a:cubicBezTo>
                <a:cubicBezTo>
                  <a:pt x="5755700" y="1554150"/>
                  <a:pt x="5771800" y="1570256"/>
                  <a:pt x="5779850" y="1586361"/>
                </a:cubicBezTo>
                <a:cubicBezTo>
                  <a:pt x="5804000" y="1626624"/>
                  <a:pt x="5820100" y="1666887"/>
                  <a:pt x="5820100" y="1723255"/>
                </a:cubicBezTo>
                <a:cubicBezTo>
                  <a:pt x="5820100" y="1723255"/>
                  <a:pt x="5820100" y="1723255"/>
                  <a:pt x="5812050" y="1731307"/>
                </a:cubicBezTo>
                <a:cubicBezTo>
                  <a:pt x="5795950" y="1755465"/>
                  <a:pt x="5771800" y="1755465"/>
                  <a:pt x="5747650" y="1755465"/>
                </a:cubicBezTo>
                <a:cubicBezTo>
                  <a:pt x="5739600" y="1755465"/>
                  <a:pt x="5731550" y="1755465"/>
                  <a:pt x="5723500" y="1755465"/>
                </a:cubicBezTo>
                <a:cubicBezTo>
                  <a:pt x="5715450" y="1755465"/>
                  <a:pt x="5715450" y="1755465"/>
                  <a:pt x="5707400" y="1755465"/>
                </a:cubicBezTo>
                <a:cubicBezTo>
                  <a:pt x="5699350" y="1755465"/>
                  <a:pt x="5691300" y="1755465"/>
                  <a:pt x="5683251" y="1763518"/>
                </a:cubicBezTo>
                <a:cubicBezTo>
                  <a:pt x="5675201" y="1779623"/>
                  <a:pt x="5651051" y="1787676"/>
                  <a:pt x="5634951" y="1787676"/>
                </a:cubicBezTo>
                <a:cubicBezTo>
                  <a:pt x="5618852" y="1787676"/>
                  <a:pt x="5610802" y="1787676"/>
                  <a:pt x="5602752" y="1787676"/>
                </a:cubicBezTo>
                <a:cubicBezTo>
                  <a:pt x="5594702" y="1787676"/>
                  <a:pt x="5586652" y="1779623"/>
                  <a:pt x="5578602" y="1779623"/>
                </a:cubicBezTo>
                <a:cubicBezTo>
                  <a:pt x="5570552" y="1779623"/>
                  <a:pt x="5570552" y="1779623"/>
                  <a:pt x="5562502" y="1787676"/>
                </a:cubicBezTo>
                <a:cubicBezTo>
                  <a:pt x="5570552" y="1787676"/>
                  <a:pt x="5578602" y="1787676"/>
                  <a:pt x="5578602" y="1787676"/>
                </a:cubicBezTo>
                <a:cubicBezTo>
                  <a:pt x="5610802" y="1787676"/>
                  <a:pt x="5651051" y="1787676"/>
                  <a:pt x="5659101" y="1852096"/>
                </a:cubicBezTo>
                <a:cubicBezTo>
                  <a:pt x="5659101" y="1852096"/>
                  <a:pt x="5659101" y="1852096"/>
                  <a:pt x="5659101" y="1868201"/>
                </a:cubicBezTo>
                <a:cubicBezTo>
                  <a:pt x="5659101" y="1868201"/>
                  <a:pt x="5659101" y="1868201"/>
                  <a:pt x="5562502" y="1844044"/>
                </a:cubicBezTo>
                <a:cubicBezTo>
                  <a:pt x="5570552" y="1852096"/>
                  <a:pt x="5578602" y="1860149"/>
                  <a:pt x="5586652" y="1868201"/>
                </a:cubicBezTo>
                <a:cubicBezTo>
                  <a:pt x="5586652" y="1868201"/>
                  <a:pt x="5586652" y="1868201"/>
                  <a:pt x="5602752" y="1876254"/>
                </a:cubicBezTo>
                <a:cubicBezTo>
                  <a:pt x="5602752" y="1876254"/>
                  <a:pt x="5602752" y="1876254"/>
                  <a:pt x="5586652" y="1884307"/>
                </a:cubicBezTo>
                <a:cubicBezTo>
                  <a:pt x="5578602" y="1892359"/>
                  <a:pt x="5570552" y="1892359"/>
                  <a:pt x="5562502" y="1892359"/>
                </a:cubicBezTo>
                <a:cubicBezTo>
                  <a:pt x="5570552" y="1900412"/>
                  <a:pt x="5570552" y="1900412"/>
                  <a:pt x="5570552" y="1908464"/>
                </a:cubicBezTo>
                <a:cubicBezTo>
                  <a:pt x="5578602" y="1916517"/>
                  <a:pt x="5586652" y="1916517"/>
                  <a:pt x="5594702" y="1924570"/>
                </a:cubicBezTo>
                <a:cubicBezTo>
                  <a:pt x="5602752" y="1932622"/>
                  <a:pt x="5618852" y="1948727"/>
                  <a:pt x="5626902" y="1948727"/>
                </a:cubicBezTo>
                <a:cubicBezTo>
                  <a:pt x="5643001" y="1940675"/>
                  <a:pt x="5651051" y="1940675"/>
                  <a:pt x="5667151" y="1940675"/>
                </a:cubicBezTo>
                <a:cubicBezTo>
                  <a:pt x="5707400" y="1940675"/>
                  <a:pt x="5731550" y="1964833"/>
                  <a:pt x="5755700" y="1988990"/>
                </a:cubicBezTo>
                <a:cubicBezTo>
                  <a:pt x="5763750" y="1997043"/>
                  <a:pt x="5763750" y="2005095"/>
                  <a:pt x="5771800" y="2013148"/>
                </a:cubicBezTo>
                <a:cubicBezTo>
                  <a:pt x="5771800" y="2013148"/>
                  <a:pt x="5771800" y="2013148"/>
                  <a:pt x="5787900" y="2021201"/>
                </a:cubicBezTo>
                <a:cubicBezTo>
                  <a:pt x="5787900" y="2021201"/>
                  <a:pt x="5787900" y="2021201"/>
                  <a:pt x="5771800" y="2029253"/>
                </a:cubicBezTo>
                <a:cubicBezTo>
                  <a:pt x="5739600" y="2045358"/>
                  <a:pt x="5707400" y="2061464"/>
                  <a:pt x="5683251" y="2077569"/>
                </a:cubicBezTo>
                <a:cubicBezTo>
                  <a:pt x="5683251" y="2077569"/>
                  <a:pt x="5683251" y="2077569"/>
                  <a:pt x="5675201" y="2085621"/>
                </a:cubicBezTo>
                <a:cubicBezTo>
                  <a:pt x="5675201" y="2085621"/>
                  <a:pt x="5675201" y="2085621"/>
                  <a:pt x="5667151" y="2077569"/>
                </a:cubicBezTo>
                <a:cubicBezTo>
                  <a:pt x="5659101" y="2053411"/>
                  <a:pt x="5643001" y="2037306"/>
                  <a:pt x="5626902" y="2029253"/>
                </a:cubicBezTo>
                <a:cubicBezTo>
                  <a:pt x="5618852" y="2045358"/>
                  <a:pt x="5602752" y="2053411"/>
                  <a:pt x="5586652" y="2053411"/>
                </a:cubicBezTo>
                <a:cubicBezTo>
                  <a:pt x="5570552" y="2053411"/>
                  <a:pt x="5562502" y="2053411"/>
                  <a:pt x="5546402" y="2045358"/>
                </a:cubicBezTo>
                <a:cubicBezTo>
                  <a:pt x="5538352" y="2045358"/>
                  <a:pt x="5530302" y="2037306"/>
                  <a:pt x="5522252" y="2037306"/>
                </a:cubicBezTo>
                <a:cubicBezTo>
                  <a:pt x="5514202" y="2037306"/>
                  <a:pt x="5506152" y="2045358"/>
                  <a:pt x="5498102" y="2045358"/>
                </a:cubicBezTo>
                <a:cubicBezTo>
                  <a:pt x="5465902" y="2045358"/>
                  <a:pt x="5441753" y="2021201"/>
                  <a:pt x="5425653" y="2005095"/>
                </a:cubicBezTo>
                <a:cubicBezTo>
                  <a:pt x="5417603" y="2005095"/>
                  <a:pt x="5417603" y="1997043"/>
                  <a:pt x="5409553" y="1988990"/>
                </a:cubicBezTo>
                <a:cubicBezTo>
                  <a:pt x="5361254" y="2021201"/>
                  <a:pt x="5312954" y="2045358"/>
                  <a:pt x="5264654" y="2069516"/>
                </a:cubicBezTo>
                <a:cubicBezTo>
                  <a:pt x="5248554" y="2077569"/>
                  <a:pt x="5232454" y="2085621"/>
                  <a:pt x="5216355" y="2093674"/>
                </a:cubicBezTo>
                <a:cubicBezTo>
                  <a:pt x="5216355" y="2093674"/>
                  <a:pt x="5216355" y="2093674"/>
                  <a:pt x="5208305" y="2093674"/>
                </a:cubicBezTo>
                <a:cubicBezTo>
                  <a:pt x="5208305" y="2093674"/>
                  <a:pt x="5200255" y="2093674"/>
                  <a:pt x="5192205" y="2093674"/>
                </a:cubicBezTo>
                <a:cubicBezTo>
                  <a:pt x="5184155" y="2085621"/>
                  <a:pt x="5184155" y="2085621"/>
                  <a:pt x="5176105" y="2085621"/>
                </a:cubicBezTo>
                <a:cubicBezTo>
                  <a:pt x="5168056" y="2093674"/>
                  <a:pt x="5151956" y="2093674"/>
                  <a:pt x="5143906" y="2093674"/>
                </a:cubicBezTo>
                <a:cubicBezTo>
                  <a:pt x="5135856" y="2093674"/>
                  <a:pt x="5119756" y="2101727"/>
                  <a:pt x="5111706" y="2101727"/>
                </a:cubicBezTo>
                <a:cubicBezTo>
                  <a:pt x="5111706" y="2101727"/>
                  <a:pt x="5111706" y="2101727"/>
                  <a:pt x="5103656" y="2101727"/>
                </a:cubicBezTo>
                <a:cubicBezTo>
                  <a:pt x="5103656" y="2109779"/>
                  <a:pt x="5095606" y="2109779"/>
                  <a:pt x="5087556" y="2109779"/>
                </a:cubicBezTo>
                <a:cubicBezTo>
                  <a:pt x="5079506" y="2109779"/>
                  <a:pt x="5063406" y="2109779"/>
                  <a:pt x="5047306" y="2109779"/>
                </a:cubicBezTo>
                <a:cubicBezTo>
                  <a:pt x="5015106" y="2101727"/>
                  <a:pt x="4974857" y="2093674"/>
                  <a:pt x="4942657" y="2077569"/>
                </a:cubicBezTo>
                <a:cubicBezTo>
                  <a:pt x="4926558" y="2061464"/>
                  <a:pt x="4910458" y="2053411"/>
                  <a:pt x="4894358" y="2053411"/>
                </a:cubicBezTo>
                <a:cubicBezTo>
                  <a:pt x="4886308" y="2053411"/>
                  <a:pt x="4878258" y="2061464"/>
                  <a:pt x="4862158" y="2061464"/>
                </a:cubicBezTo>
                <a:cubicBezTo>
                  <a:pt x="4854108" y="2061464"/>
                  <a:pt x="4854108" y="2069516"/>
                  <a:pt x="4846058" y="2069516"/>
                </a:cubicBezTo>
                <a:cubicBezTo>
                  <a:pt x="4846058" y="2069516"/>
                  <a:pt x="4838008" y="2069516"/>
                  <a:pt x="4838008" y="2061464"/>
                </a:cubicBezTo>
                <a:cubicBezTo>
                  <a:pt x="4829958" y="2061464"/>
                  <a:pt x="4829958" y="2061464"/>
                  <a:pt x="4821908" y="2061464"/>
                </a:cubicBezTo>
                <a:cubicBezTo>
                  <a:pt x="4821908" y="2061464"/>
                  <a:pt x="4821908" y="2061464"/>
                  <a:pt x="4789708" y="2061464"/>
                </a:cubicBezTo>
                <a:cubicBezTo>
                  <a:pt x="4789708" y="2061464"/>
                  <a:pt x="4789708" y="2061464"/>
                  <a:pt x="4821908" y="2045358"/>
                </a:cubicBezTo>
                <a:cubicBezTo>
                  <a:pt x="4829958" y="2037306"/>
                  <a:pt x="4838008" y="2029253"/>
                  <a:pt x="4846058" y="2021201"/>
                </a:cubicBezTo>
                <a:cubicBezTo>
                  <a:pt x="4846058" y="2021201"/>
                  <a:pt x="4846058" y="2021201"/>
                  <a:pt x="4854108" y="2021201"/>
                </a:cubicBezTo>
                <a:cubicBezTo>
                  <a:pt x="4829958" y="2021201"/>
                  <a:pt x="4805808" y="2013148"/>
                  <a:pt x="4781658" y="2013148"/>
                </a:cubicBezTo>
                <a:cubicBezTo>
                  <a:pt x="4741409" y="2013148"/>
                  <a:pt x="4709209" y="2013148"/>
                  <a:pt x="4677010" y="2005095"/>
                </a:cubicBezTo>
                <a:cubicBezTo>
                  <a:pt x="4636760" y="1997043"/>
                  <a:pt x="4596510" y="1988990"/>
                  <a:pt x="4564310" y="1972885"/>
                </a:cubicBezTo>
                <a:cubicBezTo>
                  <a:pt x="4548210" y="1964833"/>
                  <a:pt x="4532111" y="1964833"/>
                  <a:pt x="4524061" y="1964833"/>
                </a:cubicBezTo>
                <a:cubicBezTo>
                  <a:pt x="4499911" y="1964833"/>
                  <a:pt x="4483811" y="1980938"/>
                  <a:pt x="4483811" y="2005095"/>
                </a:cubicBezTo>
                <a:cubicBezTo>
                  <a:pt x="4483811" y="2005095"/>
                  <a:pt x="4483811" y="2005095"/>
                  <a:pt x="4475762" y="2013148"/>
                </a:cubicBezTo>
                <a:cubicBezTo>
                  <a:pt x="4475762" y="2013148"/>
                  <a:pt x="4475762" y="2013148"/>
                  <a:pt x="4242314" y="2013148"/>
                </a:cubicBezTo>
                <a:cubicBezTo>
                  <a:pt x="4242314" y="2013148"/>
                  <a:pt x="4242314" y="2013148"/>
                  <a:pt x="4250363" y="1997043"/>
                </a:cubicBezTo>
                <a:cubicBezTo>
                  <a:pt x="4258413" y="1988990"/>
                  <a:pt x="4266463" y="1980938"/>
                  <a:pt x="4266463" y="1972885"/>
                </a:cubicBezTo>
                <a:cubicBezTo>
                  <a:pt x="4274513" y="1964833"/>
                  <a:pt x="4274513" y="1964833"/>
                  <a:pt x="4282563" y="1956780"/>
                </a:cubicBezTo>
                <a:cubicBezTo>
                  <a:pt x="4274513" y="1948727"/>
                  <a:pt x="4274513" y="1940675"/>
                  <a:pt x="4266463" y="1924570"/>
                </a:cubicBezTo>
                <a:cubicBezTo>
                  <a:pt x="4266463" y="1940675"/>
                  <a:pt x="4258413" y="1948727"/>
                  <a:pt x="4258413" y="1956780"/>
                </a:cubicBezTo>
                <a:cubicBezTo>
                  <a:pt x="4258413" y="1956780"/>
                  <a:pt x="4258413" y="1956780"/>
                  <a:pt x="4258413" y="1972885"/>
                </a:cubicBezTo>
                <a:cubicBezTo>
                  <a:pt x="4258413" y="1972885"/>
                  <a:pt x="4258413" y="1972885"/>
                  <a:pt x="4234264" y="1972885"/>
                </a:cubicBezTo>
                <a:cubicBezTo>
                  <a:pt x="4202064" y="1980938"/>
                  <a:pt x="4169864" y="1988990"/>
                  <a:pt x="4129614" y="1997043"/>
                </a:cubicBezTo>
                <a:cubicBezTo>
                  <a:pt x="4089365" y="2013148"/>
                  <a:pt x="4049115" y="2021201"/>
                  <a:pt x="4000815" y="2029253"/>
                </a:cubicBezTo>
                <a:cubicBezTo>
                  <a:pt x="3992766" y="2029253"/>
                  <a:pt x="3976666" y="2029253"/>
                  <a:pt x="3968616" y="2029253"/>
                </a:cubicBezTo>
                <a:cubicBezTo>
                  <a:pt x="3944466" y="2029253"/>
                  <a:pt x="3912266" y="2029253"/>
                  <a:pt x="3880067" y="2021201"/>
                </a:cubicBezTo>
                <a:cubicBezTo>
                  <a:pt x="3880067" y="2021201"/>
                  <a:pt x="3872017" y="2021201"/>
                  <a:pt x="3863967" y="2021201"/>
                </a:cubicBezTo>
                <a:cubicBezTo>
                  <a:pt x="3863967" y="2021201"/>
                  <a:pt x="3863967" y="2021201"/>
                  <a:pt x="3872017" y="2029253"/>
                </a:cubicBezTo>
                <a:cubicBezTo>
                  <a:pt x="3872017" y="2029253"/>
                  <a:pt x="3872017" y="2029253"/>
                  <a:pt x="3872017" y="2037306"/>
                </a:cubicBezTo>
                <a:cubicBezTo>
                  <a:pt x="3872017" y="2037306"/>
                  <a:pt x="3872017" y="2037306"/>
                  <a:pt x="3888116" y="2053411"/>
                </a:cubicBezTo>
                <a:cubicBezTo>
                  <a:pt x="3888116" y="2053411"/>
                  <a:pt x="3888116" y="2053411"/>
                  <a:pt x="3863967" y="2053411"/>
                </a:cubicBezTo>
                <a:cubicBezTo>
                  <a:pt x="3807617" y="2053411"/>
                  <a:pt x="3751268" y="2045358"/>
                  <a:pt x="3702968" y="2037306"/>
                </a:cubicBezTo>
                <a:cubicBezTo>
                  <a:pt x="3678818" y="2037306"/>
                  <a:pt x="3646619" y="2037306"/>
                  <a:pt x="3622469" y="2029253"/>
                </a:cubicBezTo>
                <a:cubicBezTo>
                  <a:pt x="3622469" y="2029253"/>
                  <a:pt x="3622469" y="2029253"/>
                  <a:pt x="3614419" y="2029253"/>
                </a:cubicBezTo>
                <a:cubicBezTo>
                  <a:pt x="3614419" y="2029253"/>
                  <a:pt x="3614419" y="2029253"/>
                  <a:pt x="3614419" y="2005095"/>
                </a:cubicBezTo>
                <a:cubicBezTo>
                  <a:pt x="3614419" y="2005095"/>
                  <a:pt x="3614419" y="2005095"/>
                  <a:pt x="3694918" y="2005095"/>
                </a:cubicBezTo>
                <a:cubicBezTo>
                  <a:pt x="3678818" y="1997043"/>
                  <a:pt x="3662718" y="1997043"/>
                  <a:pt x="3646619" y="1997043"/>
                </a:cubicBezTo>
                <a:cubicBezTo>
                  <a:pt x="3646619" y="1997043"/>
                  <a:pt x="3646619" y="1997043"/>
                  <a:pt x="3622469" y="1988990"/>
                </a:cubicBezTo>
                <a:cubicBezTo>
                  <a:pt x="3622469" y="1988990"/>
                  <a:pt x="3622469" y="1988990"/>
                  <a:pt x="3622469" y="1972885"/>
                </a:cubicBezTo>
                <a:cubicBezTo>
                  <a:pt x="3630519" y="1956780"/>
                  <a:pt x="3638569" y="1940675"/>
                  <a:pt x="3646619" y="1924570"/>
                </a:cubicBezTo>
                <a:cubicBezTo>
                  <a:pt x="3646619" y="1924570"/>
                  <a:pt x="3646619" y="1924570"/>
                  <a:pt x="3413171" y="1924570"/>
                </a:cubicBezTo>
                <a:cubicBezTo>
                  <a:pt x="3421221" y="1932622"/>
                  <a:pt x="3421221" y="1932622"/>
                  <a:pt x="3421221" y="1940675"/>
                </a:cubicBezTo>
                <a:cubicBezTo>
                  <a:pt x="3421221" y="1940675"/>
                  <a:pt x="3421221" y="1940675"/>
                  <a:pt x="3421221" y="1948727"/>
                </a:cubicBezTo>
                <a:cubicBezTo>
                  <a:pt x="3421221" y="1948727"/>
                  <a:pt x="3421221" y="1948727"/>
                  <a:pt x="3389021" y="1948727"/>
                </a:cubicBezTo>
                <a:cubicBezTo>
                  <a:pt x="3372921" y="1948727"/>
                  <a:pt x="3356821" y="1948727"/>
                  <a:pt x="3340721" y="1940675"/>
                </a:cubicBezTo>
                <a:cubicBezTo>
                  <a:pt x="3324621" y="1940675"/>
                  <a:pt x="3316571" y="1940675"/>
                  <a:pt x="3300472" y="1940675"/>
                </a:cubicBezTo>
                <a:cubicBezTo>
                  <a:pt x="3284372" y="1940675"/>
                  <a:pt x="3268272" y="1940675"/>
                  <a:pt x="3252172" y="1948727"/>
                </a:cubicBezTo>
                <a:cubicBezTo>
                  <a:pt x="3236072" y="1956780"/>
                  <a:pt x="3211922" y="1964833"/>
                  <a:pt x="3187773" y="1964833"/>
                </a:cubicBezTo>
                <a:cubicBezTo>
                  <a:pt x="3171673" y="1964833"/>
                  <a:pt x="3147523" y="1964833"/>
                  <a:pt x="3131423" y="1964833"/>
                </a:cubicBezTo>
                <a:cubicBezTo>
                  <a:pt x="3115323" y="1956780"/>
                  <a:pt x="3099223" y="1956780"/>
                  <a:pt x="3083123" y="1956780"/>
                </a:cubicBezTo>
                <a:cubicBezTo>
                  <a:pt x="3083123" y="1956780"/>
                  <a:pt x="3083123" y="1956780"/>
                  <a:pt x="3010674" y="1956780"/>
                </a:cubicBezTo>
                <a:cubicBezTo>
                  <a:pt x="3002624" y="1964833"/>
                  <a:pt x="3002624" y="1972885"/>
                  <a:pt x="2994574" y="1980938"/>
                </a:cubicBezTo>
                <a:cubicBezTo>
                  <a:pt x="2994574" y="1980938"/>
                  <a:pt x="2986524" y="1988990"/>
                  <a:pt x="2978474" y="2005095"/>
                </a:cubicBezTo>
                <a:cubicBezTo>
                  <a:pt x="2978474" y="2005095"/>
                  <a:pt x="2978474" y="2005095"/>
                  <a:pt x="2970424" y="2013148"/>
                </a:cubicBezTo>
                <a:cubicBezTo>
                  <a:pt x="2970424" y="2013148"/>
                  <a:pt x="2970424" y="2013148"/>
                  <a:pt x="2962374" y="2005095"/>
                </a:cubicBezTo>
                <a:cubicBezTo>
                  <a:pt x="2962374" y="1997043"/>
                  <a:pt x="2938225" y="1980938"/>
                  <a:pt x="2922125" y="1972885"/>
                </a:cubicBezTo>
                <a:cubicBezTo>
                  <a:pt x="2922125" y="1972885"/>
                  <a:pt x="2922125" y="1972885"/>
                  <a:pt x="2914075" y="1972885"/>
                </a:cubicBezTo>
                <a:cubicBezTo>
                  <a:pt x="2914075" y="1972885"/>
                  <a:pt x="2914075" y="1972885"/>
                  <a:pt x="2914075" y="1956780"/>
                </a:cubicBezTo>
                <a:cubicBezTo>
                  <a:pt x="2914075" y="1956780"/>
                  <a:pt x="2914075" y="1956780"/>
                  <a:pt x="2632327" y="1956780"/>
                </a:cubicBezTo>
                <a:cubicBezTo>
                  <a:pt x="2600128" y="1972885"/>
                  <a:pt x="2575978" y="1980938"/>
                  <a:pt x="2551828" y="1980938"/>
                </a:cubicBezTo>
                <a:cubicBezTo>
                  <a:pt x="2519628" y="1980938"/>
                  <a:pt x="2487428" y="1972885"/>
                  <a:pt x="2455229" y="1956780"/>
                </a:cubicBezTo>
                <a:cubicBezTo>
                  <a:pt x="2447179" y="1956780"/>
                  <a:pt x="2431079" y="1964833"/>
                  <a:pt x="2423029" y="1972885"/>
                </a:cubicBezTo>
                <a:cubicBezTo>
                  <a:pt x="2414979" y="1980938"/>
                  <a:pt x="2398879" y="1988990"/>
                  <a:pt x="2390829" y="1988990"/>
                </a:cubicBezTo>
                <a:cubicBezTo>
                  <a:pt x="2382779" y="1997043"/>
                  <a:pt x="2374729" y="2005095"/>
                  <a:pt x="2358629" y="2005095"/>
                </a:cubicBezTo>
                <a:cubicBezTo>
                  <a:pt x="2358629" y="2005095"/>
                  <a:pt x="2358629" y="2005095"/>
                  <a:pt x="2334480" y="1980938"/>
                </a:cubicBezTo>
                <a:cubicBezTo>
                  <a:pt x="2326430" y="1940675"/>
                  <a:pt x="2326430" y="1932622"/>
                  <a:pt x="2318380" y="1932622"/>
                </a:cubicBezTo>
                <a:cubicBezTo>
                  <a:pt x="2310330" y="1932622"/>
                  <a:pt x="2294230" y="1940675"/>
                  <a:pt x="2278130" y="1948727"/>
                </a:cubicBezTo>
                <a:cubicBezTo>
                  <a:pt x="2278130" y="1956780"/>
                  <a:pt x="2262030" y="1956780"/>
                  <a:pt x="2253980" y="1956780"/>
                </a:cubicBezTo>
                <a:cubicBezTo>
                  <a:pt x="2253980" y="1956780"/>
                  <a:pt x="2253980" y="1956780"/>
                  <a:pt x="2245930" y="1956780"/>
                </a:cubicBezTo>
                <a:cubicBezTo>
                  <a:pt x="2245930" y="1956780"/>
                  <a:pt x="2245930" y="1956780"/>
                  <a:pt x="2245930" y="1948727"/>
                </a:cubicBezTo>
                <a:cubicBezTo>
                  <a:pt x="2245930" y="1908464"/>
                  <a:pt x="2229831" y="1900412"/>
                  <a:pt x="2213731" y="1900412"/>
                </a:cubicBezTo>
                <a:cubicBezTo>
                  <a:pt x="2205681" y="1900412"/>
                  <a:pt x="2197631" y="1900412"/>
                  <a:pt x="2189581" y="1900412"/>
                </a:cubicBezTo>
                <a:cubicBezTo>
                  <a:pt x="2205681" y="1908464"/>
                  <a:pt x="2213731" y="1908464"/>
                  <a:pt x="2221781" y="1916517"/>
                </a:cubicBezTo>
                <a:cubicBezTo>
                  <a:pt x="2221781" y="1916517"/>
                  <a:pt x="2221781" y="1916517"/>
                  <a:pt x="2229831" y="1916517"/>
                </a:cubicBezTo>
                <a:cubicBezTo>
                  <a:pt x="2229831" y="1916517"/>
                  <a:pt x="2229831" y="1916517"/>
                  <a:pt x="2229831" y="1940675"/>
                </a:cubicBezTo>
                <a:cubicBezTo>
                  <a:pt x="2229831" y="1940675"/>
                  <a:pt x="2229831" y="1940675"/>
                  <a:pt x="2109082" y="1940675"/>
                </a:cubicBezTo>
                <a:cubicBezTo>
                  <a:pt x="2109082" y="1940675"/>
                  <a:pt x="2101032" y="1940675"/>
                  <a:pt x="2092982" y="1948727"/>
                </a:cubicBezTo>
                <a:cubicBezTo>
                  <a:pt x="2084932" y="1948727"/>
                  <a:pt x="2068832" y="1948727"/>
                  <a:pt x="2060782" y="1948727"/>
                </a:cubicBezTo>
                <a:cubicBezTo>
                  <a:pt x="2052732" y="1956780"/>
                  <a:pt x="2028582" y="1964833"/>
                  <a:pt x="2012482" y="1964833"/>
                </a:cubicBezTo>
                <a:cubicBezTo>
                  <a:pt x="1972233" y="1956780"/>
                  <a:pt x="1907833" y="1948727"/>
                  <a:pt x="1859534" y="1948727"/>
                </a:cubicBezTo>
                <a:cubicBezTo>
                  <a:pt x="1859534" y="1948727"/>
                  <a:pt x="1859534" y="1948727"/>
                  <a:pt x="1851484" y="1948727"/>
                </a:cubicBezTo>
                <a:cubicBezTo>
                  <a:pt x="1819284" y="1964833"/>
                  <a:pt x="1787084" y="1972885"/>
                  <a:pt x="1754885" y="1972885"/>
                </a:cubicBezTo>
                <a:cubicBezTo>
                  <a:pt x="1730735" y="1972885"/>
                  <a:pt x="1706585" y="1972885"/>
                  <a:pt x="1682435" y="1972885"/>
                </a:cubicBezTo>
                <a:cubicBezTo>
                  <a:pt x="1674385" y="1964833"/>
                  <a:pt x="1666335" y="1964833"/>
                  <a:pt x="1658285" y="1964833"/>
                </a:cubicBezTo>
                <a:cubicBezTo>
                  <a:pt x="1650236" y="1964833"/>
                  <a:pt x="1642186" y="1964833"/>
                  <a:pt x="1642186" y="1956780"/>
                </a:cubicBezTo>
                <a:cubicBezTo>
                  <a:pt x="1626086" y="1956780"/>
                  <a:pt x="1618036" y="1956780"/>
                  <a:pt x="1609986" y="1956780"/>
                </a:cubicBezTo>
                <a:cubicBezTo>
                  <a:pt x="1601936" y="1956780"/>
                  <a:pt x="1593886" y="1956780"/>
                  <a:pt x="1585836" y="1972885"/>
                </a:cubicBezTo>
                <a:cubicBezTo>
                  <a:pt x="1577786" y="1988990"/>
                  <a:pt x="1553636" y="1988990"/>
                  <a:pt x="1529487" y="1988990"/>
                </a:cubicBezTo>
                <a:cubicBezTo>
                  <a:pt x="1505337" y="1988990"/>
                  <a:pt x="1473137" y="1988990"/>
                  <a:pt x="1448987" y="1988990"/>
                </a:cubicBezTo>
                <a:cubicBezTo>
                  <a:pt x="1424837" y="1988990"/>
                  <a:pt x="1400688" y="1980938"/>
                  <a:pt x="1376538" y="1980938"/>
                </a:cubicBezTo>
                <a:cubicBezTo>
                  <a:pt x="1352388" y="1980938"/>
                  <a:pt x="1328238" y="1988990"/>
                  <a:pt x="1312138" y="1988990"/>
                </a:cubicBezTo>
                <a:cubicBezTo>
                  <a:pt x="1271889" y="1997043"/>
                  <a:pt x="1239689" y="1997043"/>
                  <a:pt x="1199439" y="1997043"/>
                </a:cubicBezTo>
                <a:cubicBezTo>
                  <a:pt x="1151140" y="1997043"/>
                  <a:pt x="1102840" y="1997043"/>
                  <a:pt x="1062591" y="1988990"/>
                </a:cubicBezTo>
                <a:cubicBezTo>
                  <a:pt x="1030391" y="1988990"/>
                  <a:pt x="1006241" y="1980938"/>
                  <a:pt x="974041" y="1980938"/>
                </a:cubicBezTo>
                <a:cubicBezTo>
                  <a:pt x="957941" y="1980938"/>
                  <a:pt x="933792" y="1972885"/>
                  <a:pt x="901592" y="1964833"/>
                </a:cubicBezTo>
                <a:cubicBezTo>
                  <a:pt x="893542" y="1964833"/>
                  <a:pt x="877442" y="1964833"/>
                  <a:pt x="861342" y="1956780"/>
                </a:cubicBezTo>
                <a:cubicBezTo>
                  <a:pt x="861342" y="1956780"/>
                  <a:pt x="861342" y="1956780"/>
                  <a:pt x="845242" y="1956780"/>
                </a:cubicBezTo>
                <a:cubicBezTo>
                  <a:pt x="845242" y="1956780"/>
                  <a:pt x="845242" y="1956780"/>
                  <a:pt x="853292" y="1940675"/>
                </a:cubicBezTo>
                <a:cubicBezTo>
                  <a:pt x="861342" y="1932622"/>
                  <a:pt x="869392" y="1924570"/>
                  <a:pt x="877442" y="1916517"/>
                </a:cubicBezTo>
                <a:cubicBezTo>
                  <a:pt x="837193" y="1916517"/>
                  <a:pt x="804993" y="1908464"/>
                  <a:pt x="764743" y="1908464"/>
                </a:cubicBezTo>
                <a:cubicBezTo>
                  <a:pt x="756693" y="1908464"/>
                  <a:pt x="748643" y="1900412"/>
                  <a:pt x="740593" y="1900412"/>
                </a:cubicBezTo>
                <a:cubicBezTo>
                  <a:pt x="724494" y="1916517"/>
                  <a:pt x="708394" y="1924570"/>
                  <a:pt x="692294" y="1924570"/>
                </a:cubicBezTo>
                <a:cubicBezTo>
                  <a:pt x="668144" y="1924570"/>
                  <a:pt x="652044" y="1916517"/>
                  <a:pt x="627894" y="1900412"/>
                </a:cubicBezTo>
                <a:cubicBezTo>
                  <a:pt x="627894" y="1900412"/>
                  <a:pt x="627894" y="1900412"/>
                  <a:pt x="627894" y="1892359"/>
                </a:cubicBezTo>
                <a:cubicBezTo>
                  <a:pt x="627894" y="1884307"/>
                  <a:pt x="627894" y="1876254"/>
                  <a:pt x="627894" y="1860149"/>
                </a:cubicBezTo>
                <a:cubicBezTo>
                  <a:pt x="571545" y="1860149"/>
                  <a:pt x="515195" y="1852096"/>
                  <a:pt x="515195" y="1771570"/>
                </a:cubicBezTo>
                <a:cubicBezTo>
                  <a:pt x="515195" y="1771570"/>
                  <a:pt x="515195" y="1771570"/>
                  <a:pt x="515195" y="1755465"/>
                </a:cubicBezTo>
                <a:cubicBezTo>
                  <a:pt x="515195" y="1755465"/>
                  <a:pt x="515195" y="1755465"/>
                  <a:pt x="531295" y="1763518"/>
                </a:cubicBezTo>
                <a:cubicBezTo>
                  <a:pt x="571545" y="1779623"/>
                  <a:pt x="587645" y="1787676"/>
                  <a:pt x="611794" y="1787676"/>
                </a:cubicBezTo>
                <a:cubicBezTo>
                  <a:pt x="627894" y="1787676"/>
                  <a:pt x="652044" y="1779623"/>
                  <a:pt x="676194" y="1755465"/>
                </a:cubicBezTo>
                <a:cubicBezTo>
                  <a:pt x="684244" y="1747413"/>
                  <a:pt x="700344" y="1747413"/>
                  <a:pt x="708394" y="1747413"/>
                </a:cubicBezTo>
                <a:cubicBezTo>
                  <a:pt x="708394" y="1747413"/>
                  <a:pt x="724494" y="1747413"/>
                  <a:pt x="732543" y="1755465"/>
                </a:cubicBezTo>
                <a:cubicBezTo>
                  <a:pt x="740593" y="1755465"/>
                  <a:pt x="748643" y="1763518"/>
                  <a:pt x="748643" y="1763518"/>
                </a:cubicBezTo>
                <a:cubicBezTo>
                  <a:pt x="756693" y="1763518"/>
                  <a:pt x="756693" y="1747413"/>
                  <a:pt x="764743" y="1731307"/>
                </a:cubicBezTo>
                <a:cubicBezTo>
                  <a:pt x="756693" y="1731307"/>
                  <a:pt x="748643" y="1731307"/>
                  <a:pt x="748643" y="1723255"/>
                </a:cubicBezTo>
                <a:cubicBezTo>
                  <a:pt x="732543" y="1715202"/>
                  <a:pt x="716444" y="1707150"/>
                  <a:pt x="700344" y="1699097"/>
                </a:cubicBezTo>
                <a:cubicBezTo>
                  <a:pt x="692294" y="1707150"/>
                  <a:pt x="684244" y="1715202"/>
                  <a:pt x="668144" y="1723255"/>
                </a:cubicBezTo>
                <a:cubicBezTo>
                  <a:pt x="668144" y="1723255"/>
                  <a:pt x="668144" y="1723255"/>
                  <a:pt x="652044" y="1731307"/>
                </a:cubicBezTo>
                <a:cubicBezTo>
                  <a:pt x="652044" y="1731307"/>
                  <a:pt x="652044" y="1731307"/>
                  <a:pt x="652044" y="1715202"/>
                </a:cubicBezTo>
                <a:cubicBezTo>
                  <a:pt x="652044" y="1699097"/>
                  <a:pt x="643994" y="1691044"/>
                  <a:pt x="643994" y="1674939"/>
                </a:cubicBezTo>
                <a:cubicBezTo>
                  <a:pt x="619844" y="1682992"/>
                  <a:pt x="611794" y="1691044"/>
                  <a:pt x="595695" y="1699097"/>
                </a:cubicBezTo>
                <a:cubicBezTo>
                  <a:pt x="563495" y="1723255"/>
                  <a:pt x="531295" y="1747413"/>
                  <a:pt x="482996" y="1747413"/>
                </a:cubicBezTo>
                <a:cubicBezTo>
                  <a:pt x="474946" y="1747413"/>
                  <a:pt x="466896" y="1747413"/>
                  <a:pt x="458846" y="1747413"/>
                </a:cubicBezTo>
                <a:cubicBezTo>
                  <a:pt x="466896" y="1755465"/>
                  <a:pt x="474946" y="1755465"/>
                  <a:pt x="491046" y="1763518"/>
                </a:cubicBezTo>
                <a:cubicBezTo>
                  <a:pt x="491046" y="1763518"/>
                  <a:pt x="491046" y="1763518"/>
                  <a:pt x="499095" y="1763518"/>
                </a:cubicBezTo>
                <a:cubicBezTo>
                  <a:pt x="499095" y="1763518"/>
                  <a:pt x="499095" y="1763518"/>
                  <a:pt x="499095" y="1795728"/>
                </a:cubicBezTo>
                <a:cubicBezTo>
                  <a:pt x="499095" y="1795728"/>
                  <a:pt x="499095" y="1795728"/>
                  <a:pt x="491046" y="1795728"/>
                </a:cubicBezTo>
                <a:cubicBezTo>
                  <a:pt x="466896" y="1803781"/>
                  <a:pt x="442746" y="1811833"/>
                  <a:pt x="410546" y="1819886"/>
                </a:cubicBezTo>
                <a:cubicBezTo>
                  <a:pt x="410546" y="1819886"/>
                  <a:pt x="410546" y="1819886"/>
                  <a:pt x="386396" y="1827938"/>
                </a:cubicBezTo>
                <a:cubicBezTo>
                  <a:pt x="386396" y="1827938"/>
                  <a:pt x="386396" y="1827938"/>
                  <a:pt x="394446" y="1803781"/>
                </a:cubicBezTo>
                <a:cubicBezTo>
                  <a:pt x="402496" y="1787676"/>
                  <a:pt x="410546" y="1771570"/>
                  <a:pt x="410546" y="1755465"/>
                </a:cubicBezTo>
                <a:cubicBezTo>
                  <a:pt x="410546" y="1755465"/>
                  <a:pt x="410546" y="1755465"/>
                  <a:pt x="402496" y="1755465"/>
                </a:cubicBezTo>
                <a:cubicBezTo>
                  <a:pt x="386396" y="1755465"/>
                  <a:pt x="370297" y="1755465"/>
                  <a:pt x="362247" y="1747413"/>
                </a:cubicBezTo>
                <a:cubicBezTo>
                  <a:pt x="354197" y="1731307"/>
                  <a:pt x="354197" y="1723255"/>
                  <a:pt x="354197" y="1707150"/>
                </a:cubicBezTo>
                <a:cubicBezTo>
                  <a:pt x="354197" y="1707150"/>
                  <a:pt x="354197" y="1707150"/>
                  <a:pt x="354197" y="1691044"/>
                </a:cubicBezTo>
                <a:cubicBezTo>
                  <a:pt x="354197" y="1682992"/>
                  <a:pt x="338097" y="1666887"/>
                  <a:pt x="330047" y="1650781"/>
                </a:cubicBezTo>
                <a:cubicBezTo>
                  <a:pt x="330047" y="1650781"/>
                  <a:pt x="321997" y="1642729"/>
                  <a:pt x="313947" y="1634676"/>
                </a:cubicBezTo>
                <a:cubicBezTo>
                  <a:pt x="313947" y="1634676"/>
                  <a:pt x="313947" y="1634676"/>
                  <a:pt x="313947" y="1626624"/>
                </a:cubicBezTo>
                <a:cubicBezTo>
                  <a:pt x="313947" y="1618571"/>
                  <a:pt x="313947" y="1618571"/>
                  <a:pt x="313947" y="1618571"/>
                </a:cubicBezTo>
                <a:cubicBezTo>
                  <a:pt x="313947" y="1618571"/>
                  <a:pt x="313947" y="1618571"/>
                  <a:pt x="305897" y="1618571"/>
                </a:cubicBezTo>
                <a:cubicBezTo>
                  <a:pt x="297847" y="1610519"/>
                  <a:pt x="289797" y="1610519"/>
                  <a:pt x="273697" y="1610519"/>
                </a:cubicBezTo>
                <a:cubicBezTo>
                  <a:pt x="273697" y="1610519"/>
                  <a:pt x="273697" y="1610519"/>
                  <a:pt x="249548" y="1610519"/>
                </a:cubicBezTo>
                <a:cubicBezTo>
                  <a:pt x="249548" y="1610519"/>
                  <a:pt x="249548" y="1610519"/>
                  <a:pt x="289797" y="1578308"/>
                </a:cubicBezTo>
                <a:cubicBezTo>
                  <a:pt x="305897" y="1578308"/>
                  <a:pt x="313947" y="1570256"/>
                  <a:pt x="321997" y="1570256"/>
                </a:cubicBezTo>
                <a:cubicBezTo>
                  <a:pt x="330047" y="1570256"/>
                  <a:pt x="330047" y="1570256"/>
                  <a:pt x="330047" y="1570256"/>
                </a:cubicBezTo>
                <a:cubicBezTo>
                  <a:pt x="330047" y="1554150"/>
                  <a:pt x="321997" y="1538045"/>
                  <a:pt x="305897" y="1529993"/>
                </a:cubicBezTo>
                <a:cubicBezTo>
                  <a:pt x="305897" y="1529993"/>
                  <a:pt x="305897" y="1529993"/>
                  <a:pt x="305897" y="1521940"/>
                </a:cubicBezTo>
                <a:cubicBezTo>
                  <a:pt x="273697" y="1457519"/>
                  <a:pt x="201248" y="1441414"/>
                  <a:pt x="144899" y="1441414"/>
                </a:cubicBezTo>
                <a:cubicBezTo>
                  <a:pt x="144899" y="1441414"/>
                  <a:pt x="144899" y="1441414"/>
                  <a:pt x="144899" y="1433361"/>
                </a:cubicBezTo>
                <a:cubicBezTo>
                  <a:pt x="144899" y="1433361"/>
                  <a:pt x="144899" y="1433361"/>
                  <a:pt x="144899" y="1425309"/>
                </a:cubicBezTo>
                <a:cubicBezTo>
                  <a:pt x="160998" y="1425309"/>
                  <a:pt x="169048" y="1417256"/>
                  <a:pt x="177098" y="1417256"/>
                </a:cubicBezTo>
                <a:cubicBezTo>
                  <a:pt x="185148" y="1417256"/>
                  <a:pt x="185148" y="1417256"/>
                  <a:pt x="193198" y="1417256"/>
                </a:cubicBezTo>
                <a:cubicBezTo>
                  <a:pt x="193198" y="1417256"/>
                  <a:pt x="193198" y="1409204"/>
                  <a:pt x="185148" y="1409204"/>
                </a:cubicBezTo>
                <a:cubicBezTo>
                  <a:pt x="169048" y="1385046"/>
                  <a:pt x="160998" y="1368941"/>
                  <a:pt x="136849" y="1352836"/>
                </a:cubicBezTo>
                <a:cubicBezTo>
                  <a:pt x="120749" y="1320625"/>
                  <a:pt x="112699" y="1304520"/>
                  <a:pt x="136849" y="1264257"/>
                </a:cubicBezTo>
                <a:cubicBezTo>
                  <a:pt x="136849" y="1264257"/>
                  <a:pt x="144899" y="1256204"/>
                  <a:pt x="136849" y="1232047"/>
                </a:cubicBezTo>
                <a:cubicBezTo>
                  <a:pt x="128799" y="1183731"/>
                  <a:pt x="96599" y="1119310"/>
                  <a:pt x="72449" y="1103205"/>
                </a:cubicBezTo>
                <a:cubicBezTo>
                  <a:pt x="48299" y="1095153"/>
                  <a:pt x="40249" y="1070995"/>
                  <a:pt x="24150" y="1054890"/>
                </a:cubicBezTo>
                <a:cubicBezTo>
                  <a:pt x="24150" y="1046837"/>
                  <a:pt x="16100" y="1038785"/>
                  <a:pt x="8050" y="1038785"/>
                </a:cubicBezTo>
                <a:cubicBezTo>
                  <a:pt x="8050" y="1038785"/>
                  <a:pt x="8050" y="1038785"/>
                  <a:pt x="0" y="1030732"/>
                </a:cubicBezTo>
                <a:cubicBezTo>
                  <a:pt x="0" y="1030732"/>
                  <a:pt x="0" y="1030732"/>
                  <a:pt x="16100" y="1022679"/>
                </a:cubicBezTo>
                <a:cubicBezTo>
                  <a:pt x="16100" y="1014627"/>
                  <a:pt x="24150" y="1006574"/>
                  <a:pt x="32199" y="1006574"/>
                </a:cubicBezTo>
                <a:cubicBezTo>
                  <a:pt x="56349" y="990469"/>
                  <a:pt x="72449" y="974364"/>
                  <a:pt x="88549" y="974364"/>
                </a:cubicBezTo>
                <a:cubicBezTo>
                  <a:pt x="193198" y="942153"/>
                  <a:pt x="305897" y="917996"/>
                  <a:pt x="418596" y="893838"/>
                </a:cubicBezTo>
                <a:cubicBezTo>
                  <a:pt x="442746" y="877733"/>
                  <a:pt x="466896" y="869680"/>
                  <a:pt x="474946" y="853575"/>
                </a:cubicBezTo>
                <a:cubicBezTo>
                  <a:pt x="474946" y="853575"/>
                  <a:pt x="474946" y="853575"/>
                  <a:pt x="466896" y="845522"/>
                </a:cubicBezTo>
                <a:cubicBezTo>
                  <a:pt x="418596" y="821365"/>
                  <a:pt x="378346" y="797207"/>
                  <a:pt x="346147" y="781102"/>
                </a:cubicBezTo>
                <a:cubicBezTo>
                  <a:pt x="330047" y="773049"/>
                  <a:pt x="313947" y="764996"/>
                  <a:pt x="297847" y="756944"/>
                </a:cubicBezTo>
                <a:cubicBezTo>
                  <a:pt x="289797" y="756944"/>
                  <a:pt x="289797" y="756944"/>
                  <a:pt x="289797" y="748891"/>
                </a:cubicBezTo>
                <a:cubicBezTo>
                  <a:pt x="281747" y="740839"/>
                  <a:pt x="289797" y="708628"/>
                  <a:pt x="297847" y="700576"/>
                </a:cubicBezTo>
                <a:cubicBezTo>
                  <a:pt x="297847" y="700576"/>
                  <a:pt x="297847" y="700576"/>
                  <a:pt x="305897" y="700576"/>
                </a:cubicBezTo>
                <a:cubicBezTo>
                  <a:pt x="313947" y="692523"/>
                  <a:pt x="330047" y="684471"/>
                  <a:pt x="346147" y="676418"/>
                </a:cubicBezTo>
                <a:cubicBezTo>
                  <a:pt x="321997" y="668365"/>
                  <a:pt x="297847" y="668365"/>
                  <a:pt x="265647" y="668365"/>
                </a:cubicBezTo>
                <a:cubicBezTo>
                  <a:pt x="241498" y="660313"/>
                  <a:pt x="217348" y="660313"/>
                  <a:pt x="193198" y="652260"/>
                </a:cubicBezTo>
                <a:cubicBezTo>
                  <a:pt x="193198" y="652260"/>
                  <a:pt x="193198" y="652260"/>
                  <a:pt x="169048" y="644207"/>
                </a:cubicBezTo>
                <a:cubicBezTo>
                  <a:pt x="169048" y="644207"/>
                  <a:pt x="169048" y="644207"/>
                  <a:pt x="193198" y="636155"/>
                </a:cubicBezTo>
                <a:cubicBezTo>
                  <a:pt x="209298" y="628102"/>
                  <a:pt x="217348" y="620050"/>
                  <a:pt x="241498" y="620050"/>
                </a:cubicBezTo>
                <a:cubicBezTo>
                  <a:pt x="225398" y="611997"/>
                  <a:pt x="217348" y="611997"/>
                  <a:pt x="209298" y="611997"/>
                </a:cubicBezTo>
                <a:cubicBezTo>
                  <a:pt x="209298" y="611997"/>
                  <a:pt x="209298" y="611997"/>
                  <a:pt x="201248" y="611997"/>
                </a:cubicBezTo>
                <a:cubicBezTo>
                  <a:pt x="201248" y="611997"/>
                  <a:pt x="201248" y="611997"/>
                  <a:pt x="201248" y="603945"/>
                </a:cubicBezTo>
                <a:cubicBezTo>
                  <a:pt x="201248" y="531471"/>
                  <a:pt x="241498" y="531471"/>
                  <a:pt x="273697" y="523419"/>
                </a:cubicBezTo>
                <a:cubicBezTo>
                  <a:pt x="281747" y="523419"/>
                  <a:pt x="289797" y="523419"/>
                  <a:pt x="297847" y="523419"/>
                </a:cubicBezTo>
                <a:cubicBezTo>
                  <a:pt x="305897" y="507313"/>
                  <a:pt x="305897" y="499261"/>
                  <a:pt x="305897" y="491208"/>
                </a:cubicBezTo>
                <a:cubicBezTo>
                  <a:pt x="321997" y="442892"/>
                  <a:pt x="330047" y="394577"/>
                  <a:pt x="338097" y="354314"/>
                </a:cubicBezTo>
                <a:cubicBezTo>
                  <a:pt x="338097" y="354314"/>
                  <a:pt x="338097" y="354314"/>
                  <a:pt x="338097" y="346261"/>
                </a:cubicBezTo>
                <a:cubicBezTo>
                  <a:pt x="346147" y="338209"/>
                  <a:pt x="338097" y="330156"/>
                  <a:pt x="338097" y="322104"/>
                </a:cubicBezTo>
                <a:cubicBezTo>
                  <a:pt x="338097" y="322104"/>
                  <a:pt x="338097" y="322104"/>
                  <a:pt x="338097" y="314051"/>
                </a:cubicBezTo>
                <a:cubicBezTo>
                  <a:pt x="313947" y="257683"/>
                  <a:pt x="321997" y="201315"/>
                  <a:pt x="338097" y="152999"/>
                </a:cubicBezTo>
                <a:cubicBezTo>
                  <a:pt x="346147" y="144947"/>
                  <a:pt x="354197" y="128841"/>
                  <a:pt x="362247" y="112736"/>
                </a:cubicBezTo>
                <a:cubicBezTo>
                  <a:pt x="362247" y="104684"/>
                  <a:pt x="370297" y="88578"/>
                  <a:pt x="378346" y="72473"/>
                </a:cubicBezTo>
                <a:cubicBezTo>
                  <a:pt x="402496" y="56368"/>
                  <a:pt x="426646" y="40263"/>
                  <a:pt x="450796" y="32210"/>
                </a:cubicBezTo>
                <a:cubicBezTo>
                  <a:pt x="482996" y="24158"/>
                  <a:pt x="507145" y="16105"/>
                  <a:pt x="531295" y="16105"/>
                </a:cubicBezTo>
                <a:cubicBezTo>
                  <a:pt x="555445" y="8052"/>
                  <a:pt x="587645" y="0"/>
                  <a:pt x="611794" y="0"/>
                </a:cubicBez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r>
              <a:rPr lang="en-US" dirty="0"/>
              <a:t>`</a:t>
            </a:r>
            <a:endParaRPr lang="ru-RU" dirty="0"/>
          </a:p>
        </p:txBody>
      </p:sp>
      <p:sp>
        <p:nvSpPr>
          <p:cNvPr id="8" name="Текст 3">
            <a:extLst>
              <a:ext uri="{FF2B5EF4-FFF2-40B4-BE49-F238E27FC236}">
                <a16:creationId xmlns:a16="http://schemas.microsoft.com/office/drawing/2014/main" id="{72EA2F09-0471-B34D-80B3-D9A640659C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49342" y="3144404"/>
            <a:ext cx="4346198" cy="279151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93142D83-3EFC-0443-B61A-C6D5D88BA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464" y="980506"/>
            <a:ext cx="4353148" cy="1647651"/>
          </a:xfrm>
          <a:prstGeom prst="rect">
            <a:avLst/>
          </a:prstGeom>
          <a:effectLst>
            <a:outerShdw blurRad="368300" dist="177800" dir="5400000" algn="t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ru-RU" sz="5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NAME OF YOUR SLIDE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734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3947" y="2025006"/>
            <a:ext cx="9966579" cy="279151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8EE4DF0-21AB-8046-B425-3E93DABA4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5069" y="695499"/>
            <a:ext cx="9982517" cy="1013558"/>
          </a:xfrm>
          <a:prstGeom prst="rect">
            <a:avLst/>
          </a:prstGeom>
          <a:effectLst>
            <a:outerShdw blurRad="368300" dist="177800" dir="5400000" algn="t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ru-RU" sz="5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NAME OF YOUR SLIDE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02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rgbClr val="F2F4F8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3CBFBF-69D4-CC49-B53C-ABF1FCAC3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119DF9-E6BD-9742-BF8E-B4CF0868D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8" name="Slide Number Placeholder 24">
            <a:extLst>
              <a:ext uri="{FF2B5EF4-FFF2-40B4-BE49-F238E27FC236}">
                <a16:creationId xmlns:a16="http://schemas.microsoft.com/office/drawing/2014/main" id="{FE068D77-B151-FD46-8044-60CADA65BF74}"/>
              </a:ext>
            </a:extLst>
          </p:cNvPr>
          <p:cNvSpPr txBox="1">
            <a:spLocks/>
          </p:cNvSpPr>
          <p:nvPr userDrawn="1"/>
        </p:nvSpPr>
        <p:spPr>
          <a:xfrm>
            <a:off x="11188147" y="6516771"/>
            <a:ext cx="1003852" cy="3017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33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6C48702-E445-134E-B960-6F692773524F}" type="slidenum">
              <a:rPr lang="en-US" sz="1200" b="0" i="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ctr"/>
              <a:t>‹#›</a:t>
            </a:fld>
            <a:endParaRPr lang="en-US" sz="1200" b="0" i="0" dirty="0">
              <a:solidFill>
                <a:schemeClr val="tx2">
                  <a:lumMod val="50000"/>
                  <a:lumOff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81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4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36D5C3C-A2E4-6943-A4C6-3F65D40765FF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3"/>
          <a:srcRect l="12145" r="12145"/>
          <a:stretch>
            <a:fillRect/>
          </a:stretch>
        </p:blipFill>
        <p:spPr/>
      </p:pic>
      <p:sp>
        <p:nvSpPr>
          <p:cNvPr id="5" name="Заголовок 6">
            <a:extLst>
              <a:ext uri="{FF2B5EF4-FFF2-40B4-BE49-F238E27FC236}">
                <a16:creationId xmlns:a16="http://schemas.microsoft.com/office/drawing/2014/main" id="{78D457A8-1BA0-D349-A7D3-93F5F823B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464" y="980506"/>
            <a:ext cx="3957232" cy="1647651"/>
          </a:xfrm>
        </p:spPr>
        <p:txBody>
          <a:bodyPr/>
          <a:lstStyle/>
          <a:p>
            <a:r>
              <a:rPr lang="en-US" dirty="0"/>
              <a:t>PHOTO</a:t>
            </a:r>
            <a:br>
              <a:rPr lang="en-US" dirty="0"/>
            </a:br>
            <a:r>
              <a:rPr lang="en-US" dirty="0"/>
              <a:t>MASK</a:t>
            </a:r>
            <a:endParaRPr lang="ru-RU" dirty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id="{259EE84C-28B6-784A-863A-C07E4783B30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85671" y="2920144"/>
            <a:ext cx="3922025" cy="147601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chemeClr val="tx2">
                    <a:lumMod val="90000"/>
                    <a:lumOff val="10000"/>
                  </a:schemeClr>
                </a:solidFill>
              </a:rPr>
              <a:t>Lorem Ipsum has been the industry's standard dummy text ever since the 1500s, when an unknown printer took a galley of type and scrambled it to make a type specimen</a:t>
            </a:r>
            <a:endParaRPr lang="ru-RU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B6CCDEF-EA45-D949-8421-FBD64444D4B1}"/>
              </a:ext>
            </a:extLst>
          </p:cNvPr>
          <p:cNvGrpSpPr/>
          <p:nvPr/>
        </p:nvGrpSpPr>
        <p:grpSpPr>
          <a:xfrm>
            <a:off x="1058353" y="4863984"/>
            <a:ext cx="3849343" cy="1085850"/>
            <a:chOff x="1093522" y="4863984"/>
            <a:chExt cx="4075378" cy="1085850"/>
          </a:xfrm>
        </p:grpSpPr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id="{0667F82B-639D-DC46-91F8-1E8D79EDA078}"/>
                </a:ext>
              </a:extLst>
            </p:cNvPr>
            <p:cNvGrpSpPr/>
            <p:nvPr/>
          </p:nvGrpSpPr>
          <p:grpSpPr>
            <a:xfrm>
              <a:off x="1093522" y="4863984"/>
              <a:ext cx="4075378" cy="266503"/>
              <a:chOff x="5426924" y="1592936"/>
              <a:chExt cx="6138542" cy="189233"/>
            </a:xfrm>
          </p:grpSpPr>
          <p:sp>
            <p:nvSpPr>
              <p:cNvPr id="15" name="Прямоугольник 14">
                <a:extLst>
                  <a:ext uri="{FF2B5EF4-FFF2-40B4-BE49-F238E27FC236}">
                    <a16:creationId xmlns:a16="http://schemas.microsoft.com/office/drawing/2014/main" id="{7B96F6AF-6A34-B045-88E0-F4DD3177AD7C}"/>
                  </a:ext>
                </a:extLst>
              </p:cNvPr>
              <p:cNvSpPr/>
              <p:nvPr/>
            </p:nvSpPr>
            <p:spPr>
              <a:xfrm>
                <a:off x="5426925" y="1592936"/>
                <a:ext cx="6138541" cy="18923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sz="1200" dirty="0">
                    <a:solidFill>
                      <a:schemeClr val="tx2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13.25 k</a:t>
                </a:r>
                <a:endParaRPr lang="ru-RU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6" name="Прямоугольник 15">
                <a:extLst>
                  <a:ext uri="{FF2B5EF4-FFF2-40B4-BE49-F238E27FC236}">
                    <a16:creationId xmlns:a16="http://schemas.microsoft.com/office/drawing/2014/main" id="{1EA23F88-B2AE-0741-B18E-D8416EC952FC}"/>
                  </a:ext>
                </a:extLst>
              </p:cNvPr>
              <p:cNvSpPr/>
              <p:nvPr/>
            </p:nvSpPr>
            <p:spPr>
              <a:xfrm>
                <a:off x="5426924" y="1592936"/>
                <a:ext cx="3445469" cy="18923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Example</a:t>
                </a:r>
                <a:endParaRPr lang="ru-RU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12C0E242-6027-6344-A33F-5AA8B8C63DE0}"/>
                </a:ext>
              </a:extLst>
            </p:cNvPr>
            <p:cNvGrpSpPr/>
            <p:nvPr/>
          </p:nvGrpSpPr>
          <p:grpSpPr>
            <a:xfrm>
              <a:off x="1093523" y="5273658"/>
              <a:ext cx="4075377" cy="266503"/>
              <a:chOff x="5426925" y="1592936"/>
              <a:chExt cx="6138541" cy="189233"/>
            </a:xfrm>
          </p:grpSpPr>
          <p:sp>
            <p:nvSpPr>
              <p:cNvPr id="13" name="Прямоугольник 12">
                <a:extLst>
                  <a:ext uri="{FF2B5EF4-FFF2-40B4-BE49-F238E27FC236}">
                    <a16:creationId xmlns:a16="http://schemas.microsoft.com/office/drawing/2014/main" id="{0A676883-4A1A-A040-BCA3-104B409EEE0B}"/>
                  </a:ext>
                </a:extLst>
              </p:cNvPr>
              <p:cNvSpPr/>
              <p:nvPr/>
            </p:nvSpPr>
            <p:spPr>
              <a:xfrm>
                <a:off x="5426925" y="1592936"/>
                <a:ext cx="6138541" cy="18923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sz="1200" dirty="0">
                    <a:solidFill>
                      <a:schemeClr val="tx2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13.25 k</a:t>
                </a:r>
                <a:endParaRPr lang="ru-RU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4" name="Прямоугольник 13">
                <a:extLst>
                  <a:ext uri="{FF2B5EF4-FFF2-40B4-BE49-F238E27FC236}">
                    <a16:creationId xmlns:a16="http://schemas.microsoft.com/office/drawing/2014/main" id="{3ADA028E-EBD3-4B4E-8744-615F84717140}"/>
                  </a:ext>
                </a:extLst>
              </p:cNvPr>
              <p:cNvSpPr/>
              <p:nvPr/>
            </p:nvSpPr>
            <p:spPr>
              <a:xfrm>
                <a:off x="5426925" y="1592936"/>
                <a:ext cx="4580424" cy="18923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Example</a:t>
                </a:r>
                <a:endParaRPr lang="ru-RU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22CEDE23-A7B2-064C-AA52-FE9641ED12F9}"/>
                </a:ext>
              </a:extLst>
            </p:cNvPr>
            <p:cNvGrpSpPr/>
            <p:nvPr/>
          </p:nvGrpSpPr>
          <p:grpSpPr>
            <a:xfrm>
              <a:off x="1093523" y="5683331"/>
              <a:ext cx="4075377" cy="266503"/>
              <a:chOff x="5426925" y="1592936"/>
              <a:chExt cx="6138541" cy="189233"/>
            </a:xfrm>
          </p:grpSpPr>
          <p:sp>
            <p:nvSpPr>
              <p:cNvPr id="11" name="Прямоугольник 10">
                <a:extLst>
                  <a:ext uri="{FF2B5EF4-FFF2-40B4-BE49-F238E27FC236}">
                    <a16:creationId xmlns:a16="http://schemas.microsoft.com/office/drawing/2014/main" id="{F2E9E8B4-09EA-AF4F-A8B8-1819F44B9D5C}"/>
                  </a:ext>
                </a:extLst>
              </p:cNvPr>
              <p:cNvSpPr/>
              <p:nvPr/>
            </p:nvSpPr>
            <p:spPr>
              <a:xfrm>
                <a:off x="5426925" y="1592936"/>
                <a:ext cx="6138541" cy="18923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en-US" sz="1200" dirty="0">
                    <a:solidFill>
                      <a:schemeClr val="tx2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13.25 k</a:t>
                </a:r>
                <a:endParaRPr lang="ru-RU" sz="12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27769D13-C902-2F4A-B2AA-9A371CCEB955}"/>
                  </a:ext>
                </a:extLst>
              </p:cNvPr>
              <p:cNvSpPr/>
              <p:nvPr/>
            </p:nvSpPr>
            <p:spPr>
              <a:xfrm>
                <a:off x="5426925" y="1592936"/>
                <a:ext cx="1836699" cy="189233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Example</a:t>
                </a:r>
                <a:endParaRPr lang="ru-RU" sz="12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0791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1182C-6738-1542-A504-A0725C55B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069" y="566546"/>
            <a:ext cx="10229960" cy="1387382"/>
          </a:xfrm>
        </p:spPr>
        <p:txBody>
          <a:bodyPr/>
          <a:lstStyle/>
          <a:p>
            <a:pPr algn="ctr"/>
            <a:r>
              <a:rPr lang="ru-RU" sz="4800" dirty="0"/>
              <a:t>КАК ПОЛЬЗОВАТЬСЯ</a:t>
            </a:r>
            <a:br>
              <a:rPr lang="ru-RU" sz="4800" dirty="0"/>
            </a:br>
            <a:r>
              <a:rPr lang="ru-RU" sz="4800" dirty="0"/>
              <a:t>ФОТО-МАСКОЙ?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6CF57D8E-BE70-5541-B68B-0E652FE39C9D}"/>
              </a:ext>
            </a:extLst>
          </p:cNvPr>
          <p:cNvGrpSpPr/>
          <p:nvPr/>
        </p:nvGrpSpPr>
        <p:grpSpPr>
          <a:xfrm>
            <a:off x="222699" y="2701438"/>
            <a:ext cx="3526628" cy="2921494"/>
            <a:chOff x="1695364" y="2778441"/>
            <a:chExt cx="3526628" cy="2921494"/>
          </a:xfrm>
        </p:grpSpPr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id="{8F6AE92D-0E6E-284C-BC9D-E70A9DA7A1E7}"/>
                </a:ext>
              </a:extLst>
            </p:cNvPr>
            <p:cNvSpPr/>
            <p:nvPr/>
          </p:nvSpPr>
          <p:spPr>
            <a:xfrm>
              <a:off x="1695364" y="4961271"/>
              <a:ext cx="3526628" cy="73866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Выделите изображение в маске </a:t>
              </a:r>
              <a:br>
                <a:rPr lang="ru-RU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ru-RU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и удалите изображение, нажав на клавишу </a:t>
              </a:r>
              <a:r>
                <a:rPr lang="en-US" sz="14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Delete</a:t>
              </a:r>
              <a:r>
                <a:rPr lang="en-US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ru-RU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или </a:t>
              </a:r>
              <a:r>
                <a:rPr lang="en-US" sz="1400" b="1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Backspace</a:t>
              </a:r>
              <a:endParaRPr lang="en-US" sz="12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D1B9DB59-8E95-8248-ACA1-4999708795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95364" y="2778441"/>
              <a:ext cx="3526628" cy="1986517"/>
            </a:xfrm>
            <a:prstGeom prst="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</p:pic>
      </p:grp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7C50E6BE-CA9E-0F41-9CC3-AF05D531A442}"/>
              </a:ext>
            </a:extLst>
          </p:cNvPr>
          <p:cNvCxnSpPr>
            <a:cxnSpLocks/>
          </p:cNvCxnSpPr>
          <p:nvPr/>
        </p:nvCxnSpPr>
        <p:spPr>
          <a:xfrm>
            <a:off x="3967529" y="3684870"/>
            <a:ext cx="288125" cy="0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98AC0E9D-3CA3-C14C-A0E7-EE7CDCC3B1F9}"/>
              </a:ext>
            </a:extLst>
          </p:cNvPr>
          <p:cNvGrpSpPr/>
          <p:nvPr/>
        </p:nvGrpSpPr>
        <p:grpSpPr>
          <a:xfrm>
            <a:off x="4444980" y="2701438"/>
            <a:ext cx="3531588" cy="2902242"/>
            <a:chOff x="6829081" y="2778441"/>
            <a:chExt cx="3531588" cy="2902242"/>
          </a:xfrm>
        </p:grpSpPr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433492AD-41C9-E84D-9E5A-CE1F8046F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29081" y="2778441"/>
              <a:ext cx="3531588" cy="1984948"/>
            </a:xfrm>
            <a:prstGeom prst="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87EC7E91-6281-F744-A257-A13E67BE011F}"/>
                </a:ext>
              </a:extLst>
            </p:cNvPr>
            <p:cNvSpPr/>
            <p:nvPr/>
          </p:nvSpPr>
          <p:spPr>
            <a:xfrm>
              <a:off x="6829081" y="4942019"/>
              <a:ext cx="3531588" cy="73866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Нажмите на иконку в центре пустой маски и выберите необходимое изображение на компьютере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6" name="Скругленный прямоугольник 15">
              <a:extLst>
                <a:ext uri="{FF2B5EF4-FFF2-40B4-BE49-F238E27FC236}">
                  <a16:creationId xmlns:a16="http://schemas.microsoft.com/office/drawing/2014/main" id="{8EF9DAFB-0BCE-4D4E-AA27-B781B1A1E04C}"/>
                </a:ext>
              </a:extLst>
            </p:cNvPr>
            <p:cNvSpPr/>
            <p:nvPr/>
          </p:nvSpPr>
          <p:spPr>
            <a:xfrm>
              <a:off x="9124749" y="3676850"/>
              <a:ext cx="452387" cy="327259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6C25B8DC-FC18-8947-A65E-7F931F9502AF}"/>
              </a:ext>
            </a:extLst>
          </p:cNvPr>
          <p:cNvCxnSpPr>
            <a:cxnSpLocks/>
          </p:cNvCxnSpPr>
          <p:nvPr/>
        </p:nvCxnSpPr>
        <p:spPr>
          <a:xfrm>
            <a:off x="8759306" y="3761873"/>
            <a:ext cx="288125" cy="0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175CA0D0-15FE-FA40-9E20-9C0A4A63573D}"/>
              </a:ext>
            </a:extLst>
          </p:cNvPr>
          <p:cNvCxnSpPr>
            <a:cxnSpLocks/>
          </p:cNvCxnSpPr>
          <p:nvPr/>
        </p:nvCxnSpPr>
        <p:spPr>
          <a:xfrm>
            <a:off x="8162539" y="3684870"/>
            <a:ext cx="288125" cy="0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E78EA586-B342-4549-9079-35A906F2D6D4}"/>
              </a:ext>
            </a:extLst>
          </p:cNvPr>
          <p:cNvGrpSpPr/>
          <p:nvPr/>
        </p:nvGrpSpPr>
        <p:grpSpPr>
          <a:xfrm>
            <a:off x="8552786" y="2629442"/>
            <a:ext cx="3531588" cy="3448277"/>
            <a:chOff x="8552786" y="2629442"/>
            <a:chExt cx="3531588" cy="3448277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D39F0ABB-6BA1-A441-8EBB-C3A0BFC06E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2339"/>
            <a:stretch/>
          </p:blipFill>
          <p:spPr>
            <a:xfrm>
              <a:off x="8634456" y="2629442"/>
              <a:ext cx="3368248" cy="2076194"/>
            </a:xfrm>
            <a:prstGeom prst="rect">
              <a:avLst/>
            </a:prstGeom>
            <a:ln w="57150">
              <a:solidFill>
                <a:schemeClr val="bg1">
                  <a:lumMod val="85000"/>
                </a:schemeClr>
              </a:solidFill>
            </a:ln>
          </p:spPr>
        </p:pic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13100503-68A6-5C44-B31C-A1BEEF6EAA87}"/>
                </a:ext>
              </a:extLst>
            </p:cNvPr>
            <p:cNvSpPr/>
            <p:nvPr/>
          </p:nvSpPr>
          <p:spPr>
            <a:xfrm>
              <a:off x="8552786" y="4908168"/>
              <a:ext cx="3531588" cy="1169551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ru-RU" sz="140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Если необходимо перенести слайд с фото-маской в другую презентацию – выделите нужный слайд в левой панели программы, скопируйте его и вставьте в свою презентацию</a:t>
              </a:r>
              <a:endParaRPr lang="en-US" sz="1200" dirty="0">
                <a:solidFill>
                  <a:schemeClr val="tx2">
                    <a:lumMod val="90000"/>
                    <a:lumOff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BDF25D1E-64D2-BD4C-A115-BF4B75F3272B}"/>
              </a:ext>
            </a:extLst>
          </p:cNvPr>
          <p:cNvSpPr/>
          <p:nvPr/>
        </p:nvSpPr>
        <p:spPr>
          <a:xfrm>
            <a:off x="8488271" y="2492948"/>
            <a:ext cx="1000432" cy="2350294"/>
          </a:xfrm>
          <a:prstGeom prst="roundRect">
            <a:avLst>
              <a:gd name="adj" fmla="val 6084"/>
            </a:avLst>
          </a:prstGeom>
          <a:noFill/>
          <a:ln w="254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B6E799C-4CA0-2B4B-8B4D-640408BB11B2}"/>
              </a:ext>
            </a:extLst>
          </p:cNvPr>
          <p:cNvSpPr/>
          <p:nvPr/>
        </p:nvSpPr>
        <p:spPr>
          <a:xfrm>
            <a:off x="824277" y="6574184"/>
            <a:ext cx="10928170" cy="24622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/>
            <a:r>
              <a:rPr lang="ru-RU" sz="1000" dirty="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Все фото представлены в ознакомительных целях (не для коммерческого использования)</a:t>
            </a:r>
            <a:endParaRPr lang="en-US" sz="900" dirty="0">
              <a:solidFill>
                <a:schemeClr val="bg1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2482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льзовательские 81">
      <a:dk1>
        <a:srgbClr val="282B37"/>
      </a:dk1>
      <a:lt1>
        <a:srgbClr val="FFFFFF"/>
      </a:lt1>
      <a:dk2>
        <a:srgbClr val="282C38"/>
      </a:dk2>
      <a:lt2>
        <a:srgbClr val="FAFBFF"/>
      </a:lt2>
      <a:accent1>
        <a:srgbClr val="51B2F3"/>
      </a:accent1>
      <a:accent2>
        <a:srgbClr val="2F5495"/>
      </a:accent2>
      <a:accent3>
        <a:srgbClr val="CCCBCB"/>
      </a:accent3>
      <a:accent4>
        <a:srgbClr val="AEAEAE"/>
      </a:accent4>
      <a:accent5>
        <a:srgbClr val="A0A0A0"/>
      </a:accent5>
      <a:accent6>
        <a:srgbClr val="99999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8769</TotalTime>
  <Words>137</Words>
  <Application>Microsoft Macintosh PowerPoint</Application>
  <PresentationFormat>Широкоэкранный</PresentationFormat>
  <Paragraphs>17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Open Sans</vt:lpstr>
      <vt:lpstr>Roboto Light</vt:lpstr>
      <vt:lpstr>Tahoma</vt:lpstr>
      <vt:lpstr>Тема Office</vt:lpstr>
      <vt:lpstr>PHOTO MASK</vt:lpstr>
      <vt:lpstr>КАК ПОЛЬЗОВАТЬСЯ ФОТО-МАСКОЙ?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 AND TIMELINE</dc:title>
  <dc:creator>Microsoft Office User</dc:creator>
  <cp:lastModifiedBy>☺</cp:lastModifiedBy>
  <cp:revision>405</cp:revision>
  <dcterms:created xsi:type="dcterms:W3CDTF">2020-03-11T08:07:01Z</dcterms:created>
  <dcterms:modified xsi:type="dcterms:W3CDTF">2021-02-26T21:12:15Z</dcterms:modified>
</cp:coreProperties>
</file>