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9" autoAdjust="0"/>
    <p:restoredTop sz="94660"/>
  </p:normalViewPr>
  <p:slideViewPr>
    <p:cSldViewPr snapToGrid="0">
      <p:cViewPr varScale="1">
        <p:scale>
          <a:sx n="32" d="100"/>
          <a:sy n="32" d="100"/>
        </p:scale>
        <p:origin x="677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717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705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277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061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47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499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334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9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055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791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444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426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2596B-FD74-441E-9154-E079ADF677B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25B45-37B1-4977-907B-5D67F7536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824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0">
            <a:extLst>
              <a:ext uri="{FF2B5EF4-FFF2-40B4-BE49-F238E27FC236}">
                <a16:creationId xmlns:a16="http://schemas.microsoft.com/office/drawing/2014/main" id="{DC231167-3B43-A542-98EC-1E7F914B2316}"/>
              </a:ext>
            </a:extLst>
          </p:cNvPr>
          <p:cNvSpPr txBox="1">
            <a:spLocks/>
          </p:cNvSpPr>
          <p:nvPr/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dirty="0"/>
              <a:t>DELIVERY OF GOODS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813A0077-9CBB-274C-A3FE-14C04801C3B6}"/>
              </a:ext>
            </a:extLst>
          </p:cNvPr>
          <p:cNvSpPr/>
          <p:nvPr/>
        </p:nvSpPr>
        <p:spPr>
          <a:xfrm>
            <a:off x="785195" y="2571733"/>
            <a:ext cx="655805" cy="655805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Текст 2">
            <a:extLst>
              <a:ext uri="{FF2B5EF4-FFF2-40B4-BE49-F238E27FC236}">
                <a16:creationId xmlns:a16="http://schemas.microsoft.com/office/drawing/2014/main" id="{0B18BC88-06A8-434D-B64A-85BBEC69FC76}"/>
              </a:ext>
            </a:extLst>
          </p:cNvPr>
          <p:cNvSpPr txBox="1">
            <a:spLocks/>
          </p:cNvSpPr>
          <p:nvPr/>
        </p:nvSpPr>
        <p:spPr>
          <a:xfrm>
            <a:off x="1617345" y="2339954"/>
            <a:ext cx="3284506" cy="1127652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100" b="0" i="0" kern="1200" baseline="0" dirty="0">
                <a:solidFill>
                  <a:schemeClr val="tx2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438645">
              <a:lnSpc>
                <a:spcPct val="150000"/>
              </a:lnSpc>
              <a:buNone/>
            </a:pPr>
            <a:r>
              <a:rPr lang="en-US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Financial</a:t>
            </a:r>
          </a:p>
          <a:p>
            <a:pPr marL="0" indent="0" defTabSz="2438645">
              <a:lnSpc>
                <a:spcPct val="150000"/>
              </a:lnSpc>
              <a:buNone/>
            </a:pP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an unknown printer took galley of type and scrambled it to make a type specimen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unknown printer took galley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065E373-2F60-2A43-9067-792C8E393F38}"/>
              </a:ext>
            </a:extLst>
          </p:cNvPr>
          <p:cNvGrpSpPr/>
          <p:nvPr/>
        </p:nvGrpSpPr>
        <p:grpSpPr>
          <a:xfrm>
            <a:off x="5984225" y="2409329"/>
            <a:ext cx="5220470" cy="3937903"/>
            <a:chOff x="6247517" y="2152165"/>
            <a:chExt cx="5220470" cy="3937903"/>
          </a:xfrm>
        </p:grpSpPr>
        <p:sp>
          <p:nvSpPr>
            <p:cNvPr id="139" name="Freeform 135">
              <a:extLst>
                <a:ext uri="{FF2B5EF4-FFF2-40B4-BE49-F238E27FC236}">
                  <a16:creationId xmlns:a16="http://schemas.microsoft.com/office/drawing/2014/main" id="{B2D6B6FA-23E9-EB4E-91EB-C2117CC84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7517" y="2956220"/>
              <a:ext cx="3337805" cy="2027783"/>
            </a:xfrm>
            <a:custGeom>
              <a:avLst/>
              <a:gdLst>
                <a:gd name="T0" fmla="*/ 851 w 851"/>
                <a:gd name="T1" fmla="*/ 33 h 517"/>
                <a:gd name="T2" fmla="*/ 793 w 851"/>
                <a:gd name="T3" fmla="*/ 0 h 517"/>
                <a:gd name="T4" fmla="*/ 0 w 851"/>
                <a:gd name="T5" fmla="*/ 467 h 517"/>
                <a:gd name="T6" fmla="*/ 0 w 851"/>
                <a:gd name="T7" fmla="*/ 484 h 517"/>
                <a:gd name="T8" fmla="*/ 57 w 851"/>
                <a:gd name="T9" fmla="*/ 517 h 517"/>
                <a:gd name="T10" fmla="*/ 851 w 851"/>
                <a:gd name="T11" fmla="*/ 51 h 517"/>
                <a:gd name="T12" fmla="*/ 851 w 851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517">
                  <a:moveTo>
                    <a:pt x="851" y="33"/>
                  </a:moveTo>
                  <a:lnTo>
                    <a:pt x="793" y="0"/>
                  </a:lnTo>
                  <a:lnTo>
                    <a:pt x="0" y="467"/>
                  </a:lnTo>
                  <a:lnTo>
                    <a:pt x="0" y="484"/>
                  </a:lnTo>
                  <a:lnTo>
                    <a:pt x="57" y="517"/>
                  </a:lnTo>
                  <a:lnTo>
                    <a:pt x="851" y="51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0" name="Freeform 136">
              <a:extLst>
                <a:ext uri="{FF2B5EF4-FFF2-40B4-BE49-F238E27FC236}">
                  <a16:creationId xmlns:a16="http://schemas.microsoft.com/office/drawing/2014/main" id="{B6A14C49-4502-A441-B762-3D5B9CB91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1291" y="3140560"/>
              <a:ext cx="3333883" cy="2027783"/>
            </a:xfrm>
            <a:custGeom>
              <a:avLst/>
              <a:gdLst>
                <a:gd name="T0" fmla="*/ 850 w 850"/>
                <a:gd name="T1" fmla="*/ 33 h 517"/>
                <a:gd name="T2" fmla="*/ 794 w 850"/>
                <a:gd name="T3" fmla="*/ 0 h 517"/>
                <a:gd name="T4" fmla="*/ 0 w 850"/>
                <a:gd name="T5" fmla="*/ 467 h 517"/>
                <a:gd name="T6" fmla="*/ 0 w 850"/>
                <a:gd name="T7" fmla="*/ 484 h 517"/>
                <a:gd name="T8" fmla="*/ 56 w 850"/>
                <a:gd name="T9" fmla="*/ 517 h 517"/>
                <a:gd name="T10" fmla="*/ 850 w 850"/>
                <a:gd name="T11" fmla="*/ 51 h 517"/>
                <a:gd name="T12" fmla="*/ 850 w 850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7">
                  <a:moveTo>
                    <a:pt x="850" y="33"/>
                  </a:moveTo>
                  <a:lnTo>
                    <a:pt x="794" y="0"/>
                  </a:lnTo>
                  <a:lnTo>
                    <a:pt x="0" y="467"/>
                  </a:lnTo>
                  <a:lnTo>
                    <a:pt x="0" y="484"/>
                  </a:lnTo>
                  <a:lnTo>
                    <a:pt x="56" y="517"/>
                  </a:lnTo>
                  <a:lnTo>
                    <a:pt x="850" y="51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1" name="Freeform 137">
              <a:extLst>
                <a:ext uri="{FF2B5EF4-FFF2-40B4-BE49-F238E27FC236}">
                  <a16:creationId xmlns:a16="http://schemas.microsoft.com/office/drawing/2014/main" id="{0D6ABC85-FCAE-124F-BB56-66D28184B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5073" y="3324909"/>
              <a:ext cx="3333883" cy="2027783"/>
            </a:xfrm>
            <a:custGeom>
              <a:avLst/>
              <a:gdLst>
                <a:gd name="T0" fmla="*/ 850 w 850"/>
                <a:gd name="T1" fmla="*/ 33 h 517"/>
                <a:gd name="T2" fmla="*/ 794 w 850"/>
                <a:gd name="T3" fmla="*/ 0 h 517"/>
                <a:gd name="T4" fmla="*/ 0 w 850"/>
                <a:gd name="T5" fmla="*/ 467 h 517"/>
                <a:gd name="T6" fmla="*/ 0 w 850"/>
                <a:gd name="T7" fmla="*/ 484 h 517"/>
                <a:gd name="T8" fmla="*/ 57 w 850"/>
                <a:gd name="T9" fmla="*/ 517 h 517"/>
                <a:gd name="T10" fmla="*/ 850 w 850"/>
                <a:gd name="T11" fmla="*/ 51 h 517"/>
                <a:gd name="T12" fmla="*/ 850 w 850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7">
                  <a:moveTo>
                    <a:pt x="850" y="33"/>
                  </a:moveTo>
                  <a:lnTo>
                    <a:pt x="794" y="0"/>
                  </a:lnTo>
                  <a:lnTo>
                    <a:pt x="0" y="467"/>
                  </a:lnTo>
                  <a:lnTo>
                    <a:pt x="0" y="484"/>
                  </a:lnTo>
                  <a:lnTo>
                    <a:pt x="57" y="517"/>
                  </a:lnTo>
                  <a:lnTo>
                    <a:pt x="850" y="51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2" name="Freeform 138">
              <a:extLst>
                <a:ext uri="{FF2B5EF4-FFF2-40B4-BE49-F238E27FC236}">
                  <a16:creationId xmlns:a16="http://schemas.microsoft.com/office/drawing/2014/main" id="{FC081F1A-233E-6946-8C7B-9D001243B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8851" y="3509249"/>
              <a:ext cx="3337805" cy="2027783"/>
            </a:xfrm>
            <a:custGeom>
              <a:avLst/>
              <a:gdLst>
                <a:gd name="T0" fmla="*/ 851 w 851"/>
                <a:gd name="T1" fmla="*/ 33 h 517"/>
                <a:gd name="T2" fmla="*/ 793 w 851"/>
                <a:gd name="T3" fmla="*/ 0 h 517"/>
                <a:gd name="T4" fmla="*/ 0 w 851"/>
                <a:gd name="T5" fmla="*/ 467 h 517"/>
                <a:gd name="T6" fmla="*/ 0 w 851"/>
                <a:gd name="T7" fmla="*/ 484 h 517"/>
                <a:gd name="T8" fmla="*/ 57 w 851"/>
                <a:gd name="T9" fmla="*/ 517 h 517"/>
                <a:gd name="T10" fmla="*/ 851 w 851"/>
                <a:gd name="T11" fmla="*/ 51 h 517"/>
                <a:gd name="T12" fmla="*/ 851 w 851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517">
                  <a:moveTo>
                    <a:pt x="851" y="33"/>
                  </a:moveTo>
                  <a:lnTo>
                    <a:pt x="793" y="0"/>
                  </a:lnTo>
                  <a:lnTo>
                    <a:pt x="0" y="467"/>
                  </a:lnTo>
                  <a:lnTo>
                    <a:pt x="0" y="484"/>
                  </a:lnTo>
                  <a:lnTo>
                    <a:pt x="57" y="517"/>
                  </a:lnTo>
                  <a:lnTo>
                    <a:pt x="851" y="51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3" name="Freeform 139">
              <a:extLst>
                <a:ext uri="{FF2B5EF4-FFF2-40B4-BE49-F238E27FC236}">
                  <a16:creationId xmlns:a16="http://schemas.microsoft.com/office/drawing/2014/main" id="{FCE2779B-C82C-5047-AAF3-7EFF2DFDB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483" y="3877938"/>
              <a:ext cx="3337805" cy="2027783"/>
            </a:xfrm>
            <a:custGeom>
              <a:avLst/>
              <a:gdLst>
                <a:gd name="T0" fmla="*/ 851 w 851"/>
                <a:gd name="T1" fmla="*/ 33 h 517"/>
                <a:gd name="T2" fmla="*/ 795 w 851"/>
                <a:gd name="T3" fmla="*/ 0 h 517"/>
                <a:gd name="T4" fmla="*/ 0 w 851"/>
                <a:gd name="T5" fmla="*/ 466 h 517"/>
                <a:gd name="T6" fmla="*/ 0 w 851"/>
                <a:gd name="T7" fmla="*/ 483 h 517"/>
                <a:gd name="T8" fmla="*/ 58 w 851"/>
                <a:gd name="T9" fmla="*/ 517 h 517"/>
                <a:gd name="T10" fmla="*/ 851 w 851"/>
                <a:gd name="T11" fmla="*/ 51 h 517"/>
                <a:gd name="T12" fmla="*/ 851 w 851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517">
                  <a:moveTo>
                    <a:pt x="851" y="33"/>
                  </a:moveTo>
                  <a:lnTo>
                    <a:pt x="795" y="0"/>
                  </a:lnTo>
                  <a:lnTo>
                    <a:pt x="0" y="466"/>
                  </a:lnTo>
                  <a:lnTo>
                    <a:pt x="0" y="483"/>
                  </a:lnTo>
                  <a:lnTo>
                    <a:pt x="58" y="517"/>
                  </a:lnTo>
                  <a:lnTo>
                    <a:pt x="851" y="51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4" name="Freeform 140">
              <a:extLst>
                <a:ext uri="{FF2B5EF4-FFF2-40B4-BE49-F238E27FC236}">
                  <a16:creationId xmlns:a16="http://schemas.microsoft.com/office/drawing/2014/main" id="{7250FE9E-535E-5B4E-A7F6-73A625162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0179" y="4062285"/>
              <a:ext cx="3337805" cy="2027783"/>
            </a:xfrm>
            <a:custGeom>
              <a:avLst/>
              <a:gdLst>
                <a:gd name="T0" fmla="*/ 793 w 851"/>
                <a:gd name="T1" fmla="*/ 0 h 517"/>
                <a:gd name="T2" fmla="*/ 0 w 851"/>
                <a:gd name="T3" fmla="*/ 466 h 517"/>
                <a:gd name="T4" fmla="*/ 0 w 851"/>
                <a:gd name="T5" fmla="*/ 483 h 517"/>
                <a:gd name="T6" fmla="*/ 57 w 851"/>
                <a:gd name="T7" fmla="*/ 517 h 517"/>
                <a:gd name="T8" fmla="*/ 851 w 851"/>
                <a:gd name="T9" fmla="*/ 51 h 517"/>
                <a:gd name="T10" fmla="*/ 851 w 851"/>
                <a:gd name="T11" fmla="*/ 34 h 517"/>
                <a:gd name="T12" fmla="*/ 793 w 851"/>
                <a:gd name="T13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517">
                  <a:moveTo>
                    <a:pt x="793" y="0"/>
                  </a:moveTo>
                  <a:lnTo>
                    <a:pt x="0" y="466"/>
                  </a:lnTo>
                  <a:lnTo>
                    <a:pt x="0" y="483"/>
                  </a:lnTo>
                  <a:lnTo>
                    <a:pt x="57" y="517"/>
                  </a:lnTo>
                  <a:lnTo>
                    <a:pt x="851" y="51"/>
                  </a:lnTo>
                  <a:lnTo>
                    <a:pt x="851" y="34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5" name="Freeform 141">
              <a:extLst>
                <a:ext uri="{FF2B5EF4-FFF2-40B4-BE49-F238E27FC236}">
                  <a16:creationId xmlns:a16="http://schemas.microsoft.com/office/drawing/2014/main" id="{501F850C-F63A-DE41-8CC2-563CBC65A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625" y="3693596"/>
              <a:ext cx="3333883" cy="2027783"/>
            </a:xfrm>
            <a:custGeom>
              <a:avLst/>
              <a:gdLst>
                <a:gd name="T0" fmla="*/ 850 w 850"/>
                <a:gd name="T1" fmla="*/ 33 h 517"/>
                <a:gd name="T2" fmla="*/ 794 w 850"/>
                <a:gd name="T3" fmla="*/ 0 h 517"/>
                <a:gd name="T4" fmla="*/ 0 w 850"/>
                <a:gd name="T5" fmla="*/ 467 h 517"/>
                <a:gd name="T6" fmla="*/ 0 w 850"/>
                <a:gd name="T7" fmla="*/ 483 h 517"/>
                <a:gd name="T8" fmla="*/ 56 w 850"/>
                <a:gd name="T9" fmla="*/ 517 h 517"/>
                <a:gd name="T10" fmla="*/ 850 w 850"/>
                <a:gd name="T11" fmla="*/ 51 h 517"/>
                <a:gd name="T12" fmla="*/ 850 w 850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7">
                  <a:moveTo>
                    <a:pt x="850" y="33"/>
                  </a:moveTo>
                  <a:lnTo>
                    <a:pt x="794" y="0"/>
                  </a:lnTo>
                  <a:lnTo>
                    <a:pt x="0" y="467"/>
                  </a:lnTo>
                  <a:lnTo>
                    <a:pt x="0" y="483"/>
                  </a:lnTo>
                  <a:lnTo>
                    <a:pt x="56" y="517"/>
                  </a:lnTo>
                  <a:lnTo>
                    <a:pt x="850" y="51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6" name="Freeform 142">
              <a:extLst>
                <a:ext uri="{FF2B5EF4-FFF2-40B4-BE49-F238E27FC236}">
                  <a16:creationId xmlns:a16="http://schemas.microsoft.com/office/drawing/2014/main" id="{AB6C5F70-7617-9242-B735-F901FB2AA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7517" y="2740499"/>
              <a:ext cx="3337805" cy="2243507"/>
            </a:xfrm>
            <a:custGeom>
              <a:avLst/>
              <a:gdLst>
                <a:gd name="T0" fmla="*/ 89 w 851"/>
                <a:gd name="T1" fmla="*/ 508 h 572"/>
                <a:gd name="T2" fmla="*/ 89 w 851"/>
                <a:gd name="T3" fmla="*/ 498 h 572"/>
                <a:gd name="T4" fmla="*/ 851 w 851"/>
                <a:gd name="T5" fmla="*/ 51 h 572"/>
                <a:gd name="T6" fmla="*/ 851 w 851"/>
                <a:gd name="T7" fmla="*/ 33 h 572"/>
                <a:gd name="T8" fmla="*/ 793 w 851"/>
                <a:gd name="T9" fmla="*/ 0 h 572"/>
                <a:gd name="T10" fmla="*/ 0 w 851"/>
                <a:gd name="T11" fmla="*/ 467 h 572"/>
                <a:gd name="T12" fmla="*/ 0 w 851"/>
                <a:gd name="T13" fmla="*/ 484 h 572"/>
                <a:gd name="T14" fmla="*/ 0 w 851"/>
                <a:gd name="T15" fmla="*/ 484 h 572"/>
                <a:gd name="T16" fmla="*/ 0 w 851"/>
                <a:gd name="T17" fmla="*/ 539 h 572"/>
                <a:gd name="T18" fmla="*/ 57 w 851"/>
                <a:gd name="T19" fmla="*/ 572 h 572"/>
                <a:gd name="T20" fmla="*/ 104 w 851"/>
                <a:gd name="T21" fmla="*/ 545 h 572"/>
                <a:gd name="T22" fmla="*/ 80 w 851"/>
                <a:gd name="T23" fmla="*/ 531 h 572"/>
                <a:gd name="T24" fmla="*/ 80 w 851"/>
                <a:gd name="T25" fmla="*/ 514 h 572"/>
                <a:gd name="T26" fmla="*/ 89 w 851"/>
                <a:gd name="T27" fmla="*/ 508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1" h="572">
                  <a:moveTo>
                    <a:pt x="89" y="508"/>
                  </a:moveTo>
                  <a:lnTo>
                    <a:pt x="89" y="498"/>
                  </a:lnTo>
                  <a:lnTo>
                    <a:pt x="851" y="51"/>
                  </a:lnTo>
                  <a:lnTo>
                    <a:pt x="851" y="33"/>
                  </a:lnTo>
                  <a:lnTo>
                    <a:pt x="793" y="0"/>
                  </a:lnTo>
                  <a:lnTo>
                    <a:pt x="0" y="467"/>
                  </a:lnTo>
                  <a:lnTo>
                    <a:pt x="0" y="484"/>
                  </a:lnTo>
                  <a:lnTo>
                    <a:pt x="0" y="484"/>
                  </a:lnTo>
                  <a:lnTo>
                    <a:pt x="0" y="539"/>
                  </a:lnTo>
                  <a:lnTo>
                    <a:pt x="57" y="572"/>
                  </a:lnTo>
                  <a:lnTo>
                    <a:pt x="104" y="545"/>
                  </a:lnTo>
                  <a:lnTo>
                    <a:pt x="80" y="531"/>
                  </a:lnTo>
                  <a:lnTo>
                    <a:pt x="80" y="514"/>
                  </a:lnTo>
                  <a:lnTo>
                    <a:pt x="89" y="508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7" name="Freeform 143">
              <a:extLst>
                <a:ext uri="{FF2B5EF4-FFF2-40B4-BE49-F238E27FC236}">
                  <a16:creationId xmlns:a16="http://schemas.microsoft.com/office/drawing/2014/main" id="{4CAB7DD9-6CA7-A24C-9482-A0D0AF8F7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7517" y="2740499"/>
              <a:ext cx="3337805" cy="1961105"/>
            </a:xfrm>
            <a:custGeom>
              <a:avLst/>
              <a:gdLst>
                <a:gd name="T0" fmla="*/ 851 w 851"/>
                <a:gd name="T1" fmla="*/ 33 h 500"/>
                <a:gd name="T2" fmla="*/ 793 w 851"/>
                <a:gd name="T3" fmla="*/ 0 h 500"/>
                <a:gd name="T4" fmla="*/ 0 w 851"/>
                <a:gd name="T5" fmla="*/ 467 h 500"/>
                <a:gd name="T6" fmla="*/ 57 w 851"/>
                <a:gd name="T7" fmla="*/ 500 h 500"/>
                <a:gd name="T8" fmla="*/ 851 w 851"/>
                <a:gd name="T9" fmla="*/ 3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500">
                  <a:moveTo>
                    <a:pt x="851" y="33"/>
                  </a:moveTo>
                  <a:lnTo>
                    <a:pt x="793" y="0"/>
                  </a:lnTo>
                  <a:lnTo>
                    <a:pt x="0" y="467"/>
                  </a:lnTo>
                  <a:lnTo>
                    <a:pt x="57" y="500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8" name="Freeform 144">
              <a:extLst>
                <a:ext uri="{FF2B5EF4-FFF2-40B4-BE49-F238E27FC236}">
                  <a16:creationId xmlns:a16="http://schemas.microsoft.com/office/drawing/2014/main" id="{AAB69EBC-9FD1-9447-81EB-54030F834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8851" y="3293528"/>
              <a:ext cx="3337805" cy="2243507"/>
            </a:xfrm>
            <a:custGeom>
              <a:avLst/>
              <a:gdLst>
                <a:gd name="T0" fmla="*/ 92 w 851"/>
                <a:gd name="T1" fmla="*/ 497 h 572"/>
                <a:gd name="T2" fmla="*/ 851 w 851"/>
                <a:gd name="T3" fmla="*/ 51 h 572"/>
                <a:gd name="T4" fmla="*/ 851 w 851"/>
                <a:gd name="T5" fmla="*/ 33 h 572"/>
                <a:gd name="T6" fmla="*/ 793 w 851"/>
                <a:gd name="T7" fmla="*/ 0 h 572"/>
                <a:gd name="T8" fmla="*/ 0 w 851"/>
                <a:gd name="T9" fmla="*/ 466 h 572"/>
                <a:gd name="T10" fmla="*/ 0 w 851"/>
                <a:gd name="T11" fmla="*/ 483 h 572"/>
                <a:gd name="T12" fmla="*/ 0 w 851"/>
                <a:gd name="T13" fmla="*/ 483 h 572"/>
                <a:gd name="T14" fmla="*/ 0 w 851"/>
                <a:gd name="T15" fmla="*/ 539 h 572"/>
                <a:gd name="T16" fmla="*/ 57 w 851"/>
                <a:gd name="T17" fmla="*/ 572 h 572"/>
                <a:gd name="T18" fmla="*/ 104 w 851"/>
                <a:gd name="T19" fmla="*/ 545 h 572"/>
                <a:gd name="T20" fmla="*/ 84 w 851"/>
                <a:gd name="T21" fmla="*/ 525 h 572"/>
                <a:gd name="T22" fmla="*/ 80 w 851"/>
                <a:gd name="T23" fmla="*/ 513 h 572"/>
                <a:gd name="T24" fmla="*/ 92 w 851"/>
                <a:gd name="T25" fmla="*/ 507 h 572"/>
                <a:gd name="T26" fmla="*/ 92 w 851"/>
                <a:gd name="T27" fmla="*/ 49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1" h="572">
                  <a:moveTo>
                    <a:pt x="92" y="497"/>
                  </a:moveTo>
                  <a:lnTo>
                    <a:pt x="851" y="51"/>
                  </a:lnTo>
                  <a:lnTo>
                    <a:pt x="851" y="33"/>
                  </a:lnTo>
                  <a:lnTo>
                    <a:pt x="793" y="0"/>
                  </a:lnTo>
                  <a:lnTo>
                    <a:pt x="0" y="466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0" y="539"/>
                  </a:lnTo>
                  <a:lnTo>
                    <a:pt x="57" y="572"/>
                  </a:lnTo>
                  <a:lnTo>
                    <a:pt x="104" y="545"/>
                  </a:lnTo>
                  <a:lnTo>
                    <a:pt x="84" y="525"/>
                  </a:lnTo>
                  <a:lnTo>
                    <a:pt x="80" y="513"/>
                  </a:lnTo>
                  <a:lnTo>
                    <a:pt x="92" y="507"/>
                  </a:lnTo>
                  <a:lnTo>
                    <a:pt x="92" y="497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9" name="Freeform 145">
              <a:extLst>
                <a:ext uri="{FF2B5EF4-FFF2-40B4-BE49-F238E27FC236}">
                  <a16:creationId xmlns:a16="http://schemas.microsoft.com/office/drawing/2014/main" id="{9CAC8433-2DD2-B248-BE8C-F4838AEB4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1291" y="2924840"/>
              <a:ext cx="3333883" cy="2027783"/>
            </a:xfrm>
            <a:custGeom>
              <a:avLst/>
              <a:gdLst>
                <a:gd name="T0" fmla="*/ 794 w 850"/>
                <a:gd name="T1" fmla="*/ 0 h 517"/>
                <a:gd name="T2" fmla="*/ 0 w 850"/>
                <a:gd name="T3" fmla="*/ 467 h 517"/>
                <a:gd name="T4" fmla="*/ 0 w 850"/>
                <a:gd name="T5" fmla="*/ 484 h 517"/>
                <a:gd name="T6" fmla="*/ 56 w 850"/>
                <a:gd name="T7" fmla="*/ 517 h 517"/>
                <a:gd name="T8" fmla="*/ 850 w 850"/>
                <a:gd name="T9" fmla="*/ 51 h 517"/>
                <a:gd name="T10" fmla="*/ 850 w 850"/>
                <a:gd name="T11" fmla="*/ 33 h 517"/>
                <a:gd name="T12" fmla="*/ 794 w 850"/>
                <a:gd name="T13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7">
                  <a:moveTo>
                    <a:pt x="794" y="0"/>
                  </a:moveTo>
                  <a:lnTo>
                    <a:pt x="0" y="467"/>
                  </a:lnTo>
                  <a:lnTo>
                    <a:pt x="0" y="484"/>
                  </a:lnTo>
                  <a:lnTo>
                    <a:pt x="56" y="517"/>
                  </a:lnTo>
                  <a:lnTo>
                    <a:pt x="850" y="51"/>
                  </a:lnTo>
                  <a:lnTo>
                    <a:pt x="850" y="33"/>
                  </a:lnTo>
                  <a:lnTo>
                    <a:pt x="794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0" name="Freeform 146">
              <a:extLst>
                <a:ext uri="{FF2B5EF4-FFF2-40B4-BE49-F238E27FC236}">
                  <a16:creationId xmlns:a16="http://schemas.microsoft.com/office/drawing/2014/main" id="{46672EFB-3FD2-914A-904A-AB89F8743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1291" y="2924840"/>
              <a:ext cx="3333883" cy="1961105"/>
            </a:xfrm>
            <a:custGeom>
              <a:avLst/>
              <a:gdLst>
                <a:gd name="T0" fmla="*/ 850 w 850"/>
                <a:gd name="T1" fmla="*/ 33 h 500"/>
                <a:gd name="T2" fmla="*/ 794 w 850"/>
                <a:gd name="T3" fmla="*/ 0 h 500"/>
                <a:gd name="T4" fmla="*/ 0 w 850"/>
                <a:gd name="T5" fmla="*/ 467 h 500"/>
                <a:gd name="T6" fmla="*/ 56 w 850"/>
                <a:gd name="T7" fmla="*/ 500 h 500"/>
                <a:gd name="T8" fmla="*/ 850 w 850"/>
                <a:gd name="T9" fmla="*/ 3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500">
                  <a:moveTo>
                    <a:pt x="850" y="33"/>
                  </a:moveTo>
                  <a:lnTo>
                    <a:pt x="794" y="0"/>
                  </a:lnTo>
                  <a:lnTo>
                    <a:pt x="0" y="467"/>
                  </a:lnTo>
                  <a:lnTo>
                    <a:pt x="56" y="500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1" name="Freeform 147">
              <a:extLst>
                <a:ext uri="{FF2B5EF4-FFF2-40B4-BE49-F238E27FC236}">
                  <a16:creationId xmlns:a16="http://schemas.microsoft.com/office/drawing/2014/main" id="{0987D3F3-9D79-0546-8AB8-D1E24154C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5069" y="3109183"/>
              <a:ext cx="3333883" cy="2027783"/>
            </a:xfrm>
            <a:custGeom>
              <a:avLst/>
              <a:gdLst>
                <a:gd name="T0" fmla="*/ 794 w 850"/>
                <a:gd name="T1" fmla="*/ 0 h 517"/>
                <a:gd name="T2" fmla="*/ 0 w 850"/>
                <a:gd name="T3" fmla="*/ 467 h 517"/>
                <a:gd name="T4" fmla="*/ 0 w 850"/>
                <a:gd name="T5" fmla="*/ 483 h 517"/>
                <a:gd name="T6" fmla="*/ 57 w 850"/>
                <a:gd name="T7" fmla="*/ 517 h 517"/>
                <a:gd name="T8" fmla="*/ 850 w 850"/>
                <a:gd name="T9" fmla="*/ 51 h 517"/>
                <a:gd name="T10" fmla="*/ 850 w 850"/>
                <a:gd name="T11" fmla="*/ 33 h 517"/>
                <a:gd name="T12" fmla="*/ 794 w 850"/>
                <a:gd name="T13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7">
                  <a:moveTo>
                    <a:pt x="794" y="0"/>
                  </a:moveTo>
                  <a:lnTo>
                    <a:pt x="0" y="467"/>
                  </a:lnTo>
                  <a:lnTo>
                    <a:pt x="0" y="483"/>
                  </a:lnTo>
                  <a:lnTo>
                    <a:pt x="57" y="517"/>
                  </a:lnTo>
                  <a:lnTo>
                    <a:pt x="850" y="51"/>
                  </a:lnTo>
                  <a:lnTo>
                    <a:pt x="850" y="33"/>
                  </a:lnTo>
                  <a:lnTo>
                    <a:pt x="794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2" name="Freeform 148">
              <a:extLst>
                <a:ext uri="{FF2B5EF4-FFF2-40B4-BE49-F238E27FC236}">
                  <a16:creationId xmlns:a16="http://schemas.microsoft.com/office/drawing/2014/main" id="{74F23E50-9543-7443-B193-A91CFD61C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5069" y="3109183"/>
              <a:ext cx="3333883" cy="1961105"/>
            </a:xfrm>
            <a:custGeom>
              <a:avLst/>
              <a:gdLst>
                <a:gd name="T0" fmla="*/ 850 w 850"/>
                <a:gd name="T1" fmla="*/ 33 h 500"/>
                <a:gd name="T2" fmla="*/ 794 w 850"/>
                <a:gd name="T3" fmla="*/ 0 h 500"/>
                <a:gd name="T4" fmla="*/ 0 w 850"/>
                <a:gd name="T5" fmla="*/ 467 h 500"/>
                <a:gd name="T6" fmla="*/ 57 w 850"/>
                <a:gd name="T7" fmla="*/ 500 h 500"/>
                <a:gd name="T8" fmla="*/ 850 w 850"/>
                <a:gd name="T9" fmla="*/ 3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500">
                  <a:moveTo>
                    <a:pt x="850" y="33"/>
                  </a:moveTo>
                  <a:lnTo>
                    <a:pt x="794" y="0"/>
                  </a:lnTo>
                  <a:lnTo>
                    <a:pt x="0" y="467"/>
                  </a:lnTo>
                  <a:lnTo>
                    <a:pt x="57" y="500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3" name="Freeform 149">
              <a:extLst>
                <a:ext uri="{FF2B5EF4-FFF2-40B4-BE49-F238E27FC236}">
                  <a16:creationId xmlns:a16="http://schemas.microsoft.com/office/drawing/2014/main" id="{14073E40-4AD4-9D4C-BA49-96B47621B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8848" y="3293528"/>
              <a:ext cx="3337805" cy="1961105"/>
            </a:xfrm>
            <a:custGeom>
              <a:avLst/>
              <a:gdLst>
                <a:gd name="T0" fmla="*/ 851 w 851"/>
                <a:gd name="T1" fmla="*/ 33 h 500"/>
                <a:gd name="T2" fmla="*/ 793 w 851"/>
                <a:gd name="T3" fmla="*/ 0 h 500"/>
                <a:gd name="T4" fmla="*/ 0 w 851"/>
                <a:gd name="T5" fmla="*/ 466 h 500"/>
                <a:gd name="T6" fmla="*/ 57 w 851"/>
                <a:gd name="T7" fmla="*/ 500 h 500"/>
                <a:gd name="T8" fmla="*/ 851 w 851"/>
                <a:gd name="T9" fmla="*/ 3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500">
                  <a:moveTo>
                    <a:pt x="851" y="33"/>
                  </a:moveTo>
                  <a:lnTo>
                    <a:pt x="793" y="0"/>
                  </a:lnTo>
                  <a:lnTo>
                    <a:pt x="0" y="466"/>
                  </a:lnTo>
                  <a:lnTo>
                    <a:pt x="57" y="500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4" name="Freeform 150">
              <a:extLst>
                <a:ext uri="{FF2B5EF4-FFF2-40B4-BE49-F238E27FC236}">
                  <a16:creationId xmlns:a16="http://schemas.microsoft.com/office/drawing/2014/main" id="{63F8A696-3D09-4041-9BB7-C2686261E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479" y="3662217"/>
              <a:ext cx="3337805" cy="2023865"/>
            </a:xfrm>
            <a:custGeom>
              <a:avLst/>
              <a:gdLst>
                <a:gd name="T0" fmla="*/ 795 w 851"/>
                <a:gd name="T1" fmla="*/ 0 h 516"/>
                <a:gd name="T2" fmla="*/ 0 w 851"/>
                <a:gd name="T3" fmla="*/ 466 h 516"/>
                <a:gd name="T4" fmla="*/ 0 w 851"/>
                <a:gd name="T5" fmla="*/ 483 h 516"/>
                <a:gd name="T6" fmla="*/ 58 w 851"/>
                <a:gd name="T7" fmla="*/ 516 h 516"/>
                <a:gd name="T8" fmla="*/ 851 w 851"/>
                <a:gd name="T9" fmla="*/ 51 h 516"/>
                <a:gd name="T10" fmla="*/ 851 w 851"/>
                <a:gd name="T11" fmla="*/ 33 h 516"/>
                <a:gd name="T12" fmla="*/ 795 w 851"/>
                <a:gd name="T13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516">
                  <a:moveTo>
                    <a:pt x="795" y="0"/>
                  </a:moveTo>
                  <a:lnTo>
                    <a:pt x="0" y="466"/>
                  </a:lnTo>
                  <a:lnTo>
                    <a:pt x="0" y="483"/>
                  </a:lnTo>
                  <a:lnTo>
                    <a:pt x="58" y="516"/>
                  </a:lnTo>
                  <a:lnTo>
                    <a:pt x="851" y="51"/>
                  </a:lnTo>
                  <a:lnTo>
                    <a:pt x="851" y="33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5" name="Freeform 151">
              <a:extLst>
                <a:ext uri="{FF2B5EF4-FFF2-40B4-BE49-F238E27FC236}">
                  <a16:creationId xmlns:a16="http://schemas.microsoft.com/office/drawing/2014/main" id="{334E3AFB-15F3-1A42-A0B0-5E73B2429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479" y="3662221"/>
              <a:ext cx="3337805" cy="1957187"/>
            </a:xfrm>
            <a:custGeom>
              <a:avLst/>
              <a:gdLst>
                <a:gd name="T0" fmla="*/ 851 w 851"/>
                <a:gd name="T1" fmla="*/ 33 h 499"/>
                <a:gd name="T2" fmla="*/ 795 w 851"/>
                <a:gd name="T3" fmla="*/ 0 h 499"/>
                <a:gd name="T4" fmla="*/ 0 w 851"/>
                <a:gd name="T5" fmla="*/ 466 h 499"/>
                <a:gd name="T6" fmla="*/ 58 w 851"/>
                <a:gd name="T7" fmla="*/ 499 h 499"/>
                <a:gd name="T8" fmla="*/ 851 w 851"/>
                <a:gd name="T9" fmla="*/ 33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499">
                  <a:moveTo>
                    <a:pt x="851" y="33"/>
                  </a:moveTo>
                  <a:lnTo>
                    <a:pt x="795" y="0"/>
                  </a:lnTo>
                  <a:lnTo>
                    <a:pt x="0" y="466"/>
                  </a:lnTo>
                  <a:lnTo>
                    <a:pt x="58" y="499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6" name="Freeform 152">
              <a:extLst>
                <a:ext uri="{FF2B5EF4-FFF2-40B4-BE49-F238E27FC236}">
                  <a16:creationId xmlns:a16="http://schemas.microsoft.com/office/drawing/2014/main" id="{E07A29B5-B633-4248-A2A6-0354AE395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622" y="3477872"/>
              <a:ext cx="3333883" cy="2023865"/>
            </a:xfrm>
            <a:custGeom>
              <a:avLst/>
              <a:gdLst>
                <a:gd name="T0" fmla="*/ 794 w 850"/>
                <a:gd name="T1" fmla="*/ 0 h 516"/>
                <a:gd name="T2" fmla="*/ 0 w 850"/>
                <a:gd name="T3" fmla="*/ 466 h 516"/>
                <a:gd name="T4" fmla="*/ 0 w 850"/>
                <a:gd name="T5" fmla="*/ 483 h 516"/>
                <a:gd name="T6" fmla="*/ 56 w 850"/>
                <a:gd name="T7" fmla="*/ 516 h 516"/>
                <a:gd name="T8" fmla="*/ 850 w 850"/>
                <a:gd name="T9" fmla="*/ 51 h 516"/>
                <a:gd name="T10" fmla="*/ 850 w 850"/>
                <a:gd name="T11" fmla="*/ 33 h 516"/>
                <a:gd name="T12" fmla="*/ 794 w 850"/>
                <a:gd name="T13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6">
                  <a:moveTo>
                    <a:pt x="794" y="0"/>
                  </a:moveTo>
                  <a:lnTo>
                    <a:pt x="0" y="466"/>
                  </a:lnTo>
                  <a:lnTo>
                    <a:pt x="0" y="483"/>
                  </a:lnTo>
                  <a:lnTo>
                    <a:pt x="56" y="516"/>
                  </a:lnTo>
                  <a:lnTo>
                    <a:pt x="850" y="51"/>
                  </a:lnTo>
                  <a:lnTo>
                    <a:pt x="850" y="33"/>
                  </a:lnTo>
                  <a:lnTo>
                    <a:pt x="794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7" name="Freeform 153">
              <a:extLst>
                <a:ext uri="{FF2B5EF4-FFF2-40B4-BE49-F238E27FC236}">
                  <a16:creationId xmlns:a16="http://schemas.microsoft.com/office/drawing/2014/main" id="{A3DC8F43-08E4-1E49-A1C4-3FF5F0047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622" y="3477872"/>
              <a:ext cx="3333883" cy="1961105"/>
            </a:xfrm>
            <a:custGeom>
              <a:avLst/>
              <a:gdLst>
                <a:gd name="T0" fmla="*/ 850 w 850"/>
                <a:gd name="T1" fmla="*/ 33 h 500"/>
                <a:gd name="T2" fmla="*/ 794 w 850"/>
                <a:gd name="T3" fmla="*/ 0 h 500"/>
                <a:gd name="T4" fmla="*/ 0 w 850"/>
                <a:gd name="T5" fmla="*/ 466 h 500"/>
                <a:gd name="T6" fmla="*/ 56 w 850"/>
                <a:gd name="T7" fmla="*/ 500 h 500"/>
                <a:gd name="T8" fmla="*/ 850 w 850"/>
                <a:gd name="T9" fmla="*/ 3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500">
                  <a:moveTo>
                    <a:pt x="850" y="33"/>
                  </a:moveTo>
                  <a:lnTo>
                    <a:pt x="794" y="0"/>
                  </a:lnTo>
                  <a:lnTo>
                    <a:pt x="0" y="466"/>
                  </a:lnTo>
                  <a:lnTo>
                    <a:pt x="56" y="500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8" name="Freeform 154">
              <a:extLst>
                <a:ext uri="{FF2B5EF4-FFF2-40B4-BE49-F238E27FC236}">
                  <a16:creationId xmlns:a16="http://schemas.microsoft.com/office/drawing/2014/main" id="{888B5809-25CD-124C-A454-6B6EB39E4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0179" y="3842640"/>
              <a:ext cx="3337805" cy="2247428"/>
            </a:xfrm>
            <a:custGeom>
              <a:avLst/>
              <a:gdLst>
                <a:gd name="T0" fmla="*/ 793 w 851"/>
                <a:gd name="T1" fmla="*/ 0 h 573"/>
                <a:gd name="T2" fmla="*/ 0 w 851"/>
                <a:gd name="T3" fmla="*/ 467 h 573"/>
                <a:gd name="T4" fmla="*/ 0 w 851"/>
                <a:gd name="T5" fmla="*/ 484 h 573"/>
                <a:gd name="T6" fmla="*/ 0 w 851"/>
                <a:gd name="T7" fmla="*/ 539 h 573"/>
                <a:gd name="T8" fmla="*/ 57 w 851"/>
                <a:gd name="T9" fmla="*/ 573 h 573"/>
                <a:gd name="T10" fmla="*/ 124 w 851"/>
                <a:gd name="T11" fmla="*/ 533 h 573"/>
                <a:gd name="T12" fmla="*/ 124 w 851"/>
                <a:gd name="T13" fmla="*/ 478 h 573"/>
                <a:gd name="T14" fmla="*/ 444 w 851"/>
                <a:gd name="T15" fmla="*/ 290 h 573"/>
                <a:gd name="T16" fmla="*/ 444 w 851"/>
                <a:gd name="T17" fmla="*/ 345 h 573"/>
                <a:gd name="T18" fmla="*/ 510 w 851"/>
                <a:gd name="T19" fmla="*/ 307 h 573"/>
                <a:gd name="T20" fmla="*/ 510 w 851"/>
                <a:gd name="T21" fmla="*/ 252 h 573"/>
                <a:gd name="T22" fmla="*/ 791 w 851"/>
                <a:gd name="T23" fmla="*/ 86 h 573"/>
                <a:gd name="T24" fmla="*/ 791 w 851"/>
                <a:gd name="T25" fmla="*/ 141 h 573"/>
                <a:gd name="T26" fmla="*/ 851 w 851"/>
                <a:gd name="T27" fmla="*/ 107 h 573"/>
                <a:gd name="T28" fmla="*/ 851 w 851"/>
                <a:gd name="T29" fmla="*/ 52 h 573"/>
                <a:gd name="T30" fmla="*/ 851 w 851"/>
                <a:gd name="T31" fmla="*/ 34 h 573"/>
                <a:gd name="T32" fmla="*/ 793 w 851"/>
                <a:gd name="T3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1" h="573">
                  <a:moveTo>
                    <a:pt x="793" y="0"/>
                  </a:moveTo>
                  <a:lnTo>
                    <a:pt x="0" y="467"/>
                  </a:lnTo>
                  <a:lnTo>
                    <a:pt x="0" y="484"/>
                  </a:lnTo>
                  <a:lnTo>
                    <a:pt x="0" y="539"/>
                  </a:lnTo>
                  <a:lnTo>
                    <a:pt x="57" y="573"/>
                  </a:lnTo>
                  <a:lnTo>
                    <a:pt x="124" y="533"/>
                  </a:lnTo>
                  <a:lnTo>
                    <a:pt x="124" y="478"/>
                  </a:lnTo>
                  <a:lnTo>
                    <a:pt x="444" y="290"/>
                  </a:lnTo>
                  <a:lnTo>
                    <a:pt x="444" y="345"/>
                  </a:lnTo>
                  <a:lnTo>
                    <a:pt x="510" y="307"/>
                  </a:lnTo>
                  <a:lnTo>
                    <a:pt x="510" y="252"/>
                  </a:lnTo>
                  <a:lnTo>
                    <a:pt x="791" y="86"/>
                  </a:lnTo>
                  <a:lnTo>
                    <a:pt x="791" y="141"/>
                  </a:lnTo>
                  <a:lnTo>
                    <a:pt x="851" y="107"/>
                  </a:lnTo>
                  <a:lnTo>
                    <a:pt x="851" y="52"/>
                  </a:lnTo>
                  <a:lnTo>
                    <a:pt x="851" y="34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9" name="Freeform 155">
              <a:extLst>
                <a:ext uri="{FF2B5EF4-FFF2-40B4-BE49-F238E27FC236}">
                  <a16:creationId xmlns:a16="http://schemas.microsoft.com/office/drawing/2014/main" id="{33E226E4-749B-9E4F-AD15-CC83C1B6E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0182" y="3842640"/>
              <a:ext cx="3337805" cy="1961105"/>
            </a:xfrm>
            <a:custGeom>
              <a:avLst/>
              <a:gdLst>
                <a:gd name="T0" fmla="*/ 851 w 851"/>
                <a:gd name="T1" fmla="*/ 34 h 500"/>
                <a:gd name="T2" fmla="*/ 793 w 851"/>
                <a:gd name="T3" fmla="*/ 0 h 500"/>
                <a:gd name="T4" fmla="*/ 0 w 851"/>
                <a:gd name="T5" fmla="*/ 467 h 500"/>
                <a:gd name="T6" fmla="*/ 57 w 851"/>
                <a:gd name="T7" fmla="*/ 500 h 500"/>
                <a:gd name="T8" fmla="*/ 851 w 851"/>
                <a:gd name="T9" fmla="*/ 3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500">
                  <a:moveTo>
                    <a:pt x="851" y="34"/>
                  </a:moveTo>
                  <a:lnTo>
                    <a:pt x="793" y="0"/>
                  </a:lnTo>
                  <a:lnTo>
                    <a:pt x="0" y="467"/>
                  </a:lnTo>
                  <a:lnTo>
                    <a:pt x="57" y="500"/>
                  </a:lnTo>
                  <a:lnTo>
                    <a:pt x="851" y="34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0" name="Freeform 156">
              <a:extLst>
                <a:ext uri="{FF2B5EF4-FFF2-40B4-BE49-F238E27FC236}">
                  <a16:creationId xmlns:a16="http://schemas.microsoft.com/office/drawing/2014/main" id="{9463F6FC-50C3-4F4F-9C50-98651D28C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7604" y="3007207"/>
              <a:ext cx="2055241" cy="1204123"/>
            </a:xfrm>
            <a:custGeom>
              <a:avLst/>
              <a:gdLst>
                <a:gd name="T0" fmla="*/ 310 w 524"/>
                <a:gd name="T1" fmla="*/ 0 h 307"/>
                <a:gd name="T2" fmla="*/ 0 w 524"/>
                <a:gd name="T3" fmla="*/ 182 h 307"/>
                <a:gd name="T4" fmla="*/ 214 w 524"/>
                <a:gd name="T5" fmla="*/ 307 h 307"/>
                <a:gd name="T6" fmla="*/ 524 w 524"/>
                <a:gd name="T7" fmla="*/ 126 h 307"/>
                <a:gd name="T8" fmla="*/ 310 w 524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7">
                  <a:moveTo>
                    <a:pt x="310" y="0"/>
                  </a:moveTo>
                  <a:lnTo>
                    <a:pt x="0" y="182"/>
                  </a:lnTo>
                  <a:lnTo>
                    <a:pt x="214" y="307"/>
                  </a:lnTo>
                  <a:lnTo>
                    <a:pt x="524" y="126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1" name="Freeform 157">
              <a:extLst>
                <a:ext uri="{FF2B5EF4-FFF2-40B4-BE49-F238E27FC236}">
                  <a16:creationId xmlns:a16="http://schemas.microsoft.com/office/drawing/2014/main" id="{21312EE9-E1DD-6F44-A215-B25B96ABF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7604" y="2152165"/>
              <a:ext cx="2055241" cy="1200199"/>
            </a:xfrm>
            <a:custGeom>
              <a:avLst/>
              <a:gdLst>
                <a:gd name="T0" fmla="*/ 310 w 524"/>
                <a:gd name="T1" fmla="*/ 0 h 306"/>
                <a:gd name="T2" fmla="*/ 0 w 524"/>
                <a:gd name="T3" fmla="*/ 181 h 306"/>
                <a:gd name="T4" fmla="*/ 214 w 524"/>
                <a:gd name="T5" fmla="*/ 306 h 306"/>
                <a:gd name="T6" fmla="*/ 524 w 524"/>
                <a:gd name="T7" fmla="*/ 125 h 306"/>
                <a:gd name="T8" fmla="*/ 310 w 524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6">
                  <a:moveTo>
                    <a:pt x="310" y="0"/>
                  </a:moveTo>
                  <a:lnTo>
                    <a:pt x="0" y="181"/>
                  </a:lnTo>
                  <a:lnTo>
                    <a:pt x="214" y="306"/>
                  </a:lnTo>
                  <a:lnTo>
                    <a:pt x="524" y="125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2" name="Freeform 158">
              <a:extLst>
                <a:ext uri="{FF2B5EF4-FFF2-40B4-BE49-F238E27FC236}">
                  <a16:creationId xmlns:a16="http://schemas.microsoft.com/office/drawing/2014/main" id="{98BC4AFB-7ABF-2646-9F28-AE2617AB6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3149" y="2340430"/>
              <a:ext cx="1361010" cy="796212"/>
            </a:xfrm>
            <a:custGeom>
              <a:avLst/>
              <a:gdLst>
                <a:gd name="T0" fmla="*/ 347 w 347"/>
                <a:gd name="T1" fmla="*/ 22 h 203"/>
                <a:gd name="T2" fmla="*/ 309 w 347"/>
                <a:gd name="T3" fmla="*/ 0 h 203"/>
                <a:gd name="T4" fmla="*/ 0 w 347"/>
                <a:gd name="T5" fmla="*/ 181 h 203"/>
                <a:gd name="T6" fmla="*/ 36 w 347"/>
                <a:gd name="T7" fmla="*/ 203 h 203"/>
                <a:gd name="T8" fmla="*/ 347 w 347"/>
                <a:gd name="T9" fmla="*/ 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03">
                  <a:moveTo>
                    <a:pt x="347" y="22"/>
                  </a:moveTo>
                  <a:lnTo>
                    <a:pt x="309" y="0"/>
                  </a:lnTo>
                  <a:lnTo>
                    <a:pt x="0" y="181"/>
                  </a:lnTo>
                  <a:lnTo>
                    <a:pt x="36" y="203"/>
                  </a:lnTo>
                  <a:lnTo>
                    <a:pt x="347" y="22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3" name="Freeform 159">
              <a:extLst>
                <a:ext uri="{FF2B5EF4-FFF2-40B4-BE49-F238E27FC236}">
                  <a16:creationId xmlns:a16="http://schemas.microsoft.com/office/drawing/2014/main" id="{28A5D41B-2674-B042-A893-DA3260953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7604" y="2862087"/>
              <a:ext cx="839352" cy="1349241"/>
            </a:xfrm>
            <a:custGeom>
              <a:avLst/>
              <a:gdLst>
                <a:gd name="T0" fmla="*/ 0 w 214"/>
                <a:gd name="T1" fmla="*/ 0 h 344"/>
                <a:gd name="T2" fmla="*/ 0 w 214"/>
                <a:gd name="T3" fmla="*/ 219 h 344"/>
                <a:gd name="T4" fmla="*/ 214 w 214"/>
                <a:gd name="T5" fmla="*/ 344 h 344"/>
                <a:gd name="T6" fmla="*/ 214 w 214"/>
                <a:gd name="T7" fmla="*/ 125 h 344"/>
                <a:gd name="T8" fmla="*/ 0 w 214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44">
                  <a:moveTo>
                    <a:pt x="0" y="0"/>
                  </a:moveTo>
                  <a:lnTo>
                    <a:pt x="0" y="219"/>
                  </a:lnTo>
                  <a:lnTo>
                    <a:pt x="214" y="344"/>
                  </a:lnTo>
                  <a:lnTo>
                    <a:pt x="214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4" name="Freeform 160">
              <a:extLst>
                <a:ext uri="{FF2B5EF4-FFF2-40B4-BE49-F238E27FC236}">
                  <a16:creationId xmlns:a16="http://schemas.microsoft.com/office/drawing/2014/main" id="{EEEFDB0D-B4EA-E149-A881-2FFEB6EE9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6954" y="2642441"/>
              <a:ext cx="1215889" cy="1568883"/>
            </a:xfrm>
            <a:custGeom>
              <a:avLst/>
              <a:gdLst>
                <a:gd name="T0" fmla="*/ 0 w 310"/>
                <a:gd name="T1" fmla="*/ 181 h 400"/>
                <a:gd name="T2" fmla="*/ 0 w 310"/>
                <a:gd name="T3" fmla="*/ 400 h 400"/>
                <a:gd name="T4" fmla="*/ 310 w 310"/>
                <a:gd name="T5" fmla="*/ 219 h 400"/>
                <a:gd name="T6" fmla="*/ 310 w 310"/>
                <a:gd name="T7" fmla="*/ 0 h 400"/>
                <a:gd name="T8" fmla="*/ 0 w 310"/>
                <a:gd name="T9" fmla="*/ 18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00">
                  <a:moveTo>
                    <a:pt x="0" y="181"/>
                  </a:moveTo>
                  <a:lnTo>
                    <a:pt x="0" y="400"/>
                  </a:lnTo>
                  <a:lnTo>
                    <a:pt x="310" y="219"/>
                  </a:lnTo>
                  <a:lnTo>
                    <a:pt x="310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5" name="Freeform 161">
              <a:extLst>
                <a:ext uri="{FF2B5EF4-FFF2-40B4-BE49-F238E27FC236}">
                  <a16:creationId xmlns:a16="http://schemas.microsoft.com/office/drawing/2014/main" id="{E1AFCC80-4C89-614F-A307-30AF8C525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8290" y="3269995"/>
              <a:ext cx="180422" cy="270634"/>
            </a:xfrm>
            <a:custGeom>
              <a:avLst/>
              <a:gdLst>
                <a:gd name="T0" fmla="*/ 46 w 46"/>
                <a:gd name="T1" fmla="*/ 0 h 69"/>
                <a:gd name="T2" fmla="*/ 0 w 46"/>
                <a:gd name="T3" fmla="*/ 27 h 69"/>
                <a:gd name="T4" fmla="*/ 0 w 46"/>
                <a:gd name="T5" fmla="*/ 69 h 69"/>
                <a:gd name="T6" fmla="*/ 46 w 46"/>
                <a:gd name="T7" fmla="*/ 43 h 69"/>
                <a:gd name="T8" fmla="*/ 46 w 4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9">
                  <a:moveTo>
                    <a:pt x="46" y="0"/>
                  </a:moveTo>
                  <a:lnTo>
                    <a:pt x="0" y="27"/>
                  </a:lnTo>
                  <a:lnTo>
                    <a:pt x="0" y="69"/>
                  </a:lnTo>
                  <a:lnTo>
                    <a:pt x="46" y="4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6" name="Freeform 162">
              <a:extLst>
                <a:ext uri="{FF2B5EF4-FFF2-40B4-BE49-F238E27FC236}">
                  <a16:creationId xmlns:a16="http://schemas.microsoft.com/office/drawing/2014/main" id="{55F4B5B3-ADE8-CA4C-BBF4-654D9B5F0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4726" y="3399429"/>
              <a:ext cx="184344" cy="270634"/>
            </a:xfrm>
            <a:custGeom>
              <a:avLst/>
              <a:gdLst>
                <a:gd name="T0" fmla="*/ 47 w 47"/>
                <a:gd name="T1" fmla="*/ 0 h 69"/>
                <a:gd name="T2" fmla="*/ 0 w 47"/>
                <a:gd name="T3" fmla="*/ 27 h 69"/>
                <a:gd name="T4" fmla="*/ 0 w 47"/>
                <a:gd name="T5" fmla="*/ 69 h 69"/>
                <a:gd name="T6" fmla="*/ 47 w 47"/>
                <a:gd name="T7" fmla="*/ 42 h 69"/>
                <a:gd name="T8" fmla="*/ 47 w 4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47" y="0"/>
                  </a:moveTo>
                  <a:lnTo>
                    <a:pt x="0" y="27"/>
                  </a:lnTo>
                  <a:lnTo>
                    <a:pt x="0" y="69"/>
                  </a:lnTo>
                  <a:lnTo>
                    <a:pt x="47" y="42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7" name="Freeform 163">
              <a:extLst>
                <a:ext uri="{FF2B5EF4-FFF2-40B4-BE49-F238E27FC236}">
                  <a16:creationId xmlns:a16="http://schemas.microsoft.com/office/drawing/2014/main" id="{FD6E282B-869F-8449-80B6-961CE8AD0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002" y="3528864"/>
              <a:ext cx="180422" cy="274555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7 h 70"/>
                <a:gd name="T4" fmla="*/ 0 w 46"/>
                <a:gd name="T5" fmla="*/ 70 h 70"/>
                <a:gd name="T6" fmla="*/ 46 w 46"/>
                <a:gd name="T7" fmla="*/ 42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7"/>
                  </a:lnTo>
                  <a:lnTo>
                    <a:pt x="0" y="70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8" name="Freeform 164">
              <a:extLst>
                <a:ext uri="{FF2B5EF4-FFF2-40B4-BE49-F238E27FC236}">
                  <a16:creationId xmlns:a16="http://schemas.microsoft.com/office/drawing/2014/main" id="{5C8DE233-738F-5C4E-BED3-E8E9685E6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3149" y="3050352"/>
              <a:ext cx="141200" cy="251022"/>
            </a:xfrm>
            <a:custGeom>
              <a:avLst/>
              <a:gdLst>
                <a:gd name="T0" fmla="*/ 4 w 36"/>
                <a:gd name="T1" fmla="*/ 47 h 64"/>
                <a:gd name="T2" fmla="*/ 8 w 36"/>
                <a:gd name="T3" fmla="*/ 45 h 64"/>
                <a:gd name="T4" fmla="*/ 12 w 36"/>
                <a:gd name="T5" fmla="*/ 52 h 64"/>
                <a:gd name="T6" fmla="*/ 17 w 36"/>
                <a:gd name="T7" fmla="*/ 50 h 64"/>
                <a:gd name="T8" fmla="*/ 20 w 36"/>
                <a:gd name="T9" fmla="*/ 56 h 64"/>
                <a:gd name="T10" fmla="*/ 25 w 36"/>
                <a:gd name="T11" fmla="*/ 54 h 64"/>
                <a:gd name="T12" fmla="*/ 30 w 36"/>
                <a:gd name="T13" fmla="*/ 61 h 64"/>
                <a:gd name="T14" fmla="*/ 33 w 36"/>
                <a:gd name="T15" fmla="*/ 59 h 64"/>
                <a:gd name="T16" fmla="*/ 36 w 36"/>
                <a:gd name="T17" fmla="*/ 64 h 64"/>
                <a:gd name="T18" fmla="*/ 36 w 36"/>
                <a:gd name="T19" fmla="*/ 22 h 64"/>
                <a:gd name="T20" fmla="*/ 0 w 36"/>
                <a:gd name="T21" fmla="*/ 0 h 64"/>
                <a:gd name="T22" fmla="*/ 0 w 36"/>
                <a:gd name="T23" fmla="*/ 40 h 64"/>
                <a:gd name="T24" fmla="*/ 4 w 36"/>
                <a:gd name="T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4">
                  <a:moveTo>
                    <a:pt x="4" y="47"/>
                  </a:moveTo>
                  <a:lnTo>
                    <a:pt x="8" y="45"/>
                  </a:lnTo>
                  <a:lnTo>
                    <a:pt x="12" y="52"/>
                  </a:lnTo>
                  <a:lnTo>
                    <a:pt x="17" y="50"/>
                  </a:lnTo>
                  <a:lnTo>
                    <a:pt x="20" y="56"/>
                  </a:lnTo>
                  <a:lnTo>
                    <a:pt x="25" y="54"/>
                  </a:lnTo>
                  <a:lnTo>
                    <a:pt x="30" y="61"/>
                  </a:lnTo>
                  <a:lnTo>
                    <a:pt x="33" y="59"/>
                  </a:lnTo>
                  <a:lnTo>
                    <a:pt x="36" y="64"/>
                  </a:lnTo>
                  <a:lnTo>
                    <a:pt x="36" y="22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" y="4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9" name="Freeform 165">
              <a:extLst>
                <a:ext uri="{FF2B5EF4-FFF2-40B4-BE49-F238E27FC236}">
                  <a16:creationId xmlns:a16="http://schemas.microsoft.com/office/drawing/2014/main" id="{622A42D5-1376-B54D-B181-6125730F4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20" y="3607307"/>
              <a:ext cx="2047397" cy="1208041"/>
            </a:xfrm>
            <a:custGeom>
              <a:avLst/>
              <a:gdLst>
                <a:gd name="T0" fmla="*/ 309 w 522"/>
                <a:gd name="T1" fmla="*/ 0 h 308"/>
                <a:gd name="T2" fmla="*/ 0 w 522"/>
                <a:gd name="T3" fmla="*/ 182 h 308"/>
                <a:gd name="T4" fmla="*/ 213 w 522"/>
                <a:gd name="T5" fmla="*/ 308 h 308"/>
                <a:gd name="T6" fmla="*/ 522 w 522"/>
                <a:gd name="T7" fmla="*/ 125 h 308"/>
                <a:gd name="T8" fmla="*/ 309 w 522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8">
                  <a:moveTo>
                    <a:pt x="309" y="0"/>
                  </a:moveTo>
                  <a:lnTo>
                    <a:pt x="0" y="182"/>
                  </a:lnTo>
                  <a:lnTo>
                    <a:pt x="213" y="308"/>
                  </a:lnTo>
                  <a:lnTo>
                    <a:pt x="522" y="12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0" name="Freeform 166">
              <a:extLst>
                <a:ext uri="{FF2B5EF4-FFF2-40B4-BE49-F238E27FC236}">
                  <a16:creationId xmlns:a16="http://schemas.microsoft.com/office/drawing/2014/main" id="{F7DBD5A4-956A-BE4F-AE00-29C53FA40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20" y="2748338"/>
              <a:ext cx="2047397" cy="1208041"/>
            </a:xfrm>
            <a:custGeom>
              <a:avLst/>
              <a:gdLst>
                <a:gd name="T0" fmla="*/ 309 w 522"/>
                <a:gd name="T1" fmla="*/ 0 h 308"/>
                <a:gd name="T2" fmla="*/ 0 w 522"/>
                <a:gd name="T3" fmla="*/ 183 h 308"/>
                <a:gd name="T4" fmla="*/ 213 w 522"/>
                <a:gd name="T5" fmla="*/ 308 h 308"/>
                <a:gd name="T6" fmla="*/ 522 w 522"/>
                <a:gd name="T7" fmla="*/ 125 h 308"/>
                <a:gd name="T8" fmla="*/ 309 w 522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8">
                  <a:moveTo>
                    <a:pt x="309" y="0"/>
                  </a:moveTo>
                  <a:lnTo>
                    <a:pt x="0" y="183"/>
                  </a:lnTo>
                  <a:lnTo>
                    <a:pt x="213" y="308"/>
                  </a:lnTo>
                  <a:lnTo>
                    <a:pt x="522" y="12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1" name="Freeform 167">
              <a:extLst>
                <a:ext uri="{FF2B5EF4-FFF2-40B4-BE49-F238E27FC236}">
                  <a16:creationId xmlns:a16="http://schemas.microsoft.com/office/drawing/2014/main" id="{366604C0-9165-0741-A7BE-18547459C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0767" y="2940530"/>
              <a:ext cx="1353163" cy="800133"/>
            </a:xfrm>
            <a:custGeom>
              <a:avLst/>
              <a:gdLst>
                <a:gd name="T0" fmla="*/ 345 w 345"/>
                <a:gd name="T1" fmla="*/ 21 h 204"/>
                <a:gd name="T2" fmla="*/ 308 w 345"/>
                <a:gd name="T3" fmla="*/ 0 h 204"/>
                <a:gd name="T4" fmla="*/ 0 w 345"/>
                <a:gd name="T5" fmla="*/ 182 h 204"/>
                <a:gd name="T6" fmla="*/ 36 w 345"/>
                <a:gd name="T7" fmla="*/ 204 h 204"/>
                <a:gd name="T8" fmla="*/ 345 w 345"/>
                <a:gd name="T9" fmla="*/ 2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04">
                  <a:moveTo>
                    <a:pt x="345" y="21"/>
                  </a:moveTo>
                  <a:lnTo>
                    <a:pt x="308" y="0"/>
                  </a:lnTo>
                  <a:lnTo>
                    <a:pt x="0" y="182"/>
                  </a:lnTo>
                  <a:lnTo>
                    <a:pt x="36" y="204"/>
                  </a:lnTo>
                  <a:lnTo>
                    <a:pt x="345" y="21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2" name="Freeform 168">
              <a:extLst>
                <a:ext uri="{FF2B5EF4-FFF2-40B4-BE49-F238E27FC236}">
                  <a16:creationId xmlns:a16="http://schemas.microsoft.com/office/drawing/2014/main" id="{9BA9D625-0131-B444-B2E9-D25F3B955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20" y="3466107"/>
              <a:ext cx="835434" cy="1349241"/>
            </a:xfrm>
            <a:custGeom>
              <a:avLst/>
              <a:gdLst>
                <a:gd name="T0" fmla="*/ 0 w 213"/>
                <a:gd name="T1" fmla="*/ 0 h 344"/>
                <a:gd name="T2" fmla="*/ 0 w 213"/>
                <a:gd name="T3" fmla="*/ 218 h 344"/>
                <a:gd name="T4" fmla="*/ 213 w 213"/>
                <a:gd name="T5" fmla="*/ 344 h 344"/>
                <a:gd name="T6" fmla="*/ 213 w 213"/>
                <a:gd name="T7" fmla="*/ 125 h 344"/>
                <a:gd name="T8" fmla="*/ 0 w 213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44">
                  <a:moveTo>
                    <a:pt x="0" y="0"/>
                  </a:moveTo>
                  <a:lnTo>
                    <a:pt x="0" y="218"/>
                  </a:lnTo>
                  <a:lnTo>
                    <a:pt x="213" y="344"/>
                  </a:lnTo>
                  <a:lnTo>
                    <a:pt x="213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3" name="Freeform 169">
              <a:extLst>
                <a:ext uri="{FF2B5EF4-FFF2-40B4-BE49-F238E27FC236}">
                  <a16:creationId xmlns:a16="http://schemas.microsoft.com/office/drawing/2014/main" id="{CC90F391-1217-D840-9BAD-A3071A959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0657" y="3238618"/>
              <a:ext cx="1211965" cy="1576730"/>
            </a:xfrm>
            <a:custGeom>
              <a:avLst/>
              <a:gdLst>
                <a:gd name="T0" fmla="*/ 0 w 309"/>
                <a:gd name="T1" fmla="*/ 183 h 402"/>
                <a:gd name="T2" fmla="*/ 0 w 309"/>
                <a:gd name="T3" fmla="*/ 402 h 402"/>
                <a:gd name="T4" fmla="*/ 309 w 309"/>
                <a:gd name="T5" fmla="*/ 219 h 402"/>
                <a:gd name="T6" fmla="*/ 309 w 309"/>
                <a:gd name="T7" fmla="*/ 0 h 402"/>
                <a:gd name="T8" fmla="*/ 0 w 309"/>
                <a:gd name="T9" fmla="*/ 183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02">
                  <a:moveTo>
                    <a:pt x="0" y="183"/>
                  </a:moveTo>
                  <a:lnTo>
                    <a:pt x="0" y="402"/>
                  </a:lnTo>
                  <a:lnTo>
                    <a:pt x="309" y="219"/>
                  </a:lnTo>
                  <a:lnTo>
                    <a:pt x="309" y="0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4" name="Freeform 170">
              <a:extLst>
                <a:ext uri="{FF2B5EF4-FFF2-40B4-BE49-F238E27FC236}">
                  <a16:creationId xmlns:a16="http://schemas.microsoft.com/office/drawing/2014/main" id="{72C6C64D-3A58-7A4D-AA0A-F86BFD087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1988" y="3870094"/>
              <a:ext cx="180422" cy="274555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7 h 70"/>
                <a:gd name="T4" fmla="*/ 0 w 46"/>
                <a:gd name="T5" fmla="*/ 70 h 70"/>
                <a:gd name="T6" fmla="*/ 46 w 46"/>
                <a:gd name="T7" fmla="*/ 42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7"/>
                  </a:lnTo>
                  <a:lnTo>
                    <a:pt x="0" y="70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5" name="Freeform 171">
              <a:extLst>
                <a:ext uri="{FF2B5EF4-FFF2-40B4-BE49-F238E27FC236}">
                  <a16:creationId xmlns:a16="http://schemas.microsoft.com/office/drawing/2014/main" id="{ACC1AE54-1162-F54A-A00C-FA5837DF1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2342" y="3999529"/>
              <a:ext cx="180422" cy="274555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8 h 70"/>
                <a:gd name="T4" fmla="*/ 0 w 46"/>
                <a:gd name="T5" fmla="*/ 70 h 70"/>
                <a:gd name="T6" fmla="*/ 46 w 46"/>
                <a:gd name="T7" fmla="*/ 43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8"/>
                  </a:lnTo>
                  <a:lnTo>
                    <a:pt x="0" y="70"/>
                  </a:lnTo>
                  <a:lnTo>
                    <a:pt x="46" y="4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6" name="Freeform 172">
              <a:extLst>
                <a:ext uri="{FF2B5EF4-FFF2-40B4-BE49-F238E27FC236}">
                  <a16:creationId xmlns:a16="http://schemas.microsoft.com/office/drawing/2014/main" id="{3B55E577-3B30-9148-BFA4-491617E0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2701" y="4128960"/>
              <a:ext cx="184344" cy="270634"/>
            </a:xfrm>
            <a:custGeom>
              <a:avLst/>
              <a:gdLst>
                <a:gd name="T0" fmla="*/ 47 w 47"/>
                <a:gd name="T1" fmla="*/ 0 h 69"/>
                <a:gd name="T2" fmla="*/ 0 w 47"/>
                <a:gd name="T3" fmla="*/ 27 h 69"/>
                <a:gd name="T4" fmla="*/ 0 w 47"/>
                <a:gd name="T5" fmla="*/ 69 h 69"/>
                <a:gd name="T6" fmla="*/ 47 w 47"/>
                <a:gd name="T7" fmla="*/ 43 h 69"/>
                <a:gd name="T8" fmla="*/ 47 w 4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47" y="0"/>
                  </a:moveTo>
                  <a:lnTo>
                    <a:pt x="0" y="27"/>
                  </a:lnTo>
                  <a:lnTo>
                    <a:pt x="0" y="69"/>
                  </a:lnTo>
                  <a:lnTo>
                    <a:pt x="47" y="4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7" name="Freeform 173">
              <a:extLst>
                <a:ext uri="{FF2B5EF4-FFF2-40B4-BE49-F238E27FC236}">
                  <a16:creationId xmlns:a16="http://schemas.microsoft.com/office/drawing/2014/main" id="{31D5488D-17B4-1B45-8AA2-4939C65CD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0770" y="3654374"/>
              <a:ext cx="141200" cy="251022"/>
            </a:xfrm>
            <a:custGeom>
              <a:avLst/>
              <a:gdLst>
                <a:gd name="T0" fmla="*/ 4 w 36"/>
                <a:gd name="T1" fmla="*/ 47 h 64"/>
                <a:gd name="T2" fmla="*/ 8 w 36"/>
                <a:gd name="T3" fmla="*/ 45 h 64"/>
                <a:gd name="T4" fmla="*/ 12 w 36"/>
                <a:gd name="T5" fmla="*/ 51 h 64"/>
                <a:gd name="T6" fmla="*/ 16 w 36"/>
                <a:gd name="T7" fmla="*/ 49 h 64"/>
                <a:gd name="T8" fmla="*/ 20 w 36"/>
                <a:gd name="T9" fmla="*/ 56 h 64"/>
                <a:gd name="T10" fmla="*/ 24 w 36"/>
                <a:gd name="T11" fmla="*/ 54 h 64"/>
                <a:gd name="T12" fmla="*/ 28 w 36"/>
                <a:gd name="T13" fmla="*/ 61 h 64"/>
                <a:gd name="T14" fmla="*/ 33 w 36"/>
                <a:gd name="T15" fmla="*/ 58 h 64"/>
                <a:gd name="T16" fmla="*/ 36 w 36"/>
                <a:gd name="T17" fmla="*/ 64 h 64"/>
                <a:gd name="T18" fmla="*/ 36 w 36"/>
                <a:gd name="T19" fmla="*/ 22 h 64"/>
                <a:gd name="T20" fmla="*/ 0 w 36"/>
                <a:gd name="T21" fmla="*/ 0 h 64"/>
                <a:gd name="T22" fmla="*/ 0 w 36"/>
                <a:gd name="T23" fmla="*/ 40 h 64"/>
                <a:gd name="T24" fmla="*/ 4 w 36"/>
                <a:gd name="T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4">
                  <a:moveTo>
                    <a:pt x="4" y="47"/>
                  </a:moveTo>
                  <a:lnTo>
                    <a:pt x="8" y="45"/>
                  </a:lnTo>
                  <a:lnTo>
                    <a:pt x="12" y="51"/>
                  </a:lnTo>
                  <a:lnTo>
                    <a:pt x="16" y="49"/>
                  </a:lnTo>
                  <a:lnTo>
                    <a:pt x="20" y="56"/>
                  </a:lnTo>
                  <a:lnTo>
                    <a:pt x="24" y="54"/>
                  </a:lnTo>
                  <a:lnTo>
                    <a:pt x="28" y="61"/>
                  </a:lnTo>
                  <a:lnTo>
                    <a:pt x="33" y="58"/>
                  </a:lnTo>
                  <a:lnTo>
                    <a:pt x="36" y="64"/>
                  </a:lnTo>
                  <a:lnTo>
                    <a:pt x="36" y="22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" y="4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0" name="Freeform 247">
              <a:extLst>
                <a:ext uri="{FF2B5EF4-FFF2-40B4-BE49-F238E27FC236}">
                  <a16:creationId xmlns:a16="http://schemas.microsoft.com/office/drawing/2014/main" id="{FD6ADFE7-2E2D-684F-AAAB-156445B85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7275" y="4980085"/>
              <a:ext cx="184344" cy="215724"/>
            </a:xfrm>
            <a:custGeom>
              <a:avLst/>
              <a:gdLst>
                <a:gd name="T0" fmla="*/ 0 w 47"/>
                <a:gd name="T1" fmla="*/ 28 h 55"/>
                <a:gd name="T2" fmla="*/ 47 w 47"/>
                <a:gd name="T3" fmla="*/ 55 h 55"/>
                <a:gd name="T4" fmla="*/ 47 w 47"/>
                <a:gd name="T5" fmla="*/ 55 h 55"/>
                <a:gd name="T6" fmla="*/ 47 w 47"/>
                <a:gd name="T7" fmla="*/ 0 h 55"/>
                <a:gd name="T8" fmla="*/ 0 w 47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5">
                  <a:moveTo>
                    <a:pt x="0" y="28"/>
                  </a:moveTo>
                  <a:lnTo>
                    <a:pt x="47" y="55"/>
                  </a:lnTo>
                  <a:lnTo>
                    <a:pt x="47" y="55"/>
                  </a:lnTo>
                  <a:lnTo>
                    <a:pt x="47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463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1" name="Freeform 248">
              <a:extLst>
                <a:ext uri="{FF2B5EF4-FFF2-40B4-BE49-F238E27FC236}">
                  <a16:creationId xmlns:a16="http://schemas.microsoft.com/office/drawing/2014/main" id="{0F718A9C-C230-624E-8585-E68D0D29E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4352" y="4179962"/>
              <a:ext cx="188266" cy="215724"/>
            </a:xfrm>
            <a:custGeom>
              <a:avLst/>
              <a:gdLst>
                <a:gd name="T0" fmla="*/ 0 w 48"/>
                <a:gd name="T1" fmla="*/ 28 h 55"/>
                <a:gd name="T2" fmla="*/ 48 w 48"/>
                <a:gd name="T3" fmla="*/ 55 h 55"/>
                <a:gd name="T4" fmla="*/ 48 w 48"/>
                <a:gd name="T5" fmla="*/ 0 h 55"/>
                <a:gd name="T6" fmla="*/ 0 w 48"/>
                <a:gd name="T7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5">
                  <a:moveTo>
                    <a:pt x="0" y="28"/>
                  </a:moveTo>
                  <a:lnTo>
                    <a:pt x="48" y="55"/>
                  </a:lnTo>
                  <a:lnTo>
                    <a:pt x="48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463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</p:grpSp>
      <p:sp>
        <p:nvSpPr>
          <p:cNvPr id="253" name="Овал 252">
            <a:extLst>
              <a:ext uri="{FF2B5EF4-FFF2-40B4-BE49-F238E27FC236}">
                <a16:creationId xmlns:a16="http://schemas.microsoft.com/office/drawing/2014/main" id="{3C8857D2-BA67-B541-8FFE-60963A6145FA}"/>
              </a:ext>
            </a:extLst>
          </p:cNvPr>
          <p:cNvSpPr/>
          <p:nvPr/>
        </p:nvSpPr>
        <p:spPr>
          <a:xfrm>
            <a:off x="785195" y="3975139"/>
            <a:ext cx="655805" cy="655805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4" name="Текст 2">
            <a:extLst>
              <a:ext uri="{FF2B5EF4-FFF2-40B4-BE49-F238E27FC236}">
                <a16:creationId xmlns:a16="http://schemas.microsoft.com/office/drawing/2014/main" id="{C68E5B67-F14D-A543-81E0-1EBC53EB69EC}"/>
              </a:ext>
            </a:extLst>
          </p:cNvPr>
          <p:cNvSpPr txBox="1">
            <a:spLocks/>
          </p:cNvSpPr>
          <p:nvPr/>
        </p:nvSpPr>
        <p:spPr>
          <a:xfrm>
            <a:off x="1617345" y="3743360"/>
            <a:ext cx="3284506" cy="1127652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100" b="0" i="0" kern="1200" baseline="0" dirty="0">
                <a:solidFill>
                  <a:schemeClr val="tx2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438645">
              <a:lnSpc>
                <a:spcPct val="150000"/>
              </a:lnSpc>
              <a:buNone/>
            </a:pPr>
            <a:r>
              <a:rPr lang="en-US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Driver</a:t>
            </a:r>
          </a:p>
          <a:p>
            <a:pPr marL="0" indent="0" defTabSz="2438645">
              <a:lnSpc>
                <a:spcPct val="150000"/>
              </a:lnSpc>
              <a:buNone/>
            </a:pP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an unknown printer took galley of type and scrambled it to make a type specimen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unknown printer took galley</a:t>
            </a:r>
          </a:p>
        </p:txBody>
      </p:sp>
      <p:sp>
        <p:nvSpPr>
          <p:cNvPr id="256" name="Овал 255">
            <a:extLst>
              <a:ext uri="{FF2B5EF4-FFF2-40B4-BE49-F238E27FC236}">
                <a16:creationId xmlns:a16="http://schemas.microsoft.com/office/drawing/2014/main" id="{F67E220E-68DF-194E-B7AD-BB1656890C42}"/>
              </a:ext>
            </a:extLst>
          </p:cNvPr>
          <p:cNvSpPr/>
          <p:nvPr/>
        </p:nvSpPr>
        <p:spPr>
          <a:xfrm>
            <a:off x="785195" y="5378544"/>
            <a:ext cx="655805" cy="655805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7" name="Текст 2">
            <a:extLst>
              <a:ext uri="{FF2B5EF4-FFF2-40B4-BE49-F238E27FC236}">
                <a16:creationId xmlns:a16="http://schemas.microsoft.com/office/drawing/2014/main" id="{BA8ED144-4906-C44E-9B99-51FFEFE02409}"/>
              </a:ext>
            </a:extLst>
          </p:cNvPr>
          <p:cNvSpPr txBox="1">
            <a:spLocks/>
          </p:cNvSpPr>
          <p:nvPr/>
        </p:nvSpPr>
        <p:spPr>
          <a:xfrm>
            <a:off x="1617345" y="5146765"/>
            <a:ext cx="3284506" cy="1127652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100" b="0" i="0" kern="1200" baseline="0" dirty="0">
                <a:solidFill>
                  <a:schemeClr val="tx2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438645">
              <a:lnSpc>
                <a:spcPct val="150000"/>
              </a:lnSpc>
              <a:buNone/>
            </a:pPr>
            <a:r>
              <a:rPr lang="en-US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Fuel</a:t>
            </a:r>
          </a:p>
          <a:p>
            <a:pPr marL="0" indent="0" defTabSz="2438645">
              <a:lnSpc>
                <a:spcPct val="150000"/>
              </a:lnSpc>
              <a:buNone/>
            </a:pP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an unknown printer took galley of type and scrambled it to make a type specimen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unknown printer took galley</a:t>
            </a:r>
          </a:p>
        </p:txBody>
      </p:sp>
      <p:grpSp>
        <p:nvGrpSpPr>
          <p:cNvPr id="265" name="Группа 264">
            <a:extLst>
              <a:ext uri="{FF2B5EF4-FFF2-40B4-BE49-F238E27FC236}">
                <a16:creationId xmlns:a16="http://schemas.microsoft.com/office/drawing/2014/main" id="{EEBC94A6-EBE6-5343-A371-D13EE83F408E}"/>
              </a:ext>
            </a:extLst>
          </p:cNvPr>
          <p:cNvGrpSpPr/>
          <p:nvPr/>
        </p:nvGrpSpPr>
        <p:grpSpPr>
          <a:xfrm>
            <a:off x="8080668" y="650928"/>
            <a:ext cx="2923129" cy="1921790"/>
            <a:chOff x="3090004" y="4831800"/>
            <a:chExt cx="2923129" cy="1921790"/>
          </a:xfrm>
        </p:grpSpPr>
        <p:sp>
          <p:nvSpPr>
            <p:cNvPr id="266" name="Текст 2">
              <a:extLst>
                <a:ext uri="{FF2B5EF4-FFF2-40B4-BE49-F238E27FC236}">
                  <a16:creationId xmlns:a16="http://schemas.microsoft.com/office/drawing/2014/main" id="{87B587CD-CD53-D44C-AC4D-C7274ED1177C}"/>
                </a:ext>
              </a:extLst>
            </p:cNvPr>
            <p:cNvSpPr txBox="1">
              <a:spLocks/>
            </p:cNvSpPr>
            <p:nvPr/>
          </p:nvSpPr>
          <p:spPr>
            <a:xfrm>
              <a:off x="3267188" y="4831800"/>
              <a:ext cx="2745945" cy="1053885"/>
            </a:xfrm>
            <a:prstGeom prst="rect">
              <a:avLst/>
            </a:prstGeom>
          </p:spPr>
          <p:txBody>
            <a:bodyPr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600" b="1" dirty="0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Lorem Ipsum is simply dummy text of the printing and typesetting industry</a:t>
              </a:r>
              <a:endParaRPr lang="ru-RU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267" name="Прямая соединительная линия 266">
              <a:extLst>
                <a:ext uri="{FF2B5EF4-FFF2-40B4-BE49-F238E27FC236}">
                  <a16:creationId xmlns:a16="http://schemas.microsoft.com/office/drawing/2014/main" id="{229952AD-E9B2-C540-B41B-F0F07C8B75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90004" y="5079217"/>
              <a:ext cx="0" cy="1674373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963776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84</Words>
  <Application>Microsoft Office PowerPoint</Application>
  <PresentationFormat>Широкоэкранный</PresentationFormat>
  <Paragraphs>12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Барина</dc:creator>
  <cp:lastModifiedBy>Ирина Барина</cp:lastModifiedBy>
  <cp:revision>3</cp:revision>
  <dcterms:created xsi:type="dcterms:W3CDTF">2020-12-12T01:01:15Z</dcterms:created>
  <dcterms:modified xsi:type="dcterms:W3CDTF">2020-12-12T01:07:14Z</dcterms:modified>
</cp:coreProperties>
</file>