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9" autoAdjust="0"/>
    <p:restoredTop sz="94660"/>
  </p:normalViewPr>
  <p:slideViewPr>
    <p:cSldViewPr snapToGrid="0">
      <p:cViewPr varScale="1">
        <p:scale>
          <a:sx n="32" d="100"/>
          <a:sy n="32" d="100"/>
        </p:scale>
        <p:origin x="677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083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223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9351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Main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9BBE0B44-7CE7-FF4E-910E-8108239425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0856" y="500412"/>
            <a:ext cx="4558544" cy="13029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40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r>
              <a:rPr lang="en-US" dirty="0"/>
              <a:t>NAME YOUR TOP SLIDE</a:t>
            </a:r>
            <a:endParaRPr lang="ru-RU" dirty="0"/>
          </a:p>
        </p:txBody>
      </p:sp>
      <p:sp>
        <p:nvSpPr>
          <p:cNvPr id="26" name="Текст 3">
            <a:extLst>
              <a:ext uri="{FF2B5EF4-FFF2-40B4-BE49-F238E27FC236}">
                <a16:creationId xmlns:a16="http://schemas.microsoft.com/office/drawing/2014/main" id="{5A46628C-5AEB-C34E-83BE-D77A4BC9B46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0856" y="2222500"/>
            <a:ext cx="4558544" cy="2594019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spcBef>
                <a:spcPts val="636"/>
              </a:spcBef>
              <a:defRPr lang="en-US" sz="1400" b="0" i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pPr marL="0" lvl="0" indent="0">
              <a:lnSpc>
                <a:spcPct val="150000"/>
              </a:lnSpc>
              <a:buNone/>
            </a:pPr>
            <a:r>
              <a:rPr lang="en-US" dirty="0"/>
              <a:t>Example text</a:t>
            </a:r>
          </a:p>
        </p:txBody>
      </p:sp>
      <p:sp>
        <p:nvSpPr>
          <p:cNvPr id="4" name="Номер слайда 1">
            <a:extLst>
              <a:ext uri="{FF2B5EF4-FFF2-40B4-BE49-F238E27FC236}">
                <a16:creationId xmlns:a16="http://schemas.microsoft.com/office/drawing/2014/main" id="{4FAECE92-1B5A-F548-A06B-CE311F3A3730}"/>
              </a:ext>
            </a:extLst>
          </p:cNvPr>
          <p:cNvSpPr txBox="1">
            <a:spLocks/>
          </p:cNvSpPr>
          <p:nvPr userDrawn="1"/>
        </p:nvSpPr>
        <p:spPr>
          <a:xfrm>
            <a:off x="10955907" y="6325901"/>
            <a:ext cx="1246071" cy="409215"/>
          </a:xfrm>
          <a:prstGeom prst="rect">
            <a:avLst/>
          </a:prstGeom>
        </p:spPr>
        <p:txBody>
          <a:bodyPr rIns="215972" anchor="ctr"/>
          <a:lstStyle>
            <a:defPPr>
              <a:defRPr lang="ru-RU"/>
            </a:defPPr>
            <a:lvl1pPr marL="0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261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522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783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7044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6305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566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827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4088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079">
              <a:lnSpc>
                <a:spcPct val="150000"/>
              </a:lnSpc>
              <a:spcBef>
                <a:spcPts val="432"/>
              </a:spcBef>
            </a:pPr>
            <a:fld id="{E8BBD06A-759F-43F0-9FDD-30D8801384DF}" type="slidenum">
              <a:rPr lang="ru-RU" sz="1600" smtClean="0">
                <a:solidFill>
                  <a:schemeClr val="tx2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pPr algn="r" defTabSz="1219079">
                <a:lnSpc>
                  <a:spcPct val="150000"/>
                </a:lnSpc>
                <a:spcBef>
                  <a:spcPts val="432"/>
                </a:spcBef>
              </a:pPr>
              <a:t>‹#›</a:t>
            </a:fld>
            <a:endParaRPr lang="ru-RU" sz="1600" dirty="0">
              <a:solidFill>
                <a:schemeClr val="tx2">
                  <a:lumMod val="50000"/>
                  <a:lumOff val="50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9222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950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709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246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133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373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976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8783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272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31CC4-EC5C-4B0C-823C-6431BBC7D049}" type="datetimeFigureOut">
              <a:rPr lang="ru-RU" smtClean="0"/>
              <a:t>12.12.2020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B83EE-EE7D-4CCC-A207-6B5D702754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391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0">
            <a:extLst>
              <a:ext uri="{FF2B5EF4-FFF2-40B4-BE49-F238E27FC236}">
                <a16:creationId xmlns:a16="http://schemas.microsoft.com/office/drawing/2014/main" id="{A4BCA559-783E-7345-8390-5E72160814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78504" y="500413"/>
            <a:ext cx="5227434" cy="827996"/>
          </a:xfrm>
          <a:prstGeom prst="rect">
            <a:avLst/>
          </a:prstGeom>
        </p:spPr>
        <p:txBody>
          <a:bodyPr/>
          <a:lstStyle/>
          <a:p>
            <a:pPr algn="r">
              <a:lnSpc>
                <a:spcPct val="110000"/>
              </a:lnSpc>
            </a:pPr>
            <a:r>
              <a:rPr lang="en-US" dirty="0"/>
              <a:t>DELIVERY </a:t>
            </a:r>
            <a:br>
              <a:rPr lang="en-US" dirty="0"/>
            </a:br>
            <a:r>
              <a:rPr lang="en-US" dirty="0"/>
              <a:t>OF GOODS</a:t>
            </a:r>
            <a:endParaRPr lang="ru-RU" b="1" dirty="0"/>
          </a:p>
        </p:txBody>
      </p: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B6521D11-CC29-8A4E-A039-5580C5B85AC7}"/>
              </a:ext>
            </a:extLst>
          </p:cNvPr>
          <p:cNvGrpSpPr/>
          <p:nvPr/>
        </p:nvGrpSpPr>
        <p:grpSpPr>
          <a:xfrm flipH="1">
            <a:off x="6994886" y="3919265"/>
            <a:ext cx="4313656" cy="1025138"/>
            <a:chOff x="9007130" y="1866795"/>
            <a:chExt cx="4313656" cy="1025138"/>
          </a:xfrm>
        </p:grpSpPr>
        <p:sp>
          <p:nvSpPr>
            <p:cNvPr id="14" name="Овал 13">
              <a:extLst>
                <a:ext uri="{FF2B5EF4-FFF2-40B4-BE49-F238E27FC236}">
                  <a16:creationId xmlns:a16="http://schemas.microsoft.com/office/drawing/2014/main" id="{DFE1E022-DEE7-A744-A67F-FF75A60160E5}"/>
                </a:ext>
              </a:extLst>
            </p:cNvPr>
            <p:cNvSpPr/>
            <p:nvPr/>
          </p:nvSpPr>
          <p:spPr>
            <a:xfrm>
              <a:off x="9007130" y="1964182"/>
              <a:ext cx="541987" cy="541987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</a:t>
              </a:r>
              <a:r>
                <a:rPr lang="ru-RU" sz="12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1</a:t>
              </a:r>
            </a:p>
          </p:txBody>
        </p:sp>
        <p:sp>
          <p:nvSpPr>
            <p:cNvPr id="15" name="Текст 2">
              <a:extLst>
                <a:ext uri="{FF2B5EF4-FFF2-40B4-BE49-F238E27FC236}">
                  <a16:creationId xmlns:a16="http://schemas.microsoft.com/office/drawing/2014/main" id="{E20AAC0C-701A-2D41-B602-D2CEC6D9CAC6}"/>
                </a:ext>
              </a:extLst>
            </p:cNvPr>
            <p:cNvSpPr txBox="1">
              <a:spLocks/>
            </p:cNvSpPr>
            <p:nvPr/>
          </p:nvSpPr>
          <p:spPr>
            <a:xfrm>
              <a:off x="9667586" y="1866795"/>
              <a:ext cx="3653200" cy="1025138"/>
            </a:xfrm>
            <a:prstGeom prst="rect">
              <a:avLst/>
            </a:prstGeom>
          </p:spPr>
          <p:txBody>
            <a:bodyPr/>
            <a:lstStyle>
              <a:lvl1pPr marL="914446" indent="-914446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lang="en-US" sz="2100" b="0" i="0" kern="1200" baseline="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defRPr>
              </a:lvl1pPr>
              <a:lvl2pPr marL="1981299" indent="-762038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152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413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674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5935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196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457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718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2438645">
                <a:lnSpc>
                  <a:spcPct val="150000"/>
                </a:lnSpc>
                <a:buNone/>
              </a:pPr>
              <a:r>
                <a:rPr lang="en-US" sz="12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When an unknown printer took galley of type and scrambled it to make a type specimen</a:t>
              </a:r>
              <a:r>
                <a:rPr lang="ru-RU" sz="12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12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unknown printer took galley of type and scrambled</a:t>
              </a:r>
              <a:endParaRPr lang="en-US" sz="12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7" name="Текст 2">
            <a:extLst>
              <a:ext uri="{FF2B5EF4-FFF2-40B4-BE49-F238E27FC236}">
                <a16:creationId xmlns:a16="http://schemas.microsoft.com/office/drawing/2014/main" id="{00F48878-159B-B446-B4AB-7D30E97A1881}"/>
              </a:ext>
            </a:extLst>
          </p:cNvPr>
          <p:cNvSpPr txBox="1">
            <a:spLocks/>
          </p:cNvSpPr>
          <p:nvPr/>
        </p:nvSpPr>
        <p:spPr>
          <a:xfrm>
            <a:off x="6498770" y="2363868"/>
            <a:ext cx="4883104" cy="1205390"/>
          </a:xfrm>
          <a:prstGeom prst="rect">
            <a:avLst/>
          </a:prstGeom>
        </p:spPr>
        <p:txBody>
          <a:bodyPr/>
          <a:lstStyle>
            <a:lvl1pPr marL="914446" indent="-914446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en-US" sz="2100" b="0" i="0" kern="1200" baseline="0" dirty="0">
                <a:solidFill>
                  <a:schemeClr val="tx2">
                    <a:lumMod val="75000"/>
                    <a:lumOff val="25000"/>
                  </a:schemeClr>
                </a:solidFill>
                <a:latin typeface="Roboto Light" charset="0"/>
                <a:ea typeface="Roboto Light" charset="0"/>
                <a:cs typeface="Roboto Light" charset="0"/>
              </a:defRPr>
            </a:lvl1pPr>
            <a:lvl2pPr marL="1981299" indent="-762038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152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413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674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5935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196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457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3718" indent="-609630" algn="l" defTabSz="243852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defTabSz="2438645">
              <a:lnSpc>
                <a:spcPct val="150000"/>
              </a:lnSpc>
              <a:buNone/>
            </a:pPr>
            <a:r>
              <a:rPr lang="en-US" sz="12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When an unknown printer took galley of type and scrambled it to make a type specimen</a:t>
            </a:r>
            <a:r>
              <a:rPr lang="ru-RU" sz="12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unknown printer took galley of type and scrambled it to make type specimen</a:t>
            </a:r>
            <a:r>
              <a:rPr lang="ru-RU" sz="12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When an unknown printer took galley</a:t>
            </a:r>
            <a:r>
              <a:rPr lang="ru-RU" sz="12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12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When an unknown printer took galley of type scrambled </a:t>
            </a:r>
          </a:p>
        </p:txBody>
      </p: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B463A472-C6C0-CB4D-8784-6BCF649EDF19}"/>
              </a:ext>
            </a:extLst>
          </p:cNvPr>
          <p:cNvGrpSpPr/>
          <p:nvPr/>
        </p:nvGrpSpPr>
        <p:grpSpPr>
          <a:xfrm flipH="1">
            <a:off x="6994886" y="5142470"/>
            <a:ext cx="4313656" cy="1025138"/>
            <a:chOff x="9007130" y="1866795"/>
            <a:chExt cx="4313656" cy="1025138"/>
          </a:xfrm>
        </p:grpSpPr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id="{E34E3483-625C-2548-92E8-59AA0FF10943}"/>
                </a:ext>
              </a:extLst>
            </p:cNvPr>
            <p:cNvSpPr/>
            <p:nvPr/>
          </p:nvSpPr>
          <p:spPr>
            <a:xfrm>
              <a:off x="9007130" y="1964182"/>
              <a:ext cx="541987" cy="541987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02</a:t>
              </a:r>
              <a:endParaRPr lang="ru-RU" sz="1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3" name="Текст 2">
              <a:extLst>
                <a:ext uri="{FF2B5EF4-FFF2-40B4-BE49-F238E27FC236}">
                  <a16:creationId xmlns:a16="http://schemas.microsoft.com/office/drawing/2014/main" id="{BC58CCD9-CF68-774E-AD01-DBBA031EE6CE}"/>
                </a:ext>
              </a:extLst>
            </p:cNvPr>
            <p:cNvSpPr txBox="1">
              <a:spLocks/>
            </p:cNvSpPr>
            <p:nvPr/>
          </p:nvSpPr>
          <p:spPr>
            <a:xfrm>
              <a:off x="9667586" y="1866795"/>
              <a:ext cx="3653200" cy="1025138"/>
            </a:xfrm>
            <a:prstGeom prst="rect">
              <a:avLst/>
            </a:prstGeom>
          </p:spPr>
          <p:txBody>
            <a:bodyPr/>
            <a:lstStyle>
              <a:lvl1pPr marL="914446" indent="-914446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lang="en-US" sz="2100" b="0" i="0" kern="1200" baseline="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Roboto Light" charset="0"/>
                  <a:ea typeface="Roboto Light" charset="0"/>
                  <a:cs typeface="Roboto Light" charset="0"/>
                </a:defRPr>
              </a:lvl1pPr>
              <a:lvl2pPr marL="1981299" indent="-762038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152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413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674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5935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196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457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3718" indent="-609630" algn="l" defTabSz="2438522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2438645">
                <a:lnSpc>
                  <a:spcPct val="150000"/>
                </a:lnSpc>
                <a:buNone/>
              </a:pPr>
              <a:r>
                <a:rPr lang="en-US" sz="12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When an unknown printer took galley of type and scrambled it to make a type specimen</a:t>
              </a:r>
              <a:r>
                <a:rPr lang="ru-RU" sz="12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12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unknown printer took galley of type and scrambled</a:t>
              </a:r>
              <a:endParaRPr lang="en-US" sz="1200" dirty="0">
                <a:solidFill>
                  <a:schemeClr val="tx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136" name="Группа 135">
            <a:extLst>
              <a:ext uri="{FF2B5EF4-FFF2-40B4-BE49-F238E27FC236}">
                <a16:creationId xmlns:a16="http://schemas.microsoft.com/office/drawing/2014/main" id="{BB076638-CEC6-D74A-9B23-433E5FEA5D99}"/>
              </a:ext>
            </a:extLst>
          </p:cNvPr>
          <p:cNvGrpSpPr/>
          <p:nvPr/>
        </p:nvGrpSpPr>
        <p:grpSpPr>
          <a:xfrm>
            <a:off x="2132742" y="592771"/>
            <a:ext cx="3792486" cy="4961326"/>
            <a:chOff x="8311808" y="2800977"/>
            <a:chExt cx="1445461" cy="1890950"/>
          </a:xfrm>
        </p:grpSpPr>
        <p:sp>
          <p:nvSpPr>
            <p:cNvPr id="137" name="Freeform 249">
              <a:extLst>
                <a:ext uri="{FF2B5EF4-FFF2-40B4-BE49-F238E27FC236}">
                  <a16:creationId xmlns:a16="http://schemas.microsoft.com/office/drawing/2014/main" id="{FDEB5E8B-0895-1E45-B5D6-109552069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9032" y="3637990"/>
              <a:ext cx="464537" cy="528027"/>
            </a:xfrm>
            <a:custGeom>
              <a:avLst/>
              <a:gdLst>
                <a:gd name="T0" fmla="*/ 288 w 382"/>
                <a:gd name="T1" fmla="*/ 126 h 435"/>
                <a:gd name="T2" fmla="*/ 357 w 382"/>
                <a:gd name="T3" fmla="*/ 85 h 435"/>
                <a:gd name="T4" fmla="*/ 357 w 382"/>
                <a:gd name="T5" fmla="*/ 20 h 435"/>
                <a:gd name="T6" fmla="*/ 247 w 382"/>
                <a:gd name="T7" fmla="*/ 20 h 435"/>
                <a:gd name="T8" fmla="*/ 177 w 382"/>
                <a:gd name="T9" fmla="*/ 61 h 435"/>
                <a:gd name="T10" fmla="*/ 177 w 382"/>
                <a:gd name="T11" fmla="*/ 60 h 435"/>
                <a:gd name="T12" fmla="*/ 25 w 382"/>
                <a:gd name="T13" fmla="*/ 120 h 435"/>
                <a:gd name="T14" fmla="*/ 0 w 382"/>
                <a:gd name="T15" fmla="*/ 134 h 435"/>
                <a:gd name="T16" fmla="*/ 25 w 382"/>
                <a:gd name="T17" fmla="*/ 165 h 435"/>
                <a:gd name="T18" fmla="*/ 25 w 382"/>
                <a:gd name="T19" fmla="*/ 214 h 435"/>
                <a:gd name="T20" fmla="*/ 201 w 382"/>
                <a:gd name="T21" fmla="*/ 318 h 435"/>
                <a:gd name="T22" fmla="*/ 350 w 382"/>
                <a:gd name="T23" fmla="*/ 435 h 435"/>
                <a:gd name="T24" fmla="*/ 374 w 382"/>
                <a:gd name="T25" fmla="*/ 421 h 435"/>
                <a:gd name="T26" fmla="*/ 375 w 382"/>
                <a:gd name="T27" fmla="*/ 320 h 435"/>
                <a:gd name="T28" fmla="*/ 289 w 382"/>
                <a:gd name="T29" fmla="*/ 127 h 435"/>
                <a:gd name="T30" fmla="*/ 288 w 382"/>
                <a:gd name="T31" fmla="*/ 126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2" h="435">
                  <a:moveTo>
                    <a:pt x="288" y="126"/>
                  </a:moveTo>
                  <a:cubicBezTo>
                    <a:pt x="357" y="85"/>
                    <a:pt x="357" y="85"/>
                    <a:pt x="357" y="85"/>
                  </a:cubicBezTo>
                  <a:cubicBezTo>
                    <a:pt x="382" y="71"/>
                    <a:pt x="382" y="35"/>
                    <a:pt x="357" y="20"/>
                  </a:cubicBezTo>
                  <a:cubicBezTo>
                    <a:pt x="323" y="0"/>
                    <a:pt x="281" y="0"/>
                    <a:pt x="247" y="20"/>
                  </a:cubicBezTo>
                  <a:cubicBezTo>
                    <a:pt x="177" y="61"/>
                    <a:pt x="177" y="61"/>
                    <a:pt x="177" y="61"/>
                  </a:cubicBezTo>
                  <a:cubicBezTo>
                    <a:pt x="177" y="60"/>
                    <a:pt x="177" y="60"/>
                    <a:pt x="177" y="60"/>
                  </a:cubicBezTo>
                  <a:cubicBezTo>
                    <a:pt x="25" y="120"/>
                    <a:pt x="25" y="120"/>
                    <a:pt x="25" y="12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25" y="165"/>
                    <a:pt x="25" y="165"/>
                    <a:pt x="25" y="165"/>
                  </a:cubicBezTo>
                  <a:cubicBezTo>
                    <a:pt x="25" y="214"/>
                    <a:pt x="25" y="214"/>
                    <a:pt x="25" y="214"/>
                  </a:cubicBezTo>
                  <a:cubicBezTo>
                    <a:pt x="201" y="318"/>
                    <a:pt x="201" y="318"/>
                    <a:pt x="201" y="318"/>
                  </a:cubicBezTo>
                  <a:cubicBezTo>
                    <a:pt x="350" y="435"/>
                    <a:pt x="350" y="435"/>
                    <a:pt x="350" y="435"/>
                  </a:cubicBezTo>
                  <a:cubicBezTo>
                    <a:pt x="374" y="421"/>
                    <a:pt x="374" y="421"/>
                    <a:pt x="374" y="421"/>
                  </a:cubicBezTo>
                  <a:cubicBezTo>
                    <a:pt x="375" y="320"/>
                    <a:pt x="375" y="320"/>
                    <a:pt x="375" y="320"/>
                  </a:cubicBezTo>
                  <a:cubicBezTo>
                    <a:pt x="289" y="127"/>
                    <a:pt x="289" y="127"/>
                    <a:pt x="289" y="127"/>
                  </a:cubicBezTo>
                  <a:lnTo>
                    <a:pt x="288" y="126"/>
                  </a:lnTo>
                  <a:close/>
                </a:path>
              </a:pathLst>
            </a:custGeom>
            <a:solidFill>
              <a:srgbClr val="F2D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38" name="Freeform 250">
              <a:extLst>
                <a:ext uri="{FF2B5EF4-FFF2-40B4-BE49-F238E27FC236}">
                  <a16:creationId xmlns:a16="http://schemas.microsoft.com/office/drawing/2014/main" id="{1A731885-DA96-B345-BC62-CD40175C2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9285" y="3702537"/>
              <a:ext cx="106876" cy="446548"/>
            </a:xfrm>
            <a:custGeom>
              <a:avLst/>
              <a:gdLst>
                <a:gd name="T0" fmla="*/ 69 w 88"/>
                <a:gd name="T1" fmla="*/ 32 h 368"/>
                <a:gd name="T2" fmla="*/ 0 w 88"/>
                <a:gd name="T3" fmla="*/ 73 h 368"/>
                <a:gd name="T4" fmla="*/ 1 w 88"/>
                <a:gd name="T5" fmla="*/ 74 h 368"/>
                <a:gd name="T6" fmla="*/ 87 w 88"/>
                <a:gd name="T7" fmla="*/ 267 h 368"/>
                <a:gd name="T8" fmla="*/ 86 w 88"/>
                <a:gd name="T9" fmla="*/ 368 h 368"/>
                <a:gd name="T10" fmla="*/ 88 w 88"/>
                <a:gd name="T11" fmla="*/ 0 h 368"/>
                <a:gd name="T12" fmla="*/ 88 w 88"/>
                <a:gd name="T13" fmla="*/ 0 h 368"/>
                <a:gd name="T14" fmla="*/ 69 w 88"/>
                <a:gd name="T15" fmla="*/ 32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368">
                  <a:moveTo>
                    <a:pt x="69" y="32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87" y="267"/>
                    <a:pt x="87" y="267"/>
                    <a:pt x="87" y="267"/>
                  </a:cubicBezTo>
                  <a:cubicBezTo>
                    <a:pt x="86" y="368"/>
                    <a:pt x="86" y="368"/>
                    <a:pt x="86" y="368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13"/>
                    <a:pt x="81" y="25"/>
                    <a:pt x="69" y="32"/>
                  </a:cubicBezTo>
                  <a:close/>
                </a:path>
              </a:pathLst>
            </a:custGeom>
            <a:solidFill>
              <a:srgbClr val="CE9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39" name="Freeform 251">
              <a:extLst>
                <a:ext uri="{FF2B5EF4-FFF2-40B4-BE49-F238E27FC236}">
                  <a16:creationId xmlns:a16="http://schemas.microsoft.com/office/drawing/2014/main" id="{468C0A02-66BC-B54F-9D89-4A67D97A9D4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9032" y="3728991"/>
              <a:ext cx="425384" cy="437025"/>
            </a:xfrm>
            <a:custGeom>
              <a:avLst/>
              <a:gdLst>
                <a:gd name="T0" fmla="*/ 175 w 402"/>
                <a:gd name="T1" fmla="*/ 0 h 413"/>
                <a:gd name="T2" fmla="*/ 0 w 402"/>
                <a:gd name="T3" fmla="*/ 68 h 413"/>
                <a:gd name="T4" fmla="*/ 0 w 402"/>
                <a:gd name="T5" fmla="*/ 176 h 413"/>
                <a:gd name="T6" fmla="*/ 402 w 402"/>
                <a:gd name="T7" fmla="*/ 413 h 413"/>
                <a:gd name="T8" fmla="*/ 402 w 402"/>
                <a:gd name="T9" fmla="*/ 306 h 413"/>
                <a:gd name="T10" fmla="*/ 303 w 402"/>
                <a:gd name="T11" fmla="*/ 76 h 413"/>
                <a:gd name="T12" fmla="*/ 175 w 402"/>
                <a:gd name="T13" fmla="*/ 0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2" h="413">
                  <a:moveTo>
                    <a:pt x="175" y="0"/>
                  </a:moveTo>
                  <a:lnTo>
                    <a:pt x="0" y="68"/>
                  </a:lnTo>
                  <a:lnTo>
                    <a:pt x="0" y="176"/>
                  </a:lnTo>
                  <a:lnTo>
                    <a:pt x="402" y="413"/>
                  </a:lnTo>
                  <a:lnTo>
                    <a:pt x="402" y="306"/>
                  </a:lnTo>
                  <a:lnTo>
                    <a:pt x="303" y="76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CE9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0" name="Freeform 252">
              <a:extLst>
                <a:ext uri="{FF2B5EF4-FFF2-40B4-BE49-F238E27FC236}">
                  <a16:creationId xmlns:a16="http://schemas.microsoft.com/office/drawing/2014/main" id="{2BCAE102-178F-124B-B23B-2F163CE3D0F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0534" y="4413627"/>
              <a:ext cx="126980" cy="93119"/>
            </a:xfrm>
            <a:custGeom>
              <a:avLst/>
              <a:gdLst>
                <a:gd name="T0" fmla="*/ 74 w 104"/>
                <a:gd name="T1" fmla="*/ 0 h 77"/>
                <a:gd name="T2" fmla="*/ 0 w 104"/>
                <a:gd name="T3" fmla="*/ 34 h 77"/>
                <a:gd name="T4" fmla="*/ 73 w 104"/>
                <a:gd name="T5" fmla="*/ 77 h 77"/>
                <a:gd name="T6" fmla="*/ 77 w 104"/>
                <a:gd name="T7" fmla="*/ 57 h 77"/>
                <a:gd name="T8" fmla="*/ 104 w 104"/>
                <a:gd name="T9" fmla="*/ 10 h 77"/>
                <a:gd name="T10" fmla="*/ 74 w 104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77">
                  <a:moveTo>
                    <a:pt x="74" y="0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7"/>
                    <a:pt x="77" y="59"/>
                    <a:pt x="77" y="57"/>
                  </a:cubicBezTo>
                  <a:cubicBezTo>
                    <a:pt x="104" y="10"/>
                    <a:pt x="104" y="10"/>
                    <a:pt x="104" y="10"/>
                  </a:cubicBezTo>
                  <a:lnTo>
                    <a:pt x="74" y="0"/>
                  </a:lnTo>
                  <a:close/>
                </a:path>
              </a:pathLst>
            </a:custGeom>
            <a:solidFill>
              <a:srgbClr val="6048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1" name="Freeform 253">
              <a:extLst>
                <a:ext uri="{FF2B5EF4-FFF2-40B4-BE49-F238E27FC236}">
                  <a16:creationId xmlns:a16="http://schemas.microsoft.com/office/drawing/2014/main" id="{CF75C639-54A3-1A45-AD9D-84FEC73EB9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1431" y="4418919"/>
              <a:ext cx="78305" cy="96294"/>
            </a:xfrm>
            <a:custGeom>
              <a:avLst/>
              <a:gdLst>
                <a:gd name="T0" fmla="*/ 56 w 64"/>
                <a:gd name="T1" fmla="*/ 50 h 80"/>
                <a:gd name="T2" fmla="*/ 18 w 64"/>
                <a:gd name="T3" fmla="*/ 74 h 80"/>
                <a:gd name="T4" fmla="*/ 8 w 64"/>
                <a:gd name="T5" fmla="*/ 30 h 80"/>
                <a:gd name="T6" fmla="*/ 46 w 64"/>
                <a:gd name="T7" fmla="*/ 6 h 80"/>
                <a:gd name="T8" fmla="*/ 56 w 64"/>
                <a:gd name="T9" fmla="*/ 5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0">
                  <a:moveTo>
                    <a:pt x="56" y="50"/>
                  </a:moveTo>
                  <a:cubicBezTo>
                    <a:pt x="48" y="69"/>
                    <a:pt x="31" y="80"/>
                    <a:pt x="18" y="74"/>
                  </a:cubicBezTo>
                  <a:cubicBezTo>
                    <a:pt x="4" y="69"/>
                    <a:pt x="0" y="49"/>
                    <a:pt x="8" y="30"/>
                  </a:cubicBezTo>
                  <a:cubicBezTo>
                    <a:pt x="15" y="11"/>
                    <a:pt x="33" y="0"/>
                    <a:pt x="46" y="6"/>
                  </a:cubicBezTo>
                  <a:cubicBezTo>
                    <a:pt x="59" y="11"/>
                    <a:pt x="64" y="31"/>
                    <a:pt x="56" y="50"/>
                  </a:cubicBezTo>
                  <a:close/>
                </a:path>
              </a:pathLst>
            </a:custGeom>
            <a:solidFill>
              <a:srgbClr val="816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2" name="Freeform 254">
              <a:extLst>
                <a:ext uri="{FF2B5EF4-FFF2-40B4-BE49-F238E27FC236}">
                  <a16:creationId xmlns:a16="http://schemas.microsoft.com/office/drawing/2014/main" id="{F77CD87C-52C0-5040-9353-DE2A6477D419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6828" y="4356486"/>
              <a:ext cx="126980" cy="93119"/>
            </a:xfrm>
            <a:custGeom>
              <a:avLst/>
              <a:gdLst>
                <a:gd name="T0" fmla="*/ 74 w 104"/>
                <a:gd name="T1" fmla="*/ 0 h 77"/>
                <a:gd name="T2" fmla="*/ 0 w 104"/>
                <a:gd name="T3" fmla="*/ 34 h 77"/>
                <a:gd name="T4" fmla="*/ 73 w 104"/>
                <a:gd name="T5" fmla="*/ 77 h 77"/>
                <a:gd name="T6" fmla="*/ 78 w 104"/>
                <a:gd name="T7" fmla="*/ 57 h 77"/>
                <a:gd name="T8" fmla="*/ 104 w 104"/>
                <a:gd name="T9" fmla="*/ 9 h 77"/>
                <a:gd name="T10" fmla="*/ 74 w 104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77">
                  <a:moveTo>
                    <a:pt x="74" y="0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7"/>
                    <a:pt x="78" y="59"/>
                    <a:pt x="78" y="57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74" y="0"/>
                  </a:lnTo>
                  <a:close/>
                </a:path>
              </a:pathLst>
            </a:custGeom>
            <a:solidFill>
              <a:srgbClr val="6048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3" name="Freeform 255">
              <a:extLst>
                <a:ext uri="{FF2B5EF4-FFF2-40B4-BE49-F238E27FC236}">
                  <a16:creationId xmlns:a16="http://schemas.microsoft.com/office/drawing/2014/main" id="{D8BADCBF-9D51-C740-82EA-064BBB18CDD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7724" y="4361778"/>
              <a:ext cx="77247" cy="96294"/>
            </a:xfrm>
            <a:custGeom>
              <a:avLst/>
              <a:gdLst>
                <a:gd name="T0" fmla="*/ 57 w 64"/>
                <a:gd name="T1" fmla="*/ 50 h 80"/>
                <a:gd name="T2" fmla="*/ 18 w 64"/>
                <a:gd name="T3" fmla="*/ 74 h 80"/>
                <a:gd name="T4" fmla="*/ 8 w 64"/>
                <a:gd name="T5" fmla="*/ 30 h 80"/>
                <a:gd name="T6" fmla="*/ 46 w 64"/>
                <a:gd name="T7" fmla="*/ 5 h 80"/>
                <a:gd name="T8" fmla="*/ 57 w 64"/>
                <a:gd name="T9" fmla="*/ 5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0">
                  <a:moveTo>
                    <a:pt x="57" y="50"/>
                  </a:moveTo>
                  <a:cubicBezTo>
                    <a:pt x="49" y="69"/>
                    <a:pt x="32" y="80"/>
                    <a:pt x="18" y="74"/>
                  </a:cubicBezTo>
                  <a:cubicBezTo>
                    <a:pt x="5" y="69"/>
                    <a:pt x="0" y="49"/>
                    <a:pt x="8" y="30"/>
                  </a:cubicBezTo>
                  <a:cubicBezTo>
                    <a:pt x="16" y="11"/>
                    <a:pt x="33" y="0"/>
                    <a:pt x="46" y="5"/>
                  </a:cubicBezTo>
                  <a:cubicBezTo>
                    <a:pt x="60" y="11"/>
                    <a:pt x="64" y="31"/>
                    <a:pt x="57" y="50"/>
                  </a:cubicBezTo>
                  <a:close/>
                </a:path>
              </a:pathLst>
            </a:custGeom>
            <a:solidFill>
              <a:srgbClr val="816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4" name="Freeform 256">
              <a:extLst>
                <a:ext uri="{FF2B5EF4-FFF2-40B4-BE49-F238E27FC236}">
                  <a16:creationId xmlns:a16="http://schemas.microsoft.com/office/drawing/2014/main" id="{01652F59-AC20-324F-B93A-42D32A5FD0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1808" y="3915229"/>
              <a:ext cx="1006320" cy="588343"/>
            </a:xfrm>
            <a:custGeom>
              <a:avLst/>
              <a:gdLst>
                <a:gd name="T0" fmla="*/ 915 w 951"/>
                <a:gd name="T1" fmla="*/ 50 h 556"/>
                <a:gd name="T2" fmla="*/ 829 w 951"/>
                <a:gd name="T3" fmla="*/ 0 h 556"/>
                <a:gd name="T4" fmla="*/ 72 w 951"/>
                <a:gd name="T5" fmla="*/ 445 h 556"/>
                <a:gd name="T6" fmla="*/ 0 w 951"/>
                <a:gd name="T7" fmla="*/ 525 h 556"/>
                <a:gd name="T8" fmla="*/ 0 w 951"/>
                <a:gd name="T9" fmla="*/ 556 h 556"/>
                <a:gd name="T10" fmla="*/ 199 w 951"/>
                <a:gd name="T11" fmla="*/ 512 h 556"/>
                <a:gd name="T12" fmla="*/ 951 w 951"/>
                <a:gd name="T13" fmla="*/ 71 h 556"/>
                <a:gd name="T14" fmla="*/ 951 w 951"/>
                <a:gd name="T15" fmla="*/ 33 h 556"/>
                <a:gd name="T16" fmla="*/ 915 w 951"/>
                <a:gd name="T17" fmla="*/ 50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1" h="556">
                  <a:moveTo>
                    <a:pt x="915" y="50"/>
                  </a:moveTo>
                  <a:lnTo>
                    <a:pt x="829" y="0"/>
                  </a:lnTo>
                  <a:lnTo>
                    <a:pt x="72" y="445"/>
                  </a:lnTo>
                  <a:lnTo>
                    <a:pt x="0" y="525"/>
                  </a:lnTo>
                  <a:lnTo>
                    <a:pt x="0" y="556"/>
                  </a:lnTo>
                  <a:lnTo>
                    <a:pt x="199" y="512"/>
                  </a:lnTo>
                  <a:lnTo>
                    <a:pt x="951" y="71"/>
                  </a:lnTo>
                  <a:lnTo>
                    <a:pt x="951" y="33"/>
                  </a:lnTo>
                  <a:lnTo>
                    <a:pt x="915" y="50"/>
                  </a:lnTo>
                  <a:close/>
                </a:path>
              </a:pathLst>
            </a:custGeom>
            <a:solidFill>
              <a:srgbClr val="CE9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5" name="Freeform 257">
              <a:extLst>
                <a:ext uri="{FF2B5EF4-FFF2-40B4-BE49-F238E27FC236}">
                  <a16:creationId xmlns:a16="http://schemas.microsoft.com/office/drawing/2014/main" id="{4B5A1E49-9449-BF49-9D5D-E52FE7511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1808" y="3875020"/>
              <a:ext cx="1006320" cy="595750"/>
            </a:xfrm>
            <a:custGeom>
              <a:avLst/>
              <a:gdLst>
                <a:gd name="T0" fmla="*/ 0 w 951"/>
                <a:gd name="T1" fmla="*/ 563 h 563"/>
                <a:gd name="T2" fmla="*/ 193 w 951"/>
                <a:gd name="T3" fmla="*/ 517 h 563"/>
                <a:gd name="T4" fmla="*/ 193 w 951"/>
                <a:gd name="T5" fmla="*/ 517 h 563"/>
                <a:gd name="T6" fmla="*/ 951 w 951"/>
                <a:gd name="T7" fmla="*/ 71 h 563"/>
                <a:gd name="T8" fmla="*/ 829 w 951"/>
                <a:gd name="T9" fmla="*/ 0 h 563"/>
                <a:gd name="T10" fmla="*/ 71 w 951"/>
                <a:gd name="T11" fmla="*/ 446 h 563"/>
                <a:gd name="T12" fmla="*/ 0 w 951"/>
                <a:gd name="T13" fmla="*/ 563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1" h="563">
                  <a:moveTo>
                    <a:pt x="0" y="563"/>
                  </a:moveTo>
                  <a:lnTo>
                    <a:pt x="193" y="517"/>
                  </a:lnTo>
                  <a:lnTo>
                    <a:pt x="193" y="517"/>
                  </a:lnTo>
                  <a:lnTo>
                    <a:pt x="951" y="71"/>
                  </a:lnTo>
                  <a:lnTo>
                    <a:pt x="829" y="0"/>
                  </a:lnTo>
                  <a:lnTo>
                    <a:pt x="71" y="446"/>
                  </a:lnTo>
                  <a:lnTo>
                    <a:pt x="0" y="563"/>
                  </a:lnTo>
                  <a:close/>
                </a:path>
              </a:pathLst>
            </a:custGeom>
            <a:solidFill>
              <a:srgbClr val="F2D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6" name="Freeform 258">
              <a:extLst>
                <a:ext uri="{FF2B5EF4-FFF2-40B4-BE49-F238E27FC236}">
                  <a16:creationId xmlns:a16="http://schemas.microsoft.com/office/drawing/2014/main" id="{A0574F8E-BAA0-8347-A85F-6205DBA08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5763" y="4589284"/>
              <a:ext cx="128039" cy="94177"/>
            </a:xfrm>
            <a:custGeom>
              <a:avLst/>
              <a:gdLst>
                <a:gd name="T0" fmla="*/ 75 w 105"/>
                <a:gd name="T1" fmla="*/ 0 h 77"/>
                <a:gd name="T2" fmla="*/ 0 w 105"/>
                <a:gd name="T3" fmla="*/ 34 h 77"/>
                <a:gd name="T4" fmla="*/ 73 w 105"/>
                <a:gd name="T5" fmla="*/ 77 h 77"/>
                <a:gd name="T6" fmla="*/ 78 w 105"/>
                <a:gd name="T7" fmla="*/ 57 h 77"/>
                <a:gd name="T8" fmla="*/ 105 w 105"/>
                <a:gd name="T9" fmla="*/ 9 h 77"/>
                <a:gd name="T10" fmla="*/ 75 w 105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" h="77">
                  <a:moveTo>
                    <a:pt x="75" y="0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7"/>
                    <a:pt x="78" y="59"/>
                    <a:pt x="78" y="57"/>
                  </a:cubicBezTo>
                  <a:cubicBezTo>
                    <a:pt x="105" y="9"/>
                    <a:pt x="105" y="9"/>
                    <a:pt x="105" y="9"/>
                  </a:cubicBezTo>
                  <a:lnTo>
                    <a:pt x="75" y="0"/>
                  </a:lnTo>
                  <a:close/>
                </a:path>
              </a:pathLst>
            </a:custGeom>
            <a:solidFill>
              <a:srgbClr val="6048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7" name="Freeform 259">
              <a:extLst>
                <a:ext uri="{FF2B5EF4-FFF2-40B4-BE49-F238E27FC236}">
                  <a16:creationId xmlns:a16="http://schemas.microsoft.com/office/drawing/2014/main" id="{99D79B41-D439-2E4F-A090-FA958F532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8837719" y="4594575"/>
              <a:ext cx="78305" cy="97352"/>
            </a:xfrm>
            <a:custGeom>
              <a:avLst/>
              <a:gdLst>
                <a:gd name="T0" fmla="*/ 56 w 64"/>
                <a:gd name="T1" fmla="*/ 50 h 80"/>
                <a:gd name="T2" fmla="*/ 18 w 64"/>
                <a:gd name="T3" fmla="*/ 74 h 80"/>
                <a:gd name="T4" fmla="*/ 7 w 64"/>
                <a:gd name="T5" fmla="*/ 30 h 80"/>
                <a:gd name="T6" fmla="*/ 46 w 64"/>
                <a:gd name="T7" fmla="*/ 5 h 80"/>
                <a:gd name="T8" fmla="*/ 56 w 64"/>
                <a:gd name="T9" fmla="*/ 5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0">
                  <a:moveTo>
                    <a:pt x="56" y="50"/>
                  </a:moveTo>
                  <a:cubicBezTo>
                    <a:pt x="48" y="69"/>
                    <a:pt x="31" y="80"/>
                    <a:pt x="18" y="74"/>
                  </a:cubicBezTo>
                  <a:cubicBezTo>
                    <a:pt x="4" y="69"/>
                    <a:pt x="0" y="49"/>
                    <a:pt x="7" y="30"/>
                  </a:cubicBezTo>
                  <a:cubicBezTo>
                    <a:pt x="15" y="11"/>
                    <a:pt x="32" y="0"/>
                    <a:pt x="46" y="5"/>
                  </a:cubicBezTo>
                  <a:cubicBezTo>
                    <a:pt x="59" y="11"/>
                    <a:pt x="64" y="31"/>
                    <a:pt x="56" y="50"/>
                  </a:cubicBezTo>
                  <a:close/>
                </a:path>
              </a:pathLst>
            </a:custGeom>
            <a:solidFill>
              <a:srgbClr val="816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8" name="Freeform 260">
              <a:extLst>
                <a:ext uri="{FF2B5EF4-FFF2-40B4-BE49-F238E27FC236}">
                  <a16:creationId xmlns:a16="http://schemas.microsoft.com/office/drawing/2014/main" id="{DE9570B7-C1F5-244E-8335-02D3B5CCB48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63115" y="4532143"/>
              <a:ext cx="126980" cy="94177"/>
            </a:xfrm>
            <a:custGeom>
              <a:avLst/>
              <a:gdLst>
                <a:gd name="T0" fmla="*/ 74 w 104"/>
                <a:gd name="T1" fmla="*/ 0 h 77"/>
                <a:gd name="T2" fmla="*/ 0 w 104"/>
                <a:gd name="T3" fmla="*/ 34 h 77"/>
                <a:gd name="T4" fmla="*/ 73 w 104"/>
                <a:gd name="T5" fmla="*/ 77 h 77"/>
                <a:gd name="T6" fmla="*/ 78 w 104"/>
                <a:gd name="T7" fmla="*/ 57 h 77"/>
                <a:gd name="T8" fmla="*/ 104 w 104"/>
                <a:gd name="T9" fmla="*/ 9 h 77"/>
                <a:gd name="T10" fmla="*/ 74 w 104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77">
                  <a:moveTo>
                    <a:pt x="74" y="0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7"/>
                    <a:pt x="78" y="59"/>
                    <a:pt x="78" y="57"/>
                  </a:cubicBezTo>
                  <a:cubicBezTo>
                    <a:pt x="104" y="9"/>
                    <a:pt x="104" y="9"/>
                    <a:pt x="104" y="9"/>
                  </a:cubicBezTo>
                  <a:lnTo>
                    <a:pt x="74" y="0"/>
                  </a:lnTo>
                  <a:close/>
                </a:path>
              </a:pathLst>
            </a:custGeom>
            <a:solidFill>
              <a:srgbClr val="6048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49" name="Freeform 261">
              <a:extLst>
                <a:ext uri="{FF2B5EF4-FFF2-40B4-BE49-F238E27FC236}">
                  <a16:creationId xmlns:a16="http://schemas.microsoft.com/office/drawing/2014/main" id="{A4ED2013-424F-784C-B8B9-AF16029DD132}"/>
                </a:ext>
              </a:extLst>
            </p:cNvPr>
            <p:cNvSpPr>
              <a:spLocks/>
            </p:cNvSpPr>
            <p:nvPr/>
          </p:nvSpPr>
          <p:spPr bwMode="auto">
            <a:xfrm>
              <a:off x="8934012" y="4537433"/>
              <a:ext cx="77247" cy="97352"/>
            </a:xfrm>
            <a:custGeom>
              <a:avLst/>
              <a:gdLst>
                <a:gd name="T0" fmla="*/ 56 w 64"/>
                <a:gd name="T1" fmla="*/ 50 h 80"/>
                <a:gd name="T2" fmla="*/ 18 w 64"/>
                <a:gd name="T3" fmla="*/ 74 h 80"/>
                <a:gd name="T4" fmla="*/ 8 w 64"/>
                <a:gd name="T5" fmla="*/ 30 h 80"/>
                <a:gd name="T6" fmla="*/ 46 w 64"/>
                <a:gd name="T7" fmla="*/ 5 h 80"/>
                <a:gd name="T8" fmla="*/ 56 w 64"/>
                <a:gd name="T9" fmla="*/ 5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0">
                  <a:moveTo>
                    <a:pt x="56" y="50"/>
                  </a:moveTo>
                  <a:cubicBezTo>
                    <a:pt x="49" y="69"/>
                    <a:pt x="31" y="80"/>
                    <a:pt x="18" y="74"/>
                  </a:cubicBezTo>
                  <a:cubicBezTo>
                    <a:pt x="5" y="69"/>
                    <a:pt x="0" y="49"/>
                    <a:pt x="8" y="30"/>
                  </a:cubicBezTo>
                  <a:cubicBezTo>
                    <a:pt x="16" y="11"/>
                    <a:pt x="33" y="0"/>
                    <a:pt x="46" y="5"/>
                  </a:cubicBezTo>
                  <a:cubicBezTo>
                    <a:pt x="60" y="11"/>
                    <a:pt x="64" y="31"/>
                    <a:pt x="56" y="50"/>
                  </a:cubicBezTo>
                  <a:close/>
                </a:path>
              </a:pathLst>
            </a:custGeom>
            <a:solidFill>
              <a:srgbClr val="8161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0" name="Freeform 262">
              <a:extLst>
                <a:ext uri="{FF2B5EF4-FFF2-40B4-BE49-F238E27FC236}">
                  <a16:creationId xmlns:a16="http://schemas.microsoft.com/office/drawing/2014/main" id="{C9CA3652-ACB5-9D4F-9B73-484DFFC80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8096" y="4090886"/>
              <a:ext cx="1006320" cy="588343"/>
            </a:xfrm>
            <a:custGeom>
              <a:avLst/>
              <a:gdLst>
                <a:gd name="T0" fmla="*/ 915 w 951"/>
                <a:gd name="T1" fmla="*/ 50 h 556"/>
                <a:gd name="T2" fmla="*/ 829 w 951"/>
                <a:gd name="T3" fmla="*/ 0 h 556"/>
                <a:gd name="T4" fmla="*/ 73 w 951"/>
                <a:gd name="T5" fmla="*/ 445 h 556"/>
                <a:gd name="T6" fmla="*/ 0 w 951"/>
                <a:gd name="T7" fmla="*/ 525 h 556"/>
                <a:gd name="T8" fmla="*/ 0 w 951"/>
                <a:gd name="T9" fmla="*/ 556 h 556"/>
                <a:gd name="T10" fmla="*/ 199 w 951"/>
                <a:gd name="T11" fmla="*/ 513 h 556"/>
                <a:gd name="T12" fmla="*/ 951 w 951"/>
                <a:gd name="T13" fmla="*/ 71 h 556"/>
                <a:gd name="T14" fmla="*/ 951 w 951"/>
                <a:gd name="T15" fmla="*/ 33 h 556"/>
                <a:gd name="T16" fmla="*/ 915 w 951"/>
                <a:gd name="T17" fmla="*/ 50 h 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1" h="556">
                  <a:moveTo>
                    <a:pt x="915" y="50"/>
                  </a:moveTo>
                  <a:lnTo>
                    <a:pt x="829" y="0"/>
                  </a:lnTo>
                  <a:lnTo>
                    <a:pt x="73" y="445"/>
                  </a:lnTo>
                  <a:lnTo>
                    <a:pt x="0" y="525"/>
                  </a:lnTo>
                  <a:lnTo>
                    <a:pt x="0" y="556"/>
                  </a:lnTo>
                  <a:lnTo>
                    <a:pt x="199" y="513"/>
                  </a:lnTo>
                  <a:lnTo>
                    <a:pt x="951" y="71"/>
                  </a:lnTo>
                  <a:lnTo>
                    <a:pt x="951" y="33"/>
                  </a:lnTo>
                  <a:lnTo>
                    <a:pt x="915" y="50"/>
                  </a:lnTo>
                  <a:close/>
                </a:path>
              </a:pathLst>
            </a:custGeom>
            <a:solidFill>
              <a:srgbClr val="CE9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1" name="Freeform 263">
              <a:extLst>
                <a:ext uri="{FF2B5EF4-FFF2-40B4-BE49-F238E27FC236}">
                  <a16:creationId xmlns:a16="http://schemas.microsoft.com/office/drawing/2014/main" id="{107C97F2-5787-2B40-9888-72313E89C5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8096" y="4050676"/>
              <a:ext cx="1006320" cy="595750"/>
            </a:xfrm>
            <a:custGeom>
              <a:avLst/>
              <a:gdLst>
                <a:gd name="T0" fmla="*/ 0 w 951"/>
                <a:gd name="T1" fmla="*/ 563 h 563"/>
                <a:gd name="T2" fmla="*/ 193 w 951"/>
                <a:gd name="T3" fmla="*/ 517 h 563"/>
                <a:gd name="T4" fmla="*/ 193 w 951"/>
                <a:gd name="T5" fmla="*/ 517 h 563"/>
                <a:gd name="T6" fmla="*/ 951 w 951"/>
                <a:gd name="T7" fmla="*/ 71 h 563"/>
                <a:gd name="T8" fmla="*/ 829 w 951"/>
                <a:gd name="T9" fmla="*/ 0 h 563"/>
                <a:gd name="T10" fmla="*/ 71 w 951"/>
                <a:gd name="T11" fmla="*/ 446 h 563"/>
                <a:gd name="T12" fmla="*/ 0 w 951"/>
                <a:gd name="T13" fmla="*/ 563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1" h="563">
                  <a:moveTo>
                    <a:pt x="0" y="563"/>
                  </a:moveTo>
                  <a:lnTo>
                    <a:pt x="193" y="517"/>
                  </a:lnTo>
                  <a:lnTo>
                    <a:pt x="193" y="517"/>
                  </a:lnTo>
                  <a:lnTo>
                    <a:pt x="951" y="71"/>
                  </a:lnTo>
                  <a:lnTo>
                    <a:pt x="829" y="0"/>
                  </a:lnTo>
                  <a:lnTo>
                    <a:pt x="71" y="446"/>
                  </a:lnTo>
                  <a:lnTo>
                    <a:pt x="0" y="563"/>
                  </a:lnTo>
                  <a:close/>
                </a:path>
              </a:pathLst>
            </a:custGeom>
            <a:solidFill>
              <a:srgbClr val="F2D1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2" name="Freeform 264">
              <a:extLst>
                <a:ext uri="{FF2B5EF4-FFF2-40B4-BE49-F238E27FC236}">
                  <a16:creationId xmlns:a16="http://schemas.microsoft.com/office/drawing/2014/main" id="{83B753C1-FBBC-314F-8DF1-AFB37F1C630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8073" y="3659153"/>
              <a:ext cx="159784" cy="52909"/>
            </a:xfrm>
            <a:custGeom>
              <a:avLst/>
              <a:gdLst>
                <a:gd name="T0" fmla="*/ 125 w 132"/>
                <a:gd name="T1" fmla="*/ 44 h 44"/>
                <a:gd name="T2" fmla="*/ 132 w 132"/>
                <a:gd name="T3" fmla="*/ 0 h 44"/>
                <a:gd name="T4" fmla="*/ 72 w 132"/>
                <a:gd name="T5" fmla="*/ 0 h 44"/>
                <a:gd name="T6" fmla="*/ 67 w 132"/>
                <a:gd name="T7" fmla="*/ 3 h 44"/>
                <a:gd name="T8" fmla="*/ 0 w 132"/>
                <a:gd name="T9" fmla="*/ 42 h 44"/>
                <a:gd name="T10" fmla="*/ 125 w 132"/>
                <a:gd name="T1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44">
                  <a:moveTo>
                    <a:pt x="125" y="44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0" y="1"/>
                    <a:pt x="68" y="2"/>
                    <a:pt x="67" y="3"/>
                  </a:cubicBezTo>
                  <a:cubicBezTo>
                    <a:pt x="0" y="42"/>
                    <a:pt x="0" y="42"/>
                    <a:pt x="0" y="42"/>
                  </a:cubicBezTo>
                  <a:lnTo>
                    <a:pt x="125" y="44"/>
                  </a:lnTo>
                  <a:close/>
                </a:path>
              </a:pathLst>
            </a:custGeom>
            <a:solidFill>
              <a:srgbClr val="CBB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3" name="Freeform 265">
              <a:extLst>
                <a:ext uri="{FF2B5EF4-FFF2-40B4-BE49-F238E27FC236}">
                  <a16:creationId xmlns:a16="http://schemas.microsoft.com/office/drawing/2014/main" id="{2F2A1A81-9F25-A348-B945-C02DA6715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6587" y="3579789"/>
              <a:ext cx="65607" cy="132272"/>
            </a:xfrm>
            <a:custGeom>
              <a:avLst/>
              <a:gdLst>
                <a:gd name="T0" fmla="*/ 0 w 54"/>
                <a:gd name="T1" fmla="*/ 0 h 109"/>
                <a:gd name="T2" fmla="*/ 0 w 54"/>
                <a:gd name="T3" fmla="*/ 95 h 109"/>
                <a:gd name="T4" fmla="*/ 27 w 54"/>
                <a:gd name="T5" fmla="*/ 109 h 109"/>
                <a:gd name="T6" fmla="*/ 54 w 54"/>
                <a:gd name="T7" fmla="*/ 95 h 109"/>
                <a:gd name="T8" fmla="*/ 54 w 54"/>
                <a:gd name="T9" fmla="*/ 0 h 109"/>
                <a:gd name="T10" fmla="*/ 0 w 54"/>
                <a:gd name="T11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109">
                  <a:moveTo>
                    <a:pt x="0" y="0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0" y="103"/>
                    <a:pt x="12" y="109"/>
                    <a:pt x="27" y="109"/>
                  </a:cubicBezTo>
                  <a:cubicBezTo>
                    <a:pt x="42" y="109"/>
                    <a:pt x="54" y="103"/>
                    <a:pt x="54" y="95"/>
                  </a:cubicBezTo>
                  <a:cubicBezTo>
                    <a:pt x="54" y="0"/>
                    <a:pt x="54" y="0"/>
                    <a:pt x="5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E9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4" name="Freeform 266">
              <a:extLst>
                <a:ext uri="{FF2B5EF4-FFF2-40B4-BE49-F238E27FC236}">
                  <a16:creationId xmlns:a16="http://schemas.microsoft.com/office/drawing/2014/main" id="{3E866797-4B15-2047-ADDD-B989D7853963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3624" y="3579789"/>
              <a:ext cx="17989" cy="132272"/>
            </a:xfrm>
            <a:custGeom>
              <a:avLst/>
              <a:gdLst>
                <a:gd name="T0" fmla="*/ 0 w 15"/>
                <a:gd name="T1" fmla="*/ 109 h 109"/>
                <a:gd name="T2" fmla="*/ 15 w 15"/>
                <a:gd name="T3" fmla="*/ 105 h 109"/>
                <a:gd name="T4" fmla="*/ 15 w 15"/>
                <a:gd name="T5" fmla="*/ 0 h 109"/>
                <a:gd name="T6" fmla="*/ 0 w 15"/>
                <a:gd name="T7" fmla="*/ 0 h 109"/>
                <a:gd name="T8" fmla="*/ 0 w 15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09">
                  <a:moveTo>
                    <a:pt x="0" y="109"/>
                  </a:moveTo>
                  <a:cubicBezTo>
                    <a:pt x="6" y="109"/>
                    <a:pt x="11" y="107"/>
                    <a:pt x="15" y="10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09"/>
                  </a:lnTo>
                  <a:close/>
                </a:path>
              </a:pathLst>
            </a:custGeom>
            <a:solidFill>
              <a:srgbClr val="AAAA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5" name="Oval 267">
              <a:extLst>
                <a:ext uri="{FF2B5EF4-FFF2-40B4-BE49-F238E27FC236}">
                  <a16:creationId xmlns:a16="http://schemas.microsoft.com/office/drawing/2014/main" id="{DD5022D3-8926-0A44-BD35-337DF72590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6587" y="3562859"/>
              <a:ext cx="65607" cy="34920"/>
            </a:xfrm>
            <a:prstGeom prst="ellipse">
              <a:avLst/>
            </a:prstGeom>
            <a:solidFill>
              <a:srgbClr val="797B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6" name="Freeform 268">
              <a:extLst>
                <a:ext uri="{FF2B5EF4-FFF2-40B4-BE49-F238E27FC236}">
                  <a16:creationId xmlns:a16="http://schemas.microsoft.com/office/drawing/2014/main" id="{70F314E2-B43A-1644-ADBA-2E0BBE6AF7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80560" y="2800977"/>
              <a:ext cx="376709" cy="785162"/>
            </a:xfrm>
            <a:custGeom>
              <a:avLst/>
              <a:gdLst>
                <a:gd name="T0" fmla="*/ 284 w 310"/>
                <a:gd name="T1" fmla="*/ 147 h 647"/>
                <a:gd name="T2" fmla="*/ 42 w 310"/>
                <a:gd name="T3" fmla="*/ 5 h 647"/>
                <a:gd name="T4" fmla="*/ 14 w 310"/>
                <a:gd name="T5" fmla="*/ 5 h 647"/>
                <a:gd name="T6" fmla="*/ 0 w 310"/>
                <a:gd name="T7" fmla="*/ 29 h 647"/>
                <a:gd name="T8" fmla="*/ 0 w 310"/>
                <a:gd name="T9" fmla="*/ 138 h 647"/>
                <a:gd name="T10" fmla="*/ 16 w 310"/>
                <a:gd name="T11" fmla="*/ 180 h 647"/>
                <a:gd name="T12" fmla="*/ 124 w 310"/>
                <a:gd name="T13" fmla="*/ 303 h 647"/>
                <a:gd name="T14" fmla="*/ 133 w 310"/>
                <a:gd name="T15" fmla="*/ 311 h 647"/>
                <a:gd name="T16" fmla="*/ 133 w 310"/>
                <a:gd name="T17" fmla="*/ 639 h 647"/>
                <a:gd name="T18" fmla="*/ 147 w 310"/>
                <a:gd name="T19" fmla="*/ 647 h 647"/>
                <a:gd name="T20" fmla="*/ 161 w 310"/>
                <a:gd name="T21" fmla="*/ 639 h 647"/>
                <a:gd name="T22" fmla="*/ 161 w 310"/>
                <a:gd name="T23" fmla="*/ 318 h 647"/>
                <a:gd name="T24" fmla="*/ 278 w 310"/>
                <a:gd name="T25" fmla="*/ 332 h 647"/>
                <a:gd name="T26" fmla="*/ 283 w 310"/>
                <a:gd name="T27" fmla="*/ 333 h 647"/>
                <a:gd name="T28" fmla="*/ 300 w 310"/>
                <a:gd name="T29" fmla="*/ 327 h 647"/>
                <a:gd name="T30" fmla="*/ 310 w 310"/>
                <a:gd name="T31" fmla="*/ 305 h 647"/>
                <a:gd name="T32" fmla="*/ 310 w 310"/>
                <a:gd name="T33" fmla="*/ 194 h 647"/>
                <a:gd name="T34" fmla="*/ 284 w 310"/>
                <a:gd name="T35" fmla="*/ 147 h 647"/>
                <a:gd name="T36" fmla="*/ 40 w 310"/>
                <a:gd name="T37" fmla="*/ 159 h 647"/>
                <a:gd name="T38" fmla="*/ 32 w 310"/>
                <a:gd name="T39" fmla="*/ 138 h 647"/>
                <a:gd name="T40" fmla="*/ 32 w 310"/>
                <a:gd name="T41" fmla="*/ 36 h 647"/>
                <a:gd name="T42" fmla="*/ 133 w 310"/>
                <a:gd name="T43" fmla="*/ 95 h 647"/>
                <a:gd name="T44" fmla="*/ 133 w 310"/>
                <a:gd name="T45" fmla="*/ 265 h 647"/>
                <a:gd name="T46" fmla="*/ 40 w 310"/>
                <a:gd name="T47" fmla="*/ 159 h 647"/>
                <a:gd name="T48" fmla="*/ 279 w 310"/>
                <a:gd name="T49" fmla="*/ 301 h 647"/>
                <a:gd name="T50" fmla="*/ 161 w 310"/>
                <a:gd name="T51" fmla="*/ 287 h 647"/>
                <a:gd name="T52" fmla="*/ 161 w 310"/>
                <a:gd name="T53" fmla="*/ 112 h 647"/>
                <a:gd name="T54" fmla="*/ 268 w 310"/>
                <a:gd name="T55" fmla="*/ 175 h 647"/>
                <a:gd name="T56" fmla="*/ 279 w 310"/>
                <a:gd name="T57" fmla="*/ 194 h 647"/>
                <a:gd name="T58" fmla="*/ 279 w 310"/>
                <a:gd name="T59" fmla="*/ 301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0" h="647">
                  <a:moveTo>
                    <a:pt x="284" y="147"/>
                  </a:moveTo>
                  <a:cubicBezTo>
                    <a:pt x="42" y="5"/>
                    <a:pt x="42" y="5"/>
                    <a:pt x="42" y="5"/>
                  </a:cubicBezTo>
                  <a:cubicBezTo>
                    <a:pt x="33" y="0"/>
                    <a:pt x="22" y="0"/>
                    <a:pt x="14" y="5"/>
                  </a:cubicBezTo>
                  <a:cubicBezTo>
                    <a:pt x="5" y="10"/>
                    <a:pt x="0" y="19"/>
                    <a:pt x="0" y="29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3"/>
                    <a:pt x="6" y="168"/>
                    <a:pt x="16" y="180"/>
                  </a:cubicBezTo>
                  <a:cubicBezTo>
                    <a:pt x="124" y="303"/>
                    <a:pt x="124" y="303"/>
                    <a:pt x="124" y="303"/>
                  </a:cubicBezTo>
                  <a:cubicBezTo>
                    <a:pt x="127" y="306"/>
                    <a:pt x="129" y="309"/>
                    <a:pt x="133" y="311"/>
                  </a:cubicBezTo>
                  <a:cubicBezTo>
                    <a:pt x="133" y="639"/>
                    <a:pt x="133" y="639"/>
                    <a:pt x="133" y="639"/>
                  </a:cubicBezTo>
                  <a:cubicBezTo>
                    <a:pt x="133" y="643"/>
                    <a:pt x="139" y="647"/>
                    <a:pt x="147" y="647"/>
                  </a:cubicBezTo>
                  <a:cubicBezTo>
                    <a:pt x="155" y="647"/>
                    <a:pt x="161" y="643"/>
                    <a:pt x="161" y="639"/>
                  </a:cubicBezTo>
                  <a:cubicBezTo>
                    <a:pt x="161" y="318"/>
                    <a:pt x="161" y="318"/>
                    <a:pt x="161" y="318"/>
                  </a:cubicBezTo>
                  <a:cubicBezTo>
                    <a:pt x="278" y="332"/>
                    <a:pt x="278" y="332"/>
                    <a:pt x="278" y="332"/>
                  </a:cubicBezTo>
                  <a:cubicBezTo>
                    <a:pt x="280" y="333"/>
                    <a:pt x="281" y="333"/>
                    <a:pt x="283" y="333"/>
                  </a:cubicBezTo>
                  <a:cubicBezTo>
                    <a:pt x="289" y="333"/>
                    <a:pt x="295" y="331"/>
                    <a:pt x="300" y="327"/>
                  </a:cubicBezTo>
                  <a:cubicBezTo>
                    <a:pt x="307" y="321"/>
                    <a:pt x="310" y="313"/>
                    <a:pt x="310" y="305"/>
                  </a:cubicBezTo>
                  <a:cubicBezTo>
                    <a:pt x="310" y="194"/>
                    <a:pt x="310" y="194"/>
                    <a:pt x="310" y="194"/>
                  </a:cubicBezTo>
                  <a:cubicBezTo>
                    <a:pt x="310" y="175"/>
                    <a:pt x="300" y="157"/>
                    <a:pt x="284" y="147"/>
                  </a:cubicBezTo>
                  <a:close/>
                  <a:moveTo>
                    <a:pt x="40" y="159"/>
                  </a:moveTo>
                  <a:cubicBezTo>
                    <a:pt x="35" y="153"/>
                    <a:pt x="32" y="146"/>
                    <a:pt x="32" y="138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133" y="95"/>
                    <a:pt x="133" y="95"/>
                    <a:pt x="133" y="95"/>
                  </a:cubicBezTo>
                  <a:cubicBezTo>
                    <a:pt x="133" y="265"/>
                    <a:pt x="133" y="265"/>
                    <a:pt x="133" y="265"/>
                  </a:cubicBezTo>
                  <a:lnTo>
                    <a:pt x="40" y="159"/>
                  </a:lnTo>
                  <a:close/>
                  <a:moveTo>
                    <a:pt x="279" y="301"/>
                  </a:moveTo>
                  <a:cubicBezTo>
                    <a:pt x="161" y="287"/>
                    <a:pt x="161" y="287"/>
                    <a:pt x="161" y="287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268" y="175"/>
                    <a:pt x="268" y="175"/>
                    <a:pt x="268" y="175"/>
                  </a:cubicBezTo>
                  <a:cubicBezTo>
                    <a:pt x="275" y="179"/>
                    <a:pt x="279" y="186"/>
                    <a:pt x="279" y="194"/>
                  </a:cubicBezTo>
                  <a:lnTo>
                    <a:pt x="279" y="301"/>
                  </a:lnTo>
                  <a:close/>
                </a:path>
              </a:pathLst>
            </a:custGeom>
            <a:solidFill>
              <a:srgbClr val="8E9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7" name="Freeform 269">
              <a:extLst>
                <a:ext uri="{FF2B5EF4-FFF2-40B4-BE49-F238E27FC236}">
                  <a16:creationId xmlns:a16="http://schemas.microsoft.com/office/drawing/2014/main" id="{4C78F79D-FBB0-1546-8EDA-F41A989DEFF2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4682" y="3790366"/>
              <a:ext cx="81479" cy="155551"/>
            </a:xfrm>
            <a:custGeom>
              <a:avLst/>
              <a:gdLst>
                <a:gd name="T0" fmla="*/ 0 w 67"/>
                <a:gd name="T1" fmla="*/ 47 h 129"/>
                <a:gd name="T2" fmla="*/ 33 w 67"/>
                <a:gd name="T3" fmla="*/ 121 h 129"/>
                <a:gd name="T4" fmla="*/ 66 w 67"/>
                <a:gd name="T5" fmla="*/ 129 h 129"/>
                <a:gd name="T6" fmla="*/ 67 w 67"/>
                <a:gd name="T7" fmla="*/ 6 h 129"/>
                <a:gd name="T8" fmla="*/ 0 w 67"/>
                <a:gd name="T9" fmla="*/ 4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129">
                  <a:moveTo>
                    <a:pt x="0" y="47"/>
                  </a:moveTo>
                  <a:cubicBezTo>
                    <a:pt x="33" y="121"/>
                    <a:pt x="33" y="121"/>
                    <a:pt x="33" y="121"/>
                  </a:cubicBezTo>
                  <a:cubicBezTo>
                    <a:pt x="44" y="126"/>
                    <a:pt x="53" y="126"/>
                    <a:pt x="66" y="129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43" y="0"/>
                    <a:pt x="10" y="13"/>
                    <a:pt x="0" y="47"/>
                  </a:cubicBezTo>
                  <a:close/>
                </a:path>
              </a:pathLst>
            </a:custGeom>
            <a:solidFill>
              <a:srgbClr val="A49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8" name="Freeform 270">
              <a:extLst>
                <a:ext uri="{FF2B5EF4-FFF2-40B4-BE49-F238E27FC236}">
                  <a16:creationId xmlns:a16="http://schemas.microsoft.com/office/drawing/2014/main" id="{51061268-69A9-9645-8B50-6109D754562F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6798" y="3807297"/>
              <a:ext cx="120631" cy="92061"/>
            </a:xfrm>
            <a:custGeom>
              <a:avLst/>
              <a:gdLst>
                <a:gd name="T0" fmla="*/ 97 w 99"/>
                <a:gd name="T1" fmla="*/ 24 h 76"/>
                <a:gd name="T2" fmla="*/ 96 w 99"/>
                <a:gd name="T3" fmla="*/ 24 h 76"/>
                <a:gd name="T4" fmla="*/ 80 w 99"/>
                <a:gd name="T5" fmla="*/ 13 h 76"/>
                <a:gd name="T6" fmla="*/ 12 w 99"/>
                <a:gd name="T7" fmla="*/ 23 h 76"/>
                <a:gd name="T8" fmla="*/ 0 w 99"/>
                <a:gd name="T9" fmla="*/ 38 h 76"/>
                <a:gd name="T10" fmla="*/ 17 w 99"/>
                <a:gd name="T11" fmla="*/ 76 h 76"/>
                <a:gd name="T12" fmla="*/ 85 w 99"/>
                <a:gd name="T13" fmla="*/ 20 h 76"/>
                <a:gd name="T14" fmla="*/ 99 w 99"/>
                <a:gd name="T15" fmla="*/ 26 h 76"/>
                <a:gd name="T16" fmla="*/ 97 w 99"/>
                <a:gd name="T17" fmla="*/ 2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76">
                  <a:moveTo>
                    <a:pt x="97" y="24"/>
                  </a:moveTo>
                  <a:cubicBezTo>
                    <a:pt x="97" y="24"/>
                    <a:pt x="96" y="24"/>
                    <a:pt x="96" y="24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58" y="0"/>
                    <a:pt x="29" y="3"/>
                    <a:pt x="12" y="23"/>
                  </a:cubicBezTo>
                  <a:cubicBezTo>
                    <a:pt x="12" y="24"/>
                    <a:pt x="4" y="33"/>
                    <a:pt x="0" y="38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22" y="35"/>
                    <a:pt x="63" y="14"/>
                    <a:pt x="85" y="20"/>
                  </a:cubicBezTo>
                  <a:cubicBezTo>
                    <a:pt x="90" y="21"/>
                    <a:pt x="95" y="23"/>
                    <a:pt x="99" y="26"/>
                  </a:cubicBezTo>
                  <a:lnTo>
                    <a:pt x="97" y="24"/>
                  </a:lnTo>
                  <a:close/>
                </a:path>
              </a:pathLst>
            </a:custGeom>
            <a:solidFill>
              <a:srgbClr val="875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59" name="Freeform 271">
              <a:extLst>
                <a:ext uri="{FF2B5EF4-FFF2-40B4-BE49-F238E27FC236}">
                  <a16:creationId xmlns:a16="http://schemas.microsoft.com/office/drawing/2014/main" id="{2EEDCAED-8917-CB4E-93D1-305F14CC4F7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4787" y="3825285"/>
              <a:ext cx="141795" cy="201052"/>
            </a:xfrm>
            <a:custGeom>
              <a:avLst/>
              <a:gdLst>
                <a:gd name="T0" fmla="*/ 70 w 116"/>
                <a:gd name="T1" fmla="*/ 5 h 166"/>
                <a:gd name="T2" fmla="*/ 0 w 116"/>
                <a:gd name="T3" fmla="*/ 56 h 166"/>
                <a:gd name="T4" fmla="*/ 49 w 116"/>
                <a:gd name="T5" fmla="*/ 166 h 166"/>
                <a:gd name="T6" fmla="*/ 106 w 116"/>
                <a:gd name="T7" fmla="*/ 98 h 166"/>
                <a:gd name="T8" fmla="*/ 70 w 116"/>
                <a:gd name="T9" fmla="*/ 5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66">
                  <a:moveTo>
                    <a:pt x="70" y="5"/>
                  </a:moveTo>
                  <a:cubicBezTo>
                    <a:pt x="48" y="0"/>
                    <a:pt x="6" y="17"/>
                    <a:pt x="0" y="56"/>
                  </a:cubicBezTo>
                  <a:cubicBezTo>
                    <a:pt x="49" y="166"/>
                    <a:pt x="49" y="166"/>
                    <a:pt x="49" y="166"/>
                  </a:cubicBezTo>
                  <a:cubicBezTo>
                    <a:pt x="74" y="161"/>
                    <a:pt x="97" y="134"/>
                    <a:pt x="106" y="98"/>
                  </a:cubicBezTo>
                  <a:cubicBezTo>
                    <a:pt x="116" y="54"/>
                    <a:pt x="100" y="12"/>
                    <a:pt x="70" y="5"/>
                  </a:cubicBezTo>
                  <a:close/>
                </a:path>
              </a:pathLst>
            </a:custGeom>
            <a:solidFill>
              <a:srgbClr val="6047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60" name="Freeform 272">
              <a:extLst>
                <a:ext uri="{FF2B5EF4-FFF2-40B4-BE49-F238E27FC236}">
                  <a16:creationId xmlns:a16="http://schemas.microsoft.com/office/drawing/2014/main" id="{98B5F903-6629-C34D-AB23-0B1DDC5C7BC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4892" y="3854914"/>
              <a:ext cx="99468" cy="147086"/>
            </a:xfrm>
            <a:custGeom>
              <a:avLst/>
              <a:gdLst>
                <a:gd name="T0" fmla="*/ 48 w 82"/>
                <a:gd name="T1" fmla="*/ 3 h 121"/>
                <a:gd name="T2" fmla="*/ 1 w 82"/>
                <a:gd name="T3" fmla="*/ 55 h 121"/>
                <a:gd name="T4" fmla="*/ 0 w 82"/>
                <a:gd name="T5" fmla="*/ 67 h 121"/>
                <a:gd name="T6" fmla="*/ 21 w 82"/>
                <a:gd name="T7" fmla="*/ 115 h 121"/>
                <a:gd name="T8" fmla="*/ 30 w 82"/>
                <a:gd name="T9" fmla="*/ 118 h 121"/>
                <a:gd name="T10" fmla="*/ 77 w 82"/>
                <a:gd name="T11" fmla="*/ 67 h 121"/>
                <a:gd name="T12" fmla="*/ 48 w 82"/>
                <a:gd name="T13" fmla="*/ 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121">
                  <a:moveTo>
                    <a:pt x="48" y="3"/>
                  </a:moveTo>
                  <a:cubicBezTo>
                    <a:pt x="27" y="0"/>
                    <a:pt x="6" y="23"/>
                    <a:pt x="1" y="55"/>
                  </a:cubicBezTo>
                  <a:cubicBezTo>
                    <a:pt x="0" y="59"/>
                    <a:pt x="0" y="63"/>
                    <a:pt x="0" y="67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4" y="117"/>
                    <a:pt x="27" y="118"/>
                    <a:pt x="30" y="118"/>
                  </a:cubicBezTo>
                  <a:cubicBezTo>
                    <a:pt x="51" y="121"/>
                    <a:pt x="72" y="98"/>
                    <a:pt x="77" y="67"/>
                  </a:cubicBezTo>
                  <a:cubicBezTo>
                    <a:pt x="82" y="35"/>
                    <a:pt x="69" y="6"/>
                    <a:pt x="48" y="3"/>
                  </a:cubicBezTo>
                  <a:close/>
                </a:path>
              </a:pathLst>
            </a:custGeom>
            <a:solidFill>
              <a:srgbClr val="CBB4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61" name="Freeform 273">
              <a:extLst>
                <a:ext uri="{FF2B5EF4-FFF2-40B4-BE49-F238E27FC236}">
                  <a16:creationId xmlns:a16="http://schemas.microsoft.com/office/drawing/2014/main" id="{67EE8F40-23B6-274B-91E3-2C77220B4ED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9812" y="3914171"/>
              <a:ext cx="27512" cy="38094"/>
            </a:xfrm>
            <a:custGeom>
              <a:avLst/>
              <a:gdLst>
                <a:gd name="T0" fmla="*/ 21 w 23"/>
                <a:gd name="T1" fmla="*/ 17 h 32"/>
                <a:gd name="T2" fmla="*/ 9 w 23"/>
                <a:gd name="T3" fmla="*/ 31 h 32"/>
                <a:gd name="T4" fmla="*/ 1 w 23"/>
                <a:gd name="T5" fmla="*/ 14 h 32"/>
                <a:gd name="T6" fmla="*/ 14 w 23"/>
                <a:gd name="T7" fmla="*/ 1 h 32"/>
                <a:gd name="T8" fmla="*/ 21 w 23"/>
                <a:gd name="T9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2">
                  <a:moveTo>
                    <a:pt x="21" y="17"/>
                  </a:moveTo>
                  <a:cubicBezTo>
                    <a:pt x="20" y="26"/>
                    <a:pt x="14" y="32"/>
                    <a:pt x="9" y="31"/>
                  </a:cubicBezTo>
                  <a:cubicBezTo>
                    <a:pt x="3" y="30"/>
                    <a:pt x="0" y="22"/>
                    <a:pt x="1" y="14"/>
                  </a:cubicBezTo>
                  <a:cubicBezTo>
                    <a:pt x="3" y="6"/>
                    <a:pt x="8" y="0"/>
                    <a:pt x="14" y="1"/>
                  </a:cubicBezTo>
                  <a:cubicBezTo>
                    <a:pt x="19" y="1"/>
                    <a:pt x="23" y="9"/>
                    <a:pt x="21" y="17"/>
                  </a:cubicBezTo>
                  <a:close/>
                </a:path>
              </a:pathLst>
            </a:custGeom>
            <a:solidFill>
              <a:srgbClr val="6047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</p:grp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A79BAC42-147B-1047-852B-4CD6AD6AC5DB}"/>
              </a:ext>
            </a:extLst>
          </p:cNvPr>
          <p:cNvGrpSpPr/>
          <p:nvPr/>
        </p:nvGrpSpPr>
        <p:grpSpPr>
          <a:xfrm>
            <a:off x="676870" y="1545512"/>
            <a:ext cx="4443634" cy="5061263"/>
            <a:chOff x="7990132" y="1482495"/>
            <a:chExt cx="1408427" cy="1604184"/>
          </a:xfrm>
        </p:grpSpPr>
        <p:sp>
          <p:nvSpPr>
            <p:cNvPr id="20" name="Freeform 135">
              <a:extLst>
                <a:ext uri="{FF2B5EF4-FFF2-40B4-BE49-F238E27FC236}">
                  <a16:creationId xmlns:a16="http://schemas.microsoft.com/office/drawing/2014/main" id="{43996431-7708-2147-B8CC-28910B5A12B8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0132" y="2241202"/>
              <a:ext cx="900504" cy="547073"/>
            </a:xfrm>
            <a:custGeom>
              <a:avLst/>
              <a:gdLst>
                <a:gd name="T0" fmla="*/ 851 w 851"/>
                <a:gd name="T1" fmla="*/ 33 h 517"/>
                <a:gd name="T2" fmla="*/ 793 w 851"/>
                <a:gd name="T3" fmla="*/ 0 h 517"/>
                <a:gd name="T4" fmla="*/ 0 w 851"/>
                <a:gd name="T5" fmla="*/ 467 h 517"/>
                <a:gd name="T6" fmla="*/ 0 w 851"/>
                <a:gd name="T7" fmla="*/ 484 h 517"/>
                <a:gd name="T8" fmla="*/ 57 w 851"/>
                <a:gd name="T9" fmla="*/ 517 h 517"/>
                <a:gd name="T10" fmla="*/ 851 w 851"/>
                <a:gd name="T11" fmla="*/ 51 h 517"/>
                <a:gd name="T12" fmla="*/ 851 w 851"/>
                <a:gd name="T13" fmla="*/ 33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1" h="517">
                  <a:moveTo>
                    <a:pt x="851" y="33"/>
                  </a:moveTo>
                  <a:lnTo>
                    <a:pt x="793" y="0"/>
                  </a:lnTo>
                  <a:lnTo>
                    <a:pt x="0" y="467"/>
                  </a:lnTo>
                  <a:lnTo>
                    <a:pt x="0" y="484"/>
                  </a:lnTo>
                  <a:lnTo>
                    <a:pt x="57" y="517"/>
                  </a:lnTo>
                  <a:lnTo>
                    <a:pt x="851" y="51"/>
                  </a:lnTo>
                  <a:lnTo>
                    <a:pt x="851" y="33"/>
                  </a:lnTo>
                  <a:close/>
                </a:path>
              </a:pathLst>
            </a:custGeom>
            <a:solidFill>
              <a:srgbClr val="3E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4" name="Freeform 136">
              <a:extLst>
                <a:ext uri="{FF2B5EF4-FFF2-40B4-BE49-F238E27FC236}">
                  <a16:creationId xmlns:a16="http://schemas.microsoft.com/office/drawing/2014/main" id="{1772835C-86F8-DD43-9F8C-3A63C735A72D}"/>
                </a:ext>
              </a:extLst>
            </p:cNvPr>
            <p:cNvSpPr>
              <a:spLocks/>
            </p:cNvSpPr>
            <p:nvPr/>
          </p:nvSpPr>
          <p:spPr bwMode="auto">
            <a:xfrm>
              <a:off x="8074785" y="2290935"/>
              <a:ext cx="899446" cy="547073"/>
            </a:xfrm>
            <a:custGeom>
              <a:avLst/>
              <a:gdLst>
                <a:gd name="T0" fmla="*/ 850 w 850"/>
                <a:gd name="T1" fmla="*/ 33 h 517"/>
                <a:gd name="T2" fmla="*/ 794 w 850"/>
                <a:gd name="T3" fmla="*/ 0 h 517"/>
                <a:gd name="T4" fmla="*/ 0 w 850"/>
                <a:gd name="T5" fmla="*/ 467 h 517"/>
                <a:gd name="T6" fmla="*/ 0 w 850"/>
                <a:gd name="T7" fmla="*/ 484 h 517"/>
                <a:gd name="T8" fmla="*/ 56 w 850"/>
                <a:gd name="T9" fmla="*/ 517 h 517"/>
                <a:gd name="T10" fmla="*/ 850 w 850"/>
                <a:gd name="T11" fmla="*/ 51 h 517"/>
                <a:gd name="T12" fmla="*/ 850 w 850"/>
                <a:gd name="T13" fmla="*/ 33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0" h="517">
                  <a:moveTo>
                    <a:pt x="850" y="33"/>
                  </a:moveTo>
                  <a:lnTo>
                    <a:pt x="794" y="0"/>
                  </a:lnTo>
                  <a:lnTo>
                    <a:pt x="0" y="467"/>
                  </a:lnTo>
                  <a:lnTo>
                    <a:pt x="0" y="484"/>
                  </a:lnTo>
                  <a:lnTo>
                    <a:pt x="56" y="517"/>
                  </a:lnTo>
                  <a:lnTo>
                    <a:pt x="850" y="51"/>
                  </a:lnTo>
                  <a:lnTo>
                    <a:pt x="850" y="33"/>
                  </a:lnTo>
                  <a:close/>
                </a:path>
              </a:pathLst>
            </a:custGeom>
            <a:solidFill>
              <a:srgbClr val="3E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5" name="Freeform 137">
              <a:extLst>
                <a:ext uri="{FF2B5EF4-FFF2-40B4-BE49-F238E27FC236}">
                  <a16:creationId xmlns:a16="http://schemas.microsoft.com/office/drawing/2014/main" id="{7E3FDC0E-AE7A-C348-B7CC-8B35B8496965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9440" y="2340670"/>
              <a:ext cx="899446" cy="547073"/>
            </a:xfrm>
            <a:custGeom>
              <a:avLst/>
              <a:gdLst>
                <a:gd name="T0" fmla="*/ 850 w 850"/>
                <a:gd name="T1" fmla="*/ 33 h 517"/>
                <a:gd name="T2" fmla="*/ 794 w 850"/>
                <a:gd name="T3" fmla="*/ 0 h 517"/>
                <a:gd name="T4" fmla="*/ 0 w 850"/>
                <a:gd name="T5" fmla="*/ 467 h 517"/>
                <a:gd name="T6" fmla="*/ 0 w 850"/>
                <a:gd name="T7" fmla="*/ 484 h 517"/>
                <a:gd name="T8" fmla="*/ 57 w 850"/>
                <a:gd name="T9" fmla="*/ 517 h 517"/>
                <a:gd name="T10" fmla="*/ 850 w 850"/>
                <a:gd name="T11" fmla="*/ 51 h 517"/>
                <a:gd name="T12" fmla="*/ 850 w 850"/>
                <a:gd name="T13" fmla="*/ 33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0" h="517">
                  <a:moveTo>
                    <a:pt x="850" y="33"/>
                  </a:moveTo>
                  <a:lnTo>
                    <a:pt x="794" y="0"/>
                  </a:lnTo>
                  <a:lnTo>
                    <a:pt x="0" y="467"/>
                  </a:lnTo>
                  <a:lnTo>
                    <a:pt x="0" y="484"/>
                  </a:lnTo>
                  <a:lnTo>
                    <a:pt x="57" y="517"/>
                  </a:lnTo>
                  <a:lnTo>
                    <a:pt x="850" y="51"/>
                  </a:lnTo>
                  <a:lnTo>
                    <a:pt x="850" y="33"/>
                  </a:lnTo>
                  <a:close/>
                </a:path>
              </a:pathLst>
            </a:custGeom>
            <a:solidFill>
              <a:srgbClr val="3E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6" name="Freeform 138">
              <a:extLst>
                <a:ext uri="{FF2B5EF4-FFF2-40B4-BE49-F238E27FC236}">
                  <a16:creationId xmlns:a16="http://schemas.microsoft.com/office/drawing/2014/main" id="{C1720F90-9B6D-ED4D-81BF-40E80AA51A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4094" y="2390403"/>
              <a:ext cx="900504" cy="547073"/>
            </a:xfrm>
            <a:custGeom>
              <a:avLst/>
              <a:gdLst>
                <a:gd name="T0" fmla="*/ 851 w 851"/>
                <a:gd name="T1" fmla="*/ 33 h 517"/>
                <a:gd name="T2" fmla="*/ 793 w 851"/>
                <a:gd name="T3" fmla="*/ 0 h 517"/>
                <a:gd name="T4" fmla="*/ 0 w 851"/>
                <a:gd name="T5" fmla="*/ 467 h 517"/>
                <a:gd name="T6" fmla="*/ 0 w 851"/>
                <a:gd name="T7" fmla="*/ 484 h 517"/>
                <a:gd name="T8" fmla="*/ 57 w 851"/>
                <a:gd name="T9" fmla="*/ 517 h 517"/>
                <a:gd name="T10" fmla="*/ 851 w 851"/>
                <a:gd name="T11" fmla="*/ 51 h 517"/>
                <a:gd name="T12" fmla="*/ 851 w 851"/>
                <a:gd name="T13" fmla="*/ 33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1" h="517">
                  <a:moveTo>
                    <a:pt x="851" y="33"/>
                  </a:moveTo>
                  <a:lnTo>
                    <a:pt x="793" y="0"/>
                  </a:lnTo>
                  <a:lnTo>
                    <a:pt x="0" y="467"/>
                  </a:lnTo>
                  <a:lnTo>
                    <a:pt x="0" y="484"/>
                  </a:lnTo>
                  <a:lnTo>
                    <a:pt x="57" y="517"/>
                  </a:lnTo>
                  <a:lnTo>
                    <a:pt x="851" y="51"/>
                  </a:lnTo>
                  <a:lnTo>
                    <a:pt x="851" y="33"/>
                  </a:lnTo>
                  <a:close/>
                </a:path>
              </a:pathLst>
            </a:custGeom>
            <a:solidFill>
              <a:srgbClr val="3E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7" name="Freeform 139">
              <a:extLst>
                <a:ext uri="{FF2B5EF4-FFF2-40B4-BE49-F238E27FC236}">
                  <a16:creationId xmlns:a16="http://schemas.microsoft.com/office/drawing/2014/main" id="{AB9CB969-DC28-FF40-BC6B-3E0235BB9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2343" y="2489871"/>
              <a:ext cx="900504" cy="547073"/>
            </a:xfrm>
            <a:custGeom>
              <a:avLst/>
              <a:gdLst>
                <a:gd name="T0" fmla="*/ 851 w 851"/>
                <a:gd name="T1" fmla="*/ 33 h 517"/>
                <a:gd name="T2" fmla="*/ 795 w 851"/>
                <a:gd name="T3" fmla="*/ 0 h 517"/>
                <a:gd name="T4" fmla="*/ 0 w 851"/>
                <a:gd name="T5" fmla="*/ 466 h 517"/>
                <a:gd name="T6" fmla="*/ 0 w 851"/>
                <a:gd name="T7" fmla="*/ 483 h 517"/>
                <a:gd name="T8" fmla="*/ 58 w 851"/>
                <a:gd name="T9" fmla="*/ 517 h 517"/>
                <a:gd name="T10" fmla="*/ 851 w 851"/>
                <a:gd name="T11" fmla="*/ 51 h 517"/>
                <a:gd name="T12" fmla="*/ 851 w 851"/>
                <a:gd name="T13" fmla="*/ 33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1" h="517">
                  <a:moveTo>
                    <a:pt x="851" y="33"/>
                  </a:moveTo>
                  <a:lnTo>
                    <a:pt x="795" y="0"/>
                  </a:lnTo>
                  <a:lnTo>
                    <a:pt x="0" y="466"/>
                  </a:lnTo>
                  <a:lnTo>
                    <a:pt x="0" y="483"/>
                  </a:lnTo>
                  <a:lnTo>
                    <a:pt x="58" y="517"/>
                  </a:lnTo>
                  <a:lnTo>
                    <a:pt x="851" y="51"/>
                  </a:lnTo>
                  <a:lnTo>
                    <a:pt x="851" y="33"/>
                  </a:lnTo>
                  <a:close/>
                </a:path>
              </a:pathLst>
            </a:custGeom>
            <a:solidFill>
              <a:srgbClr val="3E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8" name="Freeform 140">
              <a:extLst>
                <a:ext uri="{FF2B5EF4-FFF2-40B4-BE49-F238E27FC236}">
                  <a16:creationId xmlns:a16="http://schemas.microsoft.com/office/drawing/2014/main" id="{A0A279B4-22F0-074B-AF99-E217B81DD4F5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8054" y="2539606"/>
              <a:ext cx="900504" cy="547073"/>
            </a:xfrm>
            <a:custGeom>
              <a:avLst/>
              <a:gdLst>
                <a:gd name="T0" fmla="*/ 793 w 851"/>
                <a:gd name="T1" fmla="*/ 0 h 517"/>
                <a:gd name="T2" fmla="*/ 0 w 851"/>
                <a:gd name="T3" fmla="*/ 466 h 517"/>
                <a:gd name="T4" fmla="*/ 0 w 851"/>
                <a:gd name="T5" fmla="*/ 483 h 517"/>
                <a:gd name="T6" fmla="*/ 57 w 851"/>
                <a:gd name="T7" fmla="*/ 517 h 517"/>
                <a:gd name="T8" fmla="*/ 851 w 851"/>
                <a:gd name="T9" fmla="*/ 51 h 517"/>
                <a:gd name="T10" fmla="*/ 851 w 851"/>
                <a:gd name="T11" fmla="*/ 34 h 517"/>
                <a:gd name="T12" fmla="*/ 793 w 851"/>
                <a:gd name="T13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1" h="517">
                  <a:moveTo>
                    <a:pt x="793" y="0"/>
                  </a:moveTo>
                  <a:lnTo>
                    <a:pt x="0" y="466"/>
                  </a:lnTo>
                  <a:lnTo>
                    <a:pt x="0" y="483"/>
                  </a:lnTo>
                  <a:lnTo>
                    <a:pt x="57" y="517"/>
                  </a:lnTo>
                  <a:lnTo>
                    <a:pt x="851" y="51"/>
                  </a:lnTo>
                  <a:lnTo>
                    <a:pt x="851" y="34"/>
                  </a:lnTo>
                  <a:lnTo>
                    <a:pt x="793" y="0"/>
                  </a:lnTo>
                  <a:close/>
                </a:path>
              </a:pathLst>
            </a:custGeom>
            <a:solidFill>
              <a:srgbClr val="3E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29" name="Freeform 141">
              <a:extLst>
                <a:ext uri="{FF2B5EF4-FFF2-40B4-BE49-F238E27FC236}">
                  <a16:creationId xmlns:a16="http://schemas.microsoft.com/office/drawing/2014/main" id="{DB689515-7E61-DE41-922B-E896846EE3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8747" y="2440138"/>
              <a:ext cx="899446" cy="547073"/>
            </a:xfrm>
            <a:custGeom>
              <a:avLst/>
              <a:gdLst>
                <a:gd name="T0" fmla="*/ 850 w 850"/>
                <a:gd name="T1" fmla="*/ 33 h 517"/>
                <a:gd name="T2" fmla="*/ 794 w 850"/>
                <a:gd name="T3" fmla="*/ 0 h 517"/>
                <a:gd name="T4" fmla="*/ 0 w 850"/>
                <a:gd name="T5" fmla="*/ 467 h 517"/>
                <a:gd name="T6" fmla="*/ 0 w 850"/>
                <a:gd name="T7" fmla="*/ 483 h 517"/>
                <a:gd name="T8" fmla="*/ 56 w 850"/>
                <a:gd name="T9" fmla="*/ 517 h 517"/>
                <a:gd name="T10" fmla="*/ 850 w 850"/>
                <a:gd name="T11" fmla="*/ 51 h 517"/>
                <a:gd name="T12" fmla="*/ 850 w 850"/>
                <a:gd name="T13" fmla="*/ 33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0" h="517">
                  <a:moveTo>
                    <a:pt x="850" y="33"/>
                  </a:moveTo>
                  <a:lnTo>
                    <a:pt x="794" y="0"/>
                  </a:lnTo>
                  <a:lnTo>
                    <a:pt x="0" y="467"/>
                  </a:lnTo>
                  <a:lnTo>
                    <a:pt x="0" y="483"/>
                  </a:lnTo>
                  <a:lnTo>
                    <a:pt x="56" y="517"/>
                  </a:lnTo>
                  <a:lnTo>
                    <a:pt x="850" y="51"/>
                  </a:lnTo>
                  <a:lnTo>
                    <a:pt x="850" y="33"/>
                  </a:lnTo>
                  <a:close/>
                </a:path>
              </a:pathLst>
            </a:custGeom>
            <a:solidFill>
              <a:srgbClr val="3E33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0" name="Freeform 142">
              <a:extLst>
                <a:ext uri="{FF2B5EF4-FFF2-40B4-BE49-F238E27FC236}">
                  <a16:creationId xmlns:a16="http://schemas.microsoft.com/office/drawing/2014/main" id="{E783D949-E71A-9F42-99B4-F0AE87C84EE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0132" y="2183003"/>
              <a:ext cx="900504" cy="605273"/>
            </a:xfrm>
            <a:custGeom>
              <a:avLst/>
              <a:gdLst>
                <a:gd name="T0" fmla="*/ 89 w 851"/>
                <a:gd name="T1" fmla="*/ 508 h 572"/>
                <a:gd name="T2" fmla="*/ 89 w 851"/>
                <a:gd name="T3" fmla="*/ 498 h 572"/>
                <a:gd name="T4" fmla="*/ 851 w 851"/>
                <a:gd name="T5" fmla="*/ 51 h 572"/>
                <a:gd name="T6" fmla="*/ 851 w 851"/>
                <a:gd name="T7" fmla="*/ 33 h 572"/>
                <a:gd name="T8" fmla="*/ 793 w 851"/>
                <a:gd name="T9" fmla="*/ 0 h 572"/>
                <a:gd name="T10" fmla="*/ 0 w 851"/>
                <a:gd name="T11" fmla="*/ 467 h 572"/>
                <a:gd name="T12" fmla="*/ 0 w 851"/>
                <a:gd name="T13" fmla="*/ 484 h 572"/>
                <a:gd name="T14" fmla="*/ 0 w 851"/>
                <a:gd name="T15" fmla="*/ 484 h 572"/>
                <a:gd name="T16" fmla="*/ 0 w 851"/>
                <a:gd name="T17" fmla="*/ 539 h 572"/>
                <a:gd name="T18" fmla="*/ 57 w 851"/>
                <a:gd name="T19" fmla="*/ 572 h 572"/>
                <a:gd name="T20" fmla="*/ 104 w 851"/>
                <a:gd name="T21" fmla="*/ 545 h 572"/>
                <a:gd name="T22" fmla="*/ 80 w 851"/>
                <a:gd name="T23" fmla="*/ 531 h 572"/>
                <a:gd name="T24" fmla="*/ 80 w 851"/>
                <a:gd name="T25" fmla="*/ 514 h 572"/>
                <a:gd name="T26" fmla="*/ 89 w 851"/>
                <a:gd name="T27" fmla="*/ 508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1" h="572">
                  <a:moveTo>
                    <a:pt x="89" y="508"/>
                  </a:moveTo>
                  <a:lnTo>
                    <a:pt x="89" y="498"/>
                  </a:lnTo>
                  <a:lnTo>
                    <a:pt x="851" y="51"/>
                  </a:lnTo>
                  <a:lnTo>
                    <a:pt x="851" y="33"/>
                  </a:lnTo>
                  <a:lnTo>
                    <a:pt x="793" y="0"/>
                  </a:lnTo>
                  <a:lnTo>
                    <a:pt x="0" y="467"/>
                  </a:lnTo>
                  <a:lnTo>
                    <a:pt x="0" y="484"/>
                  </a:lnTo>
                  <a:lnTo>
                    <a:pt x="0" y="484"/>
                  </a:lnTo>
                  <a:lnTo>
                    <a:pt x="0" y="539"/>
                  </a:lnTo>
                  <a:lnTo>
                    <a:pt x="57" y="572"/>
                  </a:lnTo>
                  <a:lnTo>
                    <a:pt x="104" y="545"/>
                  </a:lnTo>
                  <a:lnTo>
                    <a:pt x="80" y="531"/>
                  </a:lnTo>
                  <a:lnTo>
                    <a:pt x="80" y="514"/>
                  </a:lnTo>
                  <a:lnTo>
                    <a:pt x="89" y="508"/>
                  </a:lnTo>
                  <a:close/>
                </a:path>
              </a:pathLst>
            </a:custGeom>
            <a:solidFill>
              <a:srgbClr val="5D4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1" name="Freeform 143">
              <a:extLst>
                <a:ext uri="{FF2B5EF4-FFF2-40B4-BE49-F238E27FC236}">
                  <a16:creationId xmlns:a16="http://schemas.microsoft.com/office/drawing/2014/main" id="{6ABBF4CA-35C7-1540-9B07-0B96BBA8846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0132" y="2183003"/>
              <a:ext cx="900504" cy="529084"/>
            </a:xfrm>
            <a:custGeom>
              <a:avLst/>
              <a:gdLst>
                <a:gd name="T0" fmla="*/ 851 w 851"/>
                <a:gd name="T1" fmla="*/ 33 h 500"/>
                <a:gd name="T2" fmla="*/ 793 w 851"/>
                <a:gd name="T3" fmla="*/ 0 h 500"/>
                <a:gd name="T4" fmla="*/ 0 w 851"/>
                <a:gd name="T5" fmla="*/ 467 h 500"/>
                <a:gd name="T6" fmla="*/ 57 w 851"/>
                <a:gd name="T7" fmla="*/ 500 h 500"/>
                <a:gd name="T8" fmla="*/ 851 w 851"/>
                <a:gd name="T9" fmla="*/ 33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1" h="500">
                  <a:moveTo>
                    <a:pt x="851" y="33"/>
                  </a:moveTo>
                  <a:lnTo>
                    <a:pt x="793" y="0"/>
                  </a:lnTo>
                  <a:lnTo>
                    <a:pt x="0" y="467"/>
                  </a:lnTo>
                  <a:lnTo>
                    <a:pt x="57" y="500"/>
                  </a:lnTo>
                  <a:lnTo>
                    <a:pt x="851" y="33"/>
                  </a:lnTo>
                  <a:close/>
                </a:path>
              </a:pathLst>
            </a:custGeom>
            <a:solidFill>
              <a:srgbClr val="73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2" name="Freeform 144">
              <a:extLst>
                <a:ext uri="{FF2B5EF4-FFF2-40B4-BE49-F238E27FC236}">
                  <a16:creationId xmlns:a16="http://schemas.microsoft.com/office/drawing/2014/main" id="{99E9B571-707F-8E47-8B4B-B89C83EB08F7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4094" y="2332204"/>
              <a:ext cx="900504" cy="605273"/>
            </a:xfrm>
            <a:custGeom>
              <a:avLst/>
              <a:gdLst>
                <a:gd name="T0" fmla="*/ 92 w 851"/>
                <a:gd name="T1" fmla="*/ 497 h 572"/>
                <a:gd name="T2" fmla="*/ 851 w 851"/>
                <a:gd name="T3" fmla="*/ 51 h 572"/>
                <a:gd name="T4" fmla="*/ 851 w 851"/>
                <a:gd name="T5" fmla="*/ 33 h 572"/>
                <a:gd name="T6" fmla="*/ 793 w 851"/>
                <a:gd name="T7" fmla="*/ 0 h 572"/>
                <a:gd name="T8" fmla="*/ 0 w 851"/>
                <a:gd name="T9" fmla="*/ 466 h 572"/>
                <a:gd name="T10" fmla="*/ 0 w 851"/>
                <a:gd name="T11" fmla="*/ 483 h 572"/>
                <a:gd name="T12" fmla="*/ 0 w 851"/>
                <a:gd name="T13" fmla="*/ 483 h 572"/>
                <a:gd name="T14" fmla="*/ 0 w 851"/>
                <a:gd name="T15" fmla="*/ 539 h 572"/>
                <a:gd name="T16" fmla="*/ 57 w 851"/>
                <a:gd name="T17" fmla="*/ 572 h 572"/>
                <a:gd name="T18" fmla="*/ 104 w 851"/>
                <a:gd name="T19" fmla="*/ 545 h 572"/>
                <a:gd name="T20" fmla="*/ 84 w 851"/>
                <a:gd name="T21" fmla="*/ 525 h 572"/>
                <a:gd name="T22" fmla="*/ 80 w 851"/>
                <a:gd name="T23" fmla="*/ 513 h 572"/>
                <a:gd name="T24" fmla="*/ 92 w 851"/>
                <a:gd name="T25" fmla="*/ 507 h 572"/>
                <a:gd name="T26" fmla="*/ 92 w 851"/>
                <a:gd name="T27" fmla="*/ 497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1" h="572">
                  <a:moveTo>
                    <a:pt x="92" y="497"/>
                  </a:moveTo>
                  <a:lnTo>
                    <a:pt x="851" y="51"/>
                  </a:lnTo>
                  <a:lnTo>
                    <a:pt x="851" y="33"/>
                  </a:lnTo>
                  <a:lnTo>
                    <a:pt x="793" y="0"/>
                  </a:lnTo>
                  <a:lnTo>
                    <a:pt x="0" y="466"/>
                  </a:lnTo>
                  <a:lnTo>
                    <a:pt x="0" y="483"/>
                  </a:lnTo>
                  <a:lnTo>
                    <a:pt x="0" y="483"/>
                  </a:lnTo>
                  <a:lnTo>
                    <a:pt x="0" y="539"/>
                  </a:lnTo>
                  <a:lnTo>
                    <a:pt x="57" y="572"/>
                  </a:lnTo>
                  <a:lnTo>
                    <a:pt x="104" y="545"/>
                  </a:lnTo>
                  <a:lnTo>
                    <a:pt x="84" y="525"/>
                  </a:lnTo>
                  <a:lnTo>
                    <a:pt x="80" y="513"/>
                  </a:lnTo>
                  <a:lnTo>
                    <a:pt x="92" y="507"/>
                  </a:lnTo>
                  <a:lnTo>
                    <a:pt x="92" y="497"/>
                  </a:lnTo>
                  <a:close/>
                </a:path>
              </a:pathLst>
            </a:custGeom>
            <a:solidFill>
              <a:srgbClr val="5D4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3" name="Freeform 145">
              <a:extLst>
                <a:ext uri="{FF2B5EF4-FFF2-40B4-BE49-F238E27FC236}">
                  <a16:creationId xmlns:a16="http://schemas.microsoft.com/office/drawing/2014/main" id="{A91E3791-B64F-8B48-AE66-441FBA1E1A3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74785" y="2232736"/>
              <a:ext cx="899446" cy="547073"/>
            </a:xfrm>
            <a:custGeom>
              <a:avLst/>
              <a:gdLst>
                <a:gd name="T0" fmla="*/ 794 w 850"/>
                <a:gd name="T1" fmla="*/ 0 h 517"/>
                <a:gd name="T2" fmla="*/ 0 w 850"/>
                <a:gd name="T3" fmla="*/ 467 h 517"/>
                <a:gd name="T4" fmla="*/ 0 w 850"/>
                <a:gd name="T5" fmla="*/ 484 h 517"/>
                <a:gd name="T6" fmla="*/ 56 w 850"/>
                <a:gd name="T7" fmla="*/ 517 h 517"/>
                <a:gd name="T8" fmla="*/ 850 w 850"/>
                <a:gd name="T9" fmla="*/ 51 h 517"/>
                <a:gd name="T10" fmla="*/ 850 w 850"/>
                <a:gd name="T11" fmla="*/ 33 h 517"/>
                <a:gd name="T12" fmla="*/ 794 w 850"/>
                <a:gd name="T13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0" h="517">
                  <a:moveTo>
                    <a:pt x="794" y="0"/>
                  </a:moveTo>
                  <a:lnTo>
                    <a:pt x="0" y="467"/>
                  </a:lnTo>
                  <a:lnTo>
                    <a:pt x="0" y="484"/>
                  </a:lnTo>
                  <a:lnTo>
                    <a:pt x="56" y="517"/>
                  </a:lnTo>
                  <a:lnTo>
                    <a:pt x="850" y="51"/>
                  </a:lnTo>
                  <a:lnTo>
                    <a:pt x="850" y="33"/>
                  </a:lnTo>
                  <a:lnTo>
                    <a:pt x="794" y="0"/>
                  </a:lnTo>
                  <a:close/>
                </a:path>
              </a:pathLst>
            </a:custGeom>
            <a:solidFill>
              <a:srgbClr val="5D4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4" name="Freeform 146">
              <a:extLst>
                <a:ext uri="{FF2B5EF4-FFF2-40B4-BE49-F238E27FC236}">
                  <a16:creationId xmlns:a16="http://schemas.microsoft.com/office/drawing/2014/main" id="{5B121536-EF74-E145-99F4-17687A9E168D}"/>
                </a:ext>
              </a:extLst>
            </p:cNvPr>
            <p:cNvSpPr>
              <a:spLocks/>
            </p:cNvSpPr>
            <p:nvPr/>
          </p:nvSpPr>
          <p:spPr bwMode="auto">
            <a:xfrm>
              <a:off x="8074785" y="2232736"/>
              <a:ext cx="899446" cy="529084"/>
            </a:xfrm>
            <a:custGeom>
              <a:avLst/>
              <a:gdLst>
                <a:gd name="T0" fmla="*/ 850 w 850"/>
                <a:gd name="T1" fmla="*/ 33 h 500"/>
                <a:gd name="T2" fmla="*/ 794 w 850"/>
                <a:gd name="T3" fmla="*/ 0 h 500"/>
                <a:gd name="T4" fmla="*/ 0 w 850"/>
                <a:gd name="T5" fmla="*/ 467 h 500"/>
                <a:gd name="T6" fmla="*/ 56 w 850"/>
                <a:gd name="T7" fmla="*/ 500 h 500"/>
                <a:gd name="T8" fmla="*/ 850 w 850"/>
                <a:gd name="T9" fmla="*/ 33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0" h="500">
                  <a:moveTo>
                    <a:pt x="850" y="33"/>
                  </a:moveTo>
                  <a:lnTo>
                    <a:pt x="794" y="0"/>
                  </a:lnTo>
                  <a:lnTo>
                    <a:pt x="0" y="467"/>
                  </a:lnTo>
                  <a:lnTo>
                    <a:pt x="56" y="500"/>
                  </a:lnTo>
                  <a:lnTo>
                    <a:pt x="850" y="33"/>
                  </a:lnTo>
                  <a:close/>
                </a:path>
              </a:pathLst>
            </a:custGeom>
            <a:solidFill>
              <a:srgbClr val="73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5" name="Freeform 147">
              <a:extLst>
                <a:ext uri="{FF2B5EF4-FFF2-40B4-BE49-F238E27FC236}">
                  <a16:creationId xmlns:a16="http://schemas.microsoft.com/office/drawing/2014/main" id="{F1E10098-92FF-9A49-9E6C-9357FE185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9439" y="2282470"/>
              <a:ext cx="899446" cy="547073"/>
            </a:xfrm>
            <a:custGeom>
              <a:avLst/>
              <a:gdLst>
                <a:gd name="T0" fmla="*/ 794 w 850"/>
                <a:gd name="T1" fmla="*/ 0 h 517"/>
                <a:gd name="T2" fmla="*/ 0 w 850"/>
                <a:gd name="T3" fmla="*/ 467 h 517"/>
                <a:gd name="T4" fmla="*/ 0 w 850"/>
                <a:gd name="T5" fmla="*/ 483 h 517"/>
                <a:gd name="T6" fmla="*/ 57 w 850"/>
                <a:gd name="T7" fmla="*/ 517 h 517"/>
                <a:gd name="T8" fmla="*/ 850 w 850"/>
                <a:gd name="T9" fmla="*/ 51 h 517"/>
                <a:gd name="T10" fmla="*/ 850 w 850"/>
                <a:gd name="T11" fmla="*/ 33 h 517"/>
                <a:gd name="T12" fmla="*/ 794 w 850"/>
                <a:gd name="T13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0" h="517">
                  <a:moveTo>
                    <a:pt x="794" y="0"/>
                  </a:moveTo>
                  <a:lnTo>
                    <a:pt x="0" y="467"/>
                  </a:lnTo>
                  <a:lnTo>
                    <a:pt x="0" y="483"/>
                  </a:lnTo>
                  <a:lnTo>
                    <a:pt x="57" y="517"/>
                  </a:lnTo>
                  <a:lnTo>
                    <a:pt x="850" y="51"/>
                  </a:lnTo>
                  <a:lnTo>
                    <a:pt x="850" y="33"/>
                  </a:lnTo>
                  <a:lnTo>
                    <a:pt x="794" y="0"/>
                  </a:lnTo>
                  <a:close/>
                </a:path>
              </a:pathLst>
            </a:custGeom>
            <a:solidFill>
              <a:srgbClr val="5D4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6" name="Freeform 148">
              <a:extLst>
                <a:ext uri="{FF2B5EF4-FFF2-40B4-BE49-F238E27FC236}">
                  <a16:creationId xmlns:a16="http://schemas.microsoft.com/office/drawing/2014/main" id="{B145F9DD-B515-FD4A-9640-074789CF676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9439" y="2282470"/>
              <a:ext cx="899446" cy="529084"/>
            </a:xfrm>
            <a:custGeom>
              <a:avLst/>
              <a:gdLst>
                <a:gd name="T0" fmla="*/ 850 w 850"/>
                <a:gd name="T1" fmla="*/ 33 h 500"/>
                <a:gd name="T2" fmla="*/ 794 w 850"/>
                <a:gd name="T3" fmla="*/ 0 h 500"/>
                <a:gd name="T4" fmla="*/ 0 w 850"/>
                <a:gd name="T5" fmla="*/ 467 h 500"/>
                <a:gd name="T6" fmla="*/ 57 w 850"/>
                <a:gd name="T7" fmla="*/ 500 h 500"/>
                <a:gd name="T8" fmla="*/ 850 w 850"/>
                <a:gd name="T9" fmla="*/ 33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0" h="500">
                  <a:moveTo>
                    <a:pt x="850" y="33"/>
                  </a:moveTo>
                  <a:lnTo>
                    <a:pt x="794" y="0"/>
                  </a:lnTo>
                  <a:lnTo>
                    <a:pt x="0" y="467"/>
                  </a:lnTo>
                  <a:lnTo>
                    <a:pt x="57" y="500"/>
                  </a:lnTo>
                  <a:lnTo>
                    <a:pt x="850" y="33"/>
                  </a:lnTo>
                  <a:close/>
                </a:path>
              </a:pathLst>
            </a:custGeom>
            <a:solidFill>
              <a:srgbClr val="73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7" name="Freeform 149">
              <a:extLst>
                <a:ext uri="{FF2B5EF4-FFF2-40B4-BE49-F238E27FC236}">
                  <a16:creationId xmlns:a16="http://schemas.microsoft.com/office/drawing/2014/main" id="{9EE196AB-C060-ED48-93C9-4FEDB1CC7372}"/>
                </a:ext>
              </a:extLst>
            </p:cNvPr>
            <p:cNvSpPr>
              <a:spLocks/>
            </p:cNvSpPr>
            <p:nvPr/>
          </p:nvSpPr>
          <p:spPr bwMode="auto">
            <a:xfrm>
              <a:off x="8244093" y="2332204"/>
              <a:ext cx="900504" cy="529084"/>
            </a:xfrm>
            <a:custGeom>
              <a:avLst/>
              <a:gdLst>
                <a:gd name="T0" fmla="*/ 851 w 851"/>
                <a:gd name="T1" fmla="*/ 33 h 500"/>
                <a:gd name="T2" fmla="*/ 793 w 851"/>
                <a:gd name="T3" fmla="*/ 0 h 500"/>
                <a:gd name="T4" fmla="*/ 0 w 851"/>
                <a:gd name="T5" fmla="*/ 466 h 500"/>
                <a:gd name="T6" fmla="*/ 57 w 851"/>
                <a:gd name="T7" fmla="*/ 500 h 500"/>
                <a:gd name="T8" fmla="*/ 851 w 851"/>
                <a:gd name="T9" fmla="*/ 33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1" h="500">
                  <a:moveTo>
                    <a:pt x="851" y="33"/>
                  </a:moveTo>
                  <a:lnTo>
                    <a:pt x="793" y="0"/>
                  </a:lnTo>
                  <a:lnTo>
                    <a:pt x="0" y="466"/>
                  </a:lnTo>
                  <a:lnTo>
                    <a:pt x="57" y="500"/>
                  </a:lnTo>
                  <a:lnTo>
                    <a:pt x="851" y="33"/>
                  </a:lnTo>
                  <a:close/>
                </a:path>
              </a:pathLst>
            </a:custGeom>
            <a:solidFill>
              <a:srgbClr val="73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8" name="Freeform 150">
              <a:extLst>
                <a:ext uri="{FF2B5EF4-FFF2-40B4-BE49-F238E27FC236}">
                  <a16:creationId xmlns:a16="http://schemas.microsoft.com/office/drawing/2014/main" id="{B6A0D1DC-B632-7447-A26B-B79AB81A6D0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2342" y="2431672"/>
              <a:ext cx="900504" cy="546016"/>
            </a:xfrm>
            <a:custGeom>
              <a:avLst/>
              <a:gdLst>
                <a:gd name="T0" fmla="*/ 795 w 851"/>
                <a:gd name="T1" fmla="*/ 0 h 516"/>
                <a:gd name="T2" fmla="*/ 0 w 851"/>
                <a:gd name="T3" fmla="*/ 466 h 516"/>
                <a:gd name="T4" fmla="*/ 0 w 851"/>
                <a:gd name="T5" fmla="*/ 483 h 516"/>
                <a:gd name="T6" fmla="*/ 58 w 851"/>
                <a:gd name="T7" fmla="*/ 516 h 516"/>
                <a:gd name="T8" fmla="*/ 851 w 851"/>
                <a:gd name="T9" fmla="*/ 51 h 516"/>
                <a:gd name="T10" fmla="*/ 851 w 851"/>
                <a:gd name="T11" fmla="*/ 33 h 516"/>
                <a:gd name="T12" fmla="*/ 795 w 851"/>
                <a:gd name="T13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1" h="516">
                  <a:moveTo>
                    <a:pt x="795" y="0"/>
                  </a:moveTo>
                  <a:lnTo>
                    <a:pt x="0" y="466"/>
                  </a:lnTo>
                  <a:lnTo>
                    <a:pt x="0" y="483"/>
                  </a:lnTo>
                  <a:lnTo>
                    <a:pt x="58" y="516"/>
                  </a:lnTo>
                  <a:lnTo>
                    <a:pt x="851" y="51"/>
                  </a:lnTo>
                  <a:lnTo>
                    <a:pt x="851" y="33"/>
                  </a:lnTo>
                  <a:lnTo>
                    <a:pt x="795" y="0"/>
                  </a:lnTo>
                  <a:close/>
                </a:path>
              </a:pathLst>
            </a:custGeom>
            <a:solidFill>
              <a:srgbClr val="5D4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39" name="Freeform 151">
              <a:extLst>
                <a:ext uri="{FF2B5EF4-FFF2-40B4-BE49-F238E27FC236}">
                  <a16:creationId xmlns:a16="http://schemas.microsoft.com/office/drawing/2014/main" id="{4BF5EC19-F46A-EC41-84EB-80817F34FE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412342" y="2431673"/>
              <a:ext cx="900504" cy="528027"/>
            </a:xfrm>
            <a:custGeom>
              <a:avLst/>
              <a:gdLst>
                <a:gd name="T0" fmla="*/ 851 w 851"/>
                <a:gd name="T1" fmla="*/ 33 h 499"/>
                <a:gd name="T2" fmla="*/ 795 w 851"/>
                <a:gd name="T3" fmla="*/ 0 h 499"/>
                <a:gd name="T4" fmla="*/ 0 w 851"/>
                <a:gd name="T5" fmla="*/ 466 h 499"/>
                <a:gd name="T6" fmla="*/ 58 w 851"/>
                <a:gd name="T7" fmla="*/ 499 h 499"/>
                <a:gd name="T8" fmla="*/ 851 w 851"/>
                <a:gd name="T9" fmla="*/ 33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1" h="499">
                  <a:moveTo>
                    <a:pt x="851" y="33"/>
                  </a:moveTo>
                  <a:lnTo>
                    <a:pt x="795" y="0"/>
                  </a:lnTo>
                  <a:lnTo>
                    <a:pt x="0" y="466"/>
                  </a:lnTo>
                  <a:lnTo>
                    <a:pt x="58" y="499"/>
                  </a:lnTo>
                  <a:lnTo>
                    <a:pt x="851" y="33"/>
                  </a:lnTo>
                  <a:close/>
                </a:path>
              </a:pathLst>
            </a:custGeom>
            <a:solidFill>
              <a:srgbClr val="73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0" name="Freeform 152">
              <a:extLst>
                <a:ext uri="{FF2B5EF4-FFF2-40B4-BE49-F238E27FC236}">
                  <a16:creationId xmlns:a16="http://schemas.microsoft.com/office/drawing/2014/main" id="{504E01E7-AF93-3146-9AD8-F118D9F568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8746" y="2381938"/>
              <a:ext cx="899446" cy="546016"/>
            </a:xfrm>
            <a:custGeom>
              <a:avLst/>
              <a:gdLst>
                <a:gd name="T0" fmla="*/ 794 w 850"/>
                <a:gd name="T1" fmla="*/ 0 h 516"/>
                <a:gd name="T2" fmla="*/ 0 w 850"/>
                <a:gd name="T3" fmla="*/ 466 h 516"/>
                <a:gd name="T4" fmla="*/ 0 w 850"/>
                <a:gd name="T5" fmla="*/ 483 h 516"/>
                <a:gd name="T6" fmla="*/ 56 w 850"/>
                <a:gd name="T7" fmla="*/ 516 h 516"/>
                <a:gd name="T8" fmla="*/ 850 w 850"/>
                <a:gd name="T9" fmla="*/ 51 h 516"/>
                <a:gd name="T10" fmla="*/ 850 w 850"/>
                <a:gd name="T11" fmla="*/ 33 h 516"/>
                <a:gd name="T12" fmla="*/ 794 w 850"/>
                <a:gd name="T13" fmla="*/ 0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0" h="516">
                  <a:moveTo>
                    <a:pt x="794" y="0"/>
                  </a:moveTo>
                  <a:lnTo>
                    <a:pt x="0" y="466"/>
                  </a:lnTo>
                  <a:lnTo>
                    <a:pt x="0" y="483"/>
                  </a:lnTo>
                  <a:lnTo>
                    <a:pt x="56" y="516"/>
                  </a:lnTo>
                  <a:lnTo>
                    <a:pt x="850" y="51"/>
                  </a:lnTo>
                  <a:lnTo>
                    <a:pt x="850" y="33"/>
                  </a:lnTo>
                  <a:lnTo>
                    <a:pt x="794" y="0"/>
                  </a:lnTo>
                  <a:close/>
                </a:path>
              </a:pathLst>
            </a:custGeom>
            <a:solidFill>
              <a:srgbClr val="5D4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1" name="Freeform 153">
              <a:extLst>
                <a:ext uri="{FF2B5EF4-FFF2-40B4-BE49-F238E27FC236}">
                  <a16:creationId xmlns:a16="http://schemas.microsoft.com/office/drawing/2014/main" id="{A30A2093-2EF3-A043-B896-AC4979EB65A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28746" y="2381938"/>
              <a:ext cx="899446" cy="529084"/>
            </a:xfrm>
            <a:custGeom>
              <a:avLst/>
              <a:gdLst>
                <a:gd name="T0" fmla="*/ 850 w 850"/>
                <a:gd name="T1" fmla="*/ 33 h 500"/>
                <a:gd name="T2" fmla="*/ 794 w 850"/>
                <a:gd name="T3" fmla="*/ 0 h 500"/>
                <a:gd name="T4" fmla="*/ 0 w 850"/>
                <a:gd name="T5" fmla="*/ 466 h 500"/>
                <a:gd name="T6" fmla="*/ 56 w 850"/>
                <a:gd name="T7" fmla="*/ 500 h 500"/>
                <a:gd name="T8" fmla="*/ 850 w 850"/>
                <a:gd name="T9" fmla="*/ 33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0" h="500">
                  <a:moveTo>
                    <a:pt x="850" y="33"/>
                  </a:moveTo>
                  <a:lnTo>
                    <a:pt x="794" y="0"/>
                  </a:lnTo>
                  <a:lnTo>
                    <a:pt x="0" y="466"/>
                  </a:lnTo>
                  <a:lnTo>
                    <a:pt x="56" y="500"/>
                  </a:lnTo>
                  <a:lnTo>
                    <a:pt x="850" y="33"/>
                  </a:lnTo>
                  <a:close/>
                </a:path>
              </a:pathLst>
            </a:custGeom>
            <a:solidFill>
              <a:srgbClr val="73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2" name="Freeform 154">
              <a:extLst>
                <a:ext uri="{FF2B5EF4-FFF2-40B4-BE49-F238E27FC236}">
                  <a16:creationId xmlns:a16="http://schemas.microsoft.com/office/drawing/2014/main" id="{E76E4A3A-B1CB-404C-BB52-01F29DCA899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8054" y="2480348"/>
              <a:ext cx="900504" cy="606331"/>
            </a:xfrm>
            <a:custGeom>
              <a:avLst/>
              <a:gdLst>
                <a:gd name="T0" fmla="*/ 793 w 851"/>
                <a:gd name="T1" fmla="*/ 0 h 573"/>
                <a:gd name="T2" fmla="*/ 0 w 851"/>
                <a:gd name="T3" fmla="*/ 467 h 573"/>
                <a:gd name="T4" fmla="*/ 0 w 851"/>
                <a:gd name="T5" fmla="*/ 484 h 573"/>
                <a:gd name="T6" fmla="*/ 0 w 851"/>
                <a:gd name="T7" fmla="*/ 539 h 573"/>
                <a:gd name="T8" fmla="*/ 57 w 851"/>
                <a:gd name="T9" fmla="*/ 573 h 573"/>
                <a:gd name="T10" fmla="*/ 124 w 851"/>
                <a:gd name="T11" fmla="*/ 533 h 573"/>
                <a:gd name="T12" fmla="*/ 124 w 851"/>
                <a:gd name="T13" fmla="*/ 478 h 573"/>
                <a:gd name="T14" fmla="*/ 444 w 851"/>
                <a:gd name="T15" fmla="*/ 290 h 573"/>
                <a:gd name="T16" fmla="*/ 444 w 851"/>
                <a:gd name="T17" fmla="*/ 345 h 573"/>
                <a:gd name="T18" fmla="*/ 510 w 851"/>
                <a:gd name="T19" fmla="*/ 307 h 573"/>
                <a:gd name="T20" fmla="*/ 510 w 851"/>
                <a:gd name="T21" fmla="*/ 252 h 573"/>
                <a:gd name="T22" fmla="*/ 791 w 851"/>
                <a:gd name="T23" fmla="*/ 86 h 573"/>
                <a:gd name="T24" fmla="*/ 791 w 851"/>
                <a:gd name="T25" fmla="*/ 141 h 573"/>
                <a:gd name="T26" fmla="*/ 851 w 851"/>
                <a:gd name="T27" fmla="*/ 107 h 573"/>
                <a:gd name="T28" fmla="*/ 851 w 851"/>
                <a:gd name="T29" fmla="*/ 52 h 573"/>
                <a:gd name="T30" fmla="*/ 851 w 851"/>
                <a:gd name="T31" fmla="*/ 34 h 573"/>
                <a:gd name="T32" fmla="*/ 793 w 851"/>
                <a:gd name="T33" fmla="*/ 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1" h="573">
                  <a:moveTo>
                    <a:pt x="793" y="0"/>
                  </a:moveTo>
                  <a:lnTo>
                    <a:pt x="0" y="467"/>
                  </a:lnTo>
                  <a:lnTo>
                    <a:pt x="0" y="484"/>
                  </a:lnTo>
                  <a:lnTo>
                    <a:pt x="0" y="539"/>
                  </a:lnTo>
                  <a:lnTo>
                    <a:pt x="57" y="573"/>
                  </a:lnTo>
                  <a:lnTo>
                    <a:pt x="124" y="533"/>
                  </a:lnTo>
                  <a:lnTo>
                    <a:pt x="124" y="478"/>
                  </a:lnTo>
                  <a:lnTo>
                    <a:pt x="444" y="290"/>
                  </a:lnTo>
                  <a:lnTo>
                    <a:pt x="444" y="345"/>
                  </a:lnTo>
                  <a:lnTo>
                    <a:pt x="510" y="307"/>
                  </a:lnTo>
                  <a:lnTo>
                    <a:pt x="510" y="252"/>
                  </a:lnTo>
                  <a:lnTo>
                    <a:pt x="791" y="86"/>
                  </a:lnTo>
                  <a:lnTo>
                    <a:pt x="791" y="141"/>
                  </a:lnTo>
                  <a:lnTo>
                    <a:pt x="851" y="107"/>
                  </a:lnTo>
                  <a:lnTo>
                    <a:pt x="851" y="52"/>
                  </a:lnTo>
                  <a:lnTo>
                    <a:pt x="851" y="34"/>
                  </a:lnTo>
                  <a:lnTo>
                    <a:pt x="793" y="0"/>
                  </a:lnTo>
                  <a:close/>
                </a:path>
              </a:pathLst>
            </a:custGeom>
            <a:solidFill>
              <a:srgbClr val="5D49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3" name="Freeform 155">
              <a:extLst>
                <a:ext uri="{FF2B5EF4-FFF2-40B4-BE49-F238E27FC236}">
                  <a16:creationId xmlns:a16="http://schemas.microsoft.com/office/drawing/2014/main" id="{534697C5-7B23-8A4F-83EC-998E0D0879B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98055" y="2480348"/>
              <a:ext cx="900504" cy="529084"/>
            </a:xfrm>
            <a:custGeom>
              <a:avLst/>
              <a:gdLst>
                <a:gd name="T0" fmla="*/ 851 w 851"/>
                <a:gd name="T1" fmla="*/ 34 h 500"/>
                <a:gd name="T2" fmla="*/ 793 w 851"/>
                <a:gd name="T3" fmla="*/ 0 h 500"/>
                <a:gd name="T4" fmla="*/ 0 w 851"/>
                <a:gd name="T5" fmla="*/ 467 h 500"/>
                <a:gd name="T6" fmla="*/ 57 w 851"/>
                <a:gd name="T7" fmla="*/ 500 h 500"/>
                <a:gd name="T8" fmla="*/ 851 w 851"/>
                <a:gd name="T9" fmla="*/ 34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1" h="500">
                  <a:moveTo>
                    <a:pt x="851" y="34"/>
                  </a:moveTo>
                  <a:lnTo>
                    <a:pt x="793" y="0"/>
                  </a:lnTo>
                  <a:lnTo>
                    <a:pt x="0" y="467"/>
                  </a:lnTo>
                  <a:lnTo>
                    <a:pt x="57" y="500"/>
                  </a:lnTo>
                  <a:lnTo>
                    <a:pt x="851" y="34"/>
                  </a:lnTo>
                  <a:close/>
                </a:path>
              </a:pathLst>
            </a:custGeom>
            <a:solidFill>
              <a:srgbClr val="73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4" name="Freeform 156">
              <a:extLst>
                <a:ext uri="{FF2B5EF4-FFF2-40B4-BE49-F238E27FC236}">
                  <a16:creationId xmlns:a16="http://schemas.microsoft.com/office/drawing/2014/main" id="{E702C794-B718-F849-B7E8-C92DDFF0E1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1495" y="2254958"/>
              <a:ext cx="554482" cy="324859"/>
            </a:xfrm>
            <a:custGeom>
              <a:avLst/>
              <a:gdLst>
                <a:gd name="T0" fmla="*/ 310 w 524"/>
                <a:gd name="T1" fmla="*/ 0 h 307"/>
                <a:gd name="T2" fmla="*/ 0 w 524"/>
                <a:gd name="T3" fmla="*/ 182 h 307"/>
                <a:gd name="T4" fmla="*/ 214 w 524"/>
                <a:gd name="T5" fmla="*/ 307 h 307"/>
                <a:gd name="T6" fmla="*/ 524 w 524"/>
                <a:gd name="T7" fmla="*/ 126 h 307"/>
                <a:gd name="T8" fmla="*/ 310 w 524"/>
                <a:gd name="T9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307">
                  <a:moveTo>
                    <a:pt x="310" y="0"/>
                  </a:moveTo>
                  <a:lnTo>
                    <a:pt x="0" y="182"/>
                  </a:lnTo>
                  <a:lnTo>
                    <a:pt x="214" y="307"/>
                  </a:lnTo>
                  <a:lnTo>
                    <a:pt x="524" y="126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5" name="Freeform 157">
              <a:extLst>
                <a:ext uri="{FF2B5EF4-FFF2-40B4-BE49-F238E27FC236}">
                  <a16:creationId xmlns:a16="http://schemas.microsoft.com/office/drawing/2014/main" id="{E4C6BB03-485E-4E4C-BD97-D2A2478CE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1495" y="2024277"/>
              <a:ext cx="554482" cy="323800"/>
            </a:xfrm>
            <a:custGeom>
              <a:avLst/>
              <a:gdLst>
                <a:gd name="T0" fmla="*/ 310 w 524"/>
                <a:gd name="T1" fmla="*/ 0 h 306"/>
                <a:gd name="T2" fmla="*/ 0 w 524"/>
                <a:gd name="T3" fmla="*/ 181 h 306"/>
                <a:gd name="T4" fmla="*/ 214 w 524"/>
                <a:gd name="T5" fmla="*/ 306 h 306"/>
                <a:gd name="T6" fmla="*/ 524 w 524"/>
                <a:gd name="T7" fmla="*/ 125 h 306"/>
                <a:gd name="T8" fmla="*/ 310 w 524"/>
                <a:gd name="T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306">
                  <a:moveTo>
                    <a:pt x="310" y="0"/>
                  </a:moveTo>
                  <a:lnTo>
                    <a:pt x="0" y="181"/>
                  </a:lnTo>
                  <a:lnTo>
                    <a:pt x="214" y="306"/>
                  </a:lnTo>
                  <a:lnTo>
                    <a:pt x="524" y="125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6" name="Freeform 158">
              <a:extLst>
                <a:ext uri="{FF2B5EF4-FFF2-40B4-BE49-F238E27FC236}">
                  <a16:creationId xmlns:a16="http://schemas.microsoft.com/office/drawing/2014/main" id="{3EDEF5C7-C6D5-7249-9376-CCD44959446A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9324" y="2075069"/>
              <a:ext cx="367186" cy="214809"/>
            </a:xfrm>
            <a:custGeom>
              <a:avLst/>
              <a:gdLst>
                <a:gd name="T0" fmla="*/ 347 w 347"/>
                <a:gd name="T1" fmla="*/ 22 h 203"/>
                <a:gd name="T2" fmla="*/ 309 w 347"/>
                <a:gd name="T3" fmla="*/ 0 h 203"/>
                <a:gd name="T4" fmla="*/ 0 w 347"/>
                <a:gd name="T5" fmla="*/ 181 h 203"/>
                <a:gd name="T6" fmla="*/ 36 w 347"/>
                <a:gd name="T7" fmla="*/ 203 h 203"/>
                <a:gd name="T8" fmla="*/ 347 w 347"/>
                <a:gd name="T9" fmla="*/ 2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03">
                  <a:moveTo>
                    <a:pt x="347" y="22"/>
                  </a:moveTo>
                  <a:lnTo>
                    <a:pt x="309" y="0"/>
                  </a:lnTo>
                  <a:lnTo>
                    <a:pt x="0" y="181"/>
                  </a:lnTo>
                  <a:lnTo>
                    <a:pt x="36" y="203"/>
                  </a:lnTo>
                  <a:lnTo>
                    <a:pt x="347" y="22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7" name="Freeform 159">
              <a:extLst>
                <a:ext uri="{FF2B5EF4-FFF2-40B4-BE49-F238E27FC236}">
                  <a16:creationId xmlns:a16="http://schemas.microsoft.com/office/drawing/2014/main" id="{41E6D0EB-6A6D-444B-A645-22A9E44DE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1495" y="2215806"/>
              <a:ext cx="226448" cy="364010"/>
            </a:xfrm>
            <a:custGeom>
              <a:avLst/>
              <a:gdLst>
                <a:gd name="T0" fmla="*/ 0 w 214"/>
                <a:gd name="T1" fmla="*/ 0 h 344"/>
                <a:gd name="T2" fmla="*/ 0 w 214"/>
                <a:gd name="T3" fmla="*/ 219 h 344"/>
                <a:gd name="T4" fmla="*/ 214 w 214"/>
                <a:gd name="T5" fmla="*/ 344 h 344"/>
                <a:gd name="T6" fmla="*/ 214 w 214"/>
                <a:gd name="T7" fmla="*/ 125 h 344"/>
                <a:gd name="T8" fmla="*/ 0 w 214"/>
                <a:gd name="T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344">
                  <a:moveTo>
                    <a:pt x="0" y="0"/>
                  </a:moveTo>
                  <a:lnTo>
                    <a:pt x="0" y="219"/>
                  </a:lnTo>
                  <a:lnTo>
                    <a:pt x="214" y="344"/>
                  </a:lnTo>
                  <a:lnTo>
                    <a:pt x="214" y="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8" name="Freeform 160">
              <a:extLst>
                <a:ext uri="{FF2B5EF4-FFF2-40B4-BE49-F238E27FC236}">
                  <a16:creationId xmlns:a16="http://schemas.microsoft.com/office/drawing/2014/main" id="{E05D5626-DE45-C348-861F-00563B0CCFB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7943" y="2156548"/>
              <a:ext cx="328034" cy="423267"/>
            </a:xfrm>
            <a:custGeom>
              <a:avLst/>
              <a:gdLst>
                <a:gd name="T0" fmla="*/ 0 w 310"/>
                <a:gd name="T1" fmla="*/ 181 h 400"/>
                <a:gd name="T2" fmla="*/ 0 w 310"/>
                <a:gd name="T3" fmla="*/ 400 h 400"/>
                <a:gd name="T4" fmla="*/ 310 w 310"/>
                <a:gd name="T5" fmla="*/ 219 h 400"/>
                <a:gd name="T6" fmla="*/ 310 w 310"/>
                <a:gd name="T7" fmla="*/ 0 h 400"/>
                <a:gd name="T8" fmla="*/ 0 w 310"/>
                <a:gd name="T9" fmla="*/ 18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400">
                  <a:moveTo>
                    <a:pt x="0" y="181"/>
                  </a:moveTo>
                  <a:lnTo>
                    <a:pt x="0" y="400"/>
                  </a:lnTo>
                  <a:lnTo>
                    <a:pt x="310" y="219"/>
                  </a:lnTo>
                  <a:lnTo>
                    <a:pt x="310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49" name="Freeform 161">
              <a:extLst>
                <a:ext uri="{FF2B5EF4-FFF2-40B4-BE49-F238E27FC236}">
                  <a16:creationId xmlns:a16="http://schemas.microsoft.com/office/drawing/2014/main" id="{D60E9ADE-A31E-F748-AC15-16B1E19D8F1C}"/>
                </a:ext>
              </a:extLst>
            </p:cNvPr>
            <p:cNvSpPr>
              <a:spLocks/>
            </p:cNvSpPr>
            <p:nvPr/>
          </p:nvSpPr>
          <p:spPr bwMode="auto">
            <a:xfrm>
              <a:off x="8931905" y="2325855"/>
              <a:ext cx="48676" cy="73014"/>
            </a:xfrm>
            <a:custGeom>
              <a:avLst/>
              <a:gdLst>
                <a:gd name="T0" fmla="*/ 46 w 46"/>
                <a:gd name="T1" fmla="*/ 0 h 69"/>
                <a:gd name="T2" fmla="*/ 0 w 46"/>
                <a:gd name="T3" fmla="*/ 27 h 69"/>
                <a:gd name="T4" fmla="*/ 0 w 46"/>
                <a:gd name="T5" fmla="*/ 69 h 69"/>
                <a:gd name="T6" fmla="*/ 46 w 46"/>
                <a:gd name="T7" fmla="*/ 43 h 69"/>
                <a:gd name="T8" fmla="*/ 46 w 46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69">
                  <a:moveTo>
                    <a:pt x="46" y="0"/>
                  </a:moveTo>
                  <a:lnTo>
                    <a:pt x="0" y="27"/>
                  </a:lnTo>
                  <a:lnTo>
                    <a:pt x="0" y="69"/>
                  </a:lnTo>
                  <a:lnTo>
                    <a:pt x="46" y="4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0" name="Freeform 162">
              <a:extLst>
                <a:ext uri="{FF2B5EF4-FFF2-40B4-BE49-F238E27FC236}">
                  <a16:creationId xmlns:a16="http://schemas.microsoft.com/office/drawing/2014/main" id="{A257BD51-6D64-284A-B0F9-82A07416D43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1590" y="2360775"/>
              <a:ext cx="49734" cy="73014"/>
            </a:xfrm>
            <a:custGeom>
              <a:avLst/>
              <a:gdLst>
                <a:gd name="T0" fmla="*/ 47 w 47"/>
                <a:gd name="T1" fmla="*/ 0 h 69"/>
                <a:gd name="T2" fmla="*/ 0 w 47"/>
                <a:gd name="T3" fmla="*/ 27 h 69"/>
                <a:gd name="T4" fmla="*/ 0 w 47"/>
                <a:gd name="T5" fmla="*/ 69 h 69"/>
                <a:gd name="T6" fmla="*/ 47 w 47"/>
                <a:gd name="T7" fmla="*/ 42 h 69"/>
                <a:gd name="T8" fmla="*/ 47 w 47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9">
                  <a:moveTo>
                    <a:pt x="47" y="0"/>
                  </a:moveTo>
                  <a:lnTo>
                    <a:pt x="0" y="27"/>
                  </a:lnTo>
                  <a:lnTo>
                    <a:pt x="0" y="69"/>
                  </a:lnTo>
                  <a:lnTo>
                    <a:pt x="47" y="42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1" name="Freeform 163">
              <a:extLst>
                <a:ext uri="{FF2B5EF4-FFF2-40B4-BE49-F238E27FC236}">
                  <a16:creationId xmlns:a16="http://schemas.microsoft.com/office/drawing/2014/main" id="{4A561E88-674C-344A-BCFA-1B929480C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3390" y="2395695"/>
              <a:ext cx="48676" cy="74072"/>
            </a:xfrm>
            <a:custGeom>
              <a:avLst/>
              <a:gdLst>
                <a:gd name="T0" fmla="*/ 46 w 46"/>
                <a:gd name="T1" fmla="*/ 0 h 70"/>
                <a:gd name="T2" fmla="*/ 0 w 46"/>
                <a:gd name="T3" fmla="*/ 27 h 70"/>
                <a:gd name="T4" fmla="*/ 0 w 46"/>
                <a:gd name="T5" fmla="*/ 70 h 70"/>
                <a:gd name="T6" fmla="*/ 46 w 46"/>
                <a:gd name="T7" fmla="*/ 42 h 70"/>
                <a:gd name="T8" fmla="*/ 46 w 46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0">
                  <a:moveTo>
                    <a:pt x="46" y="0"/>
                  </a:moveTo>
                  <a:lnTo>
                    <a:pt x="0" y="27"/>
                  </a:lnTo>
                  <a:lnTo>
                    <a:pt x="0" y="70"/>
                  </a:lnTo>
                  <a:lnTo>
                    <a:pt x="46" y="4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2" name="Freeform 164">
              <a:extLst>
                <a:ext uri="{FF2B5EF4-FFF2-40B4-BE49-F238E27FC236}">
                  <a16:creationId xmlns:a16="http://schemas.microsoft.com/office/drawing/2014/main" id="{685345AD-8DE4-5843-B748-753E4A5BF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9324" y="2266598"/>
              <a:ext cx="38094" cy="67723"/>
            </a:xfrm>
            <a:custGeom>
              <a:avLst/>
              <a:gdLst>
                <a:gd name="T0" fmla="*/ 4 w 36"/>
                <a:gd name="T1" fmla="*/ 47 h 64"/>
                <a:gd name="T2" fmla="*/ 8 w 36"/>
                <a:gd name="T3" fmla="*/ 45 h 64"/>
                <a:gd name="T4" fmla="*/ 12 w 36"/>
                <a:gd name="T5" fmla="*/ 52 h 64"/>
                <a:gd name="T6" fmla="*/ 17 w 36"/>
                <a:gd name="T7" fmla="*/ 50 h 64"/>
                <a:gd name="T8" fmla="*/ 20 w 36"/>
                <a:gd name="T9" fmla="*/ 56 h 64"/>
                <a:gd name="T10" fmla="*/ 25 w 36"/>
                <a:gd name="T11" fmla="*/ 54 h 64"/>
                <a:gd name="T12" fmla="*/ 30 w 36"/>
                <a:gd name="T13" fmla="*/ 61 h 64"/>
                <a:gd name="T14" fmla="*/ 33 w 36"/>
                <a:gd name="T15" fmla="*/ 59 h 64"/>
                <a:gd name="T16" fmla="*/ 36 w 36"/>
                <a:gd name="T17" fmla="*/ 64 h 64"/>
                <a:gd name="T18" fmla="*/ 36 w 36"/>
                <a:gd name="T19" fmla="*/ 22 h 64"/>
                <a:gd name="T20" fmla="*/ 0 w 36"/>
                <a:gd name="T21" fmla="*/ 0 h 64"/>
                <a:gd name="T22" fmla="*/ 0 w 36"/>
                <a:gd name="T23" fmla="*/ 40 h 64"/>
                <a:gd name="T24" fmla="*/ 4 w 36"/>
                <a:gd name="T25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64">
                  <a:moveTo>
                    <a:pt x="4" y="47"/>
                  </a:moveTo>
                  <a:lnTo>
                    <a:pt x="8" y="45"/>
                  </a:lnTo>
                  <a:lnTo>
                    <a:pt x="12" y="52"/>
                  </a:lnTo>
                  <a:lnTo>
                    <a:pt x="17" y="50"/>
                  </a:lnTo>
                  <a:lnTo>
                    <a:pt x="20" y="56"/>
                  </a:lnTo>
                  <a:lnTo>
                    <a:pt x="25" y="54"/>
                  </a:lnTo>
                  <a:lnTo>
                    <a:pt x="30" y="61"/>
                  </a:lnTo>
                  <a:lnTo>
                    <a:pt x="33" y="59"/>
                  </a:lnTo>
                  <a:lnTo>
                    <a:pt x="36" y="64"/>
                  </a:lnTo>
                  <a:lnTo>
                    <a:pt x="36" y="22"/>
                  </a:lnTo>
                  <a:lnTo>
                    <a:pt x="0" y="0"/>
                  </a:lnTo>
                  <a:lnTo>
                    <a:pt x="0" y="40"/>
                  </a:lnTo>
                  <a:lnTo>
                    <a:pt x="4" y="47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3" name="Freeform 165">
              <a:extLst>
                <a:ext uri="{FF2B5EF4-FFF2-40B4-BE49-F238E27FC236}">
                  <a16:creationId xmlns:a16="http://schemas.microsoft.com/office/drawing/2014/main" id="{6B73E7EB-38C4-6243-A374-73A7E68ED521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8735" y="2416858"/>
              <a:ext cx="552366" cy="325916"/>
            </a:xfrm>
            <a:custGeom>
              <a:avLst/>
              <a:gdLst>
                <a:gd name="T0" fmla="*/ 309 w 522"/>
                <a:gd name="T1" fmla="*/ 0 h 308"/>
                <a:gd name="T2" fmla="*/ 0 w 522"/>
                <a:gd name="T3" fmla="*/ 182 h 308"/>
                <a:gd name="T4" fmla="*/ 213 w 522"/>
                <a:gd name="T5" fmla="*/ 308 h 308"/>
                <a:gd name="T6" fmla="*/ 522 w 522"/>
                <a:gd name="T7" fmla="*/ 125 h 308"/>
                <a:gd name="T8" fmla="*/ 309 w 522"/>
                <a:gd name="T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308">
                  <a:moveTo>
                    <a:pt x="309" y="0"/>
                  </a:moveTo>
                  <a:lnTo>
                    <a:pt x="0" y="182"/>
                  </a:lnTo>
                  <a:lnTo>
                    <a:pt x="213" y="308"/>
                  </a:lnTo>
                  <a:lnTo>
                    <a:pt x="522" y="125"/>
                  </a:lnTo>
                  <a:lnTo>
                    <a:pt x="30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4" name="Freeform 166">
              <a:extLst>
                <a:ext uri="{FF2B5EF4-FFF2-40B4-BE49-F238E27FC236}">
                  <a16:creationId xmlns:a16="http://schemas.microsoft.com/office/drawing/2014/main" id="{5285D483-9C8B-2A49-B92D-60D969BB9A8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8735" y="2185118"/>
              <a:ext cx="552366" cy="325916"/>
            </a:xfrm>
            <a:custGeom>
              <a:avLst/>
              <a:gdLst>
                <a:gd name="T0" fmla="*/ 309 w 522"/>
                <a:gd name="T1" fmla="*/ 0 h 308"/>
                <a:gd name="T2" fmla="*/ 0 w 522"/>
                <a:gd name="T3" fmla="*/ 183 h 308"/>
                <a:gd name="T4" fmla="*/ 213 w 522"/>
                <a:gd name="T5" fmla="*/ 308 h 308"/>
                <a:gd name="T6" fmla="*/ 522 w 522"/>
                <a:gd name="T7" fmla="*/ 125 h 308"/>
                <a:gd name="T8" fmla="*/ 309 w 522"/>
                <a:gd name="T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308">
                  <a:moveTo>
                    <a:pt x="309" y="0"/>
                  </a:moveTo>
                  <a:lnTo>
                    <a:pt x="0" y="183"/>
                  </a:lnTo>
                  <a:lnTo>
                    <a:pt x="213" y="308"/>
                  </a:lnTo>
                  <a:lnTo>
                    <a:pt x="522" y="125"/>
                  </a:lnTo>
                  <a:lnTo>
                    <a:pt x="309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5" name="Freeform 167">
              <a:extLst>
                <a:ext uri="{FF2B5EF4-FFF2-40B4-BE49-F238E27FC236}">
                  <a16:creationId xmlns:a16="http://schemas.microsoft.com/office/drawing/2014/main" id="{6F7BDC54-FAB0-734C-AF25-AEBE0F8BAF3F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6564" y="2236969"/>
              <a:ext cx="365069" cy="215867"/>
            </a:xfrm>
            <a:custGeom>
              <a:avLst/>
              <a:gdLst>
                <a:gd name="T0" fmla="*/ 345 w 345"/>
                <a:gd name="T1" fmla="*/ 21 h 204"/>
                <a:gd name="T2" fmla="*/ 308 w 345"/>
                <a:gd name="T3" fmla="*/ 0 h 204"/>
                <a:gd name="T4" fmla="*/ 0 w 345"/>
                <a:gd name="T5" fmla="*/ 182 h 204"/>
                <a:gd name="T6" fmla="*/ 36 w 345"/>
                <a:gd name="T7" fmla="*/ 204 h 204"/>
                <a:gd name="T8" fmla="*/ 345 w 345"/>
                <a:gd name="T9" fmla="*/ 2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204">
                  <a:moveTo>
                    <a:pt x="345" y="21"/>
                  </a:moveTo>
                  <a:lnTo>
                    <a:pt x="308" y="0"/>
                  </a:lnTo>
                  <a:lnTo>
                    <a:pt x="0" y="182"/>
                  </a:lnTo>
                  <a:lnTo>
                    <a:pt x="36" y="204"/>
                  </a:lnTo>
                  <a:lnTo>
                    <a:pt x="345" y="21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6" name="Freeform 168">
              <a:extLst>
                <a:ext uri="{FF2B5EF4-FFF2-40B4-BE49-F238E27FC236}">
                  <a16:creationId xmlns:a16="http://schemas.microsoft.com/office/drawing/2014/main" id="{098FF47D-55D4-BC40-BCCD-F0A459529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8735" y="2378764"/>
              <a:ext cx="225391" cy="364010"/>
            </a:xfrm>
            <a:custGeom>
              <a:avLst/>
              <a:gdLst>
                <a:gd name="T0" fmla="*/ 0 w 213"/>
                <a:gd name="T1" fmla="*/ 0 h 344"/>
                <a:gd name="T2" fmla="*/ 0 w 213"/>
                <a:gd name="T3" fmla="*/ 218 h 344"/>
                <a:gd name="T4" fmla="*/ 213 w 213"/>
                <a:gd name="T5" fmla="*/ 344 h 344"/>
                <a:gd name="T6" fmla="*/ 213 w 213"/>
                <a:gd name="T7" fmla="*/ 125 h 344"/>
                <a:gd name="T8" fmla="*/ 0 w 213"/>
                <a:gd name="T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344">
                  <a:moveTo>
                    <a:pt x="0" y="0"/>
                  </a:moveTo>
                  <a:lnTo>
                    <a:pt x="0" y="218"/>
                  </a:lnTo>
                  <a:lnTo>
                    <a:pt x="213" y="344"/>
                  </a:lnTo>
                  <a:lnTo>
                    <a:pt x="213" y="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7" name="Freeform 169">
              <a:extLst>
                <a:ext uri="{FF2B5EF4-FFF2-40B4-BE49-F238E27FC236}">
                  <a16:creationId xmlns:a16="http://schemas.microsoft.com/office/drawing/2014/main" id="{C989DA61-D646-AD41-BE7D-DDDB6048A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4127" y="2317390"/>
              <a:ext cx="326975" cy="425384"/>
            </a:xfrm>
            <a:custGeom>
              <a:avLst/>
              <a:gdLst>
                <a:gd name="T0" fmla="*/ 0 w 309"/>
                <a:gd name="T1" fmla="*/ 183 h 402"/>
                <a:gd name="T2" fmla="*/ 0 w 309"/>
                <a:gd name="T3" fmla="*/ 402 h 402"/>
                <a:gd name="T4" fmla="*/ 309 w 309"/>
                <a:gd name="T5" fmla="*/ 219 h 402"/>
                <a:gd name="T6" fmla="*/ 309 w 309"/>
                <a:gd name="T7" fmla="*/ 0 h 402"/>
                <a:gd name="T8" fmla="*/ 0 w 309"/>
                <a:gd name="T9" fmla="*/ 183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" h="402">
                  <a:moveTo>
                    <a:pt x="0" y="183"/>
                  </a:moveTo>
                  <a:lnTo>
                    <a:pt x="0" y="402"/>
                  </a:lnTo>
                  <a:lnTo>
                    <a:pt x="309" y="219"/>
                  </a:lnTo>
                  <a:lnTo>
                    <a:pt x="309" y="0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8" name="Freeform 170">
              <a:extLst>
                <a:ext uri="{FF2B5EF4-FFF2-40B4-BE49-F238E27FC236}">
                  <a16:creationId xmlns:a16="http://schemas.microsoft.com/office/drawing/2014/main" id="{5AF793F7-2B97-B140-8188-47FBD7B92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8088" y="2487755"/>
              <a:ext cx="48676" cy="74072"/>
            </a:xfrm>
            <a:custGeom>
              <a:avLst/>
              <a:gdLst>
                <a:gd name="T0" fmla="*/ 46 w 46"/>
                <a:gd name="T1" fmla="*/ 0 h 70"/>
                <a:gd name="T2" fmla="*/ 0 w 46"/>
                <a:gd name="T3" fmla="*/ 27 h 70"/>
                <a:gd name="T4" fmla="*/ 0 w 46"/>
                <a:gd name="T5" fmla="*/ 70 h 70"/>
                <a:gd name="T6" fmla="*/ 46 w 46"/>
                <a:gd name="T7" fmla="*/ 42 h 70"/>
                <a:gd name="T8" fmla="*/ 46 w 46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0">
                  <a:moveTo>
                    <a:pt x="46" y="0"/>
                  </a:moveTo>
                  <a:lnTo>
                    <a:pt x="0" y="27"/>
                  </a:lnTo>
                  <a:lnTo>
                    <a:pt x="0" y="70"/>
                  </a:lnTo>
                  <a:lnTo>
                    <a:pt x="46" y="4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59" name="Freeform 171">
              <a:extLst>
                <a:ext uri="{FF2B5EF4-FFF2-40B4-BE49-F238E27FC236}">
                  <a16:creationId xmlns:a16="http://schemas.microsoft.com/office/drawing/2014/main" id="{566AF053-B779-BA45-B9DC-5FBCABC1CC7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8830" y="2522675"/>
              <a:ext cx="48676" cy="74072"/>
            </a:xfrm>
            <a:custGeom>
              <a:avLst/>
              <a:gdLst>
                <a:gd name="T0" fmla="*/ 46 w 46"/>
                <a:gd name="T1" fmla="*/ 0 h 70"/>
                <a:gd name="T2" fmla="*/ 0 w 46"/>
                <a:gd name="T3" fmla="*/ 28 h 70"/>
                <a:gd name="T4" fmla="*/ 0 w 46"/>
                <a:gd name="T5" fmla="*/ 70 h 70"/>
                <a:gd name="T6" fmla="*/ 46 w 46"/>
                <a:gd name="T7" fmla="*/ 43 h 70"/>
                <a:gd name="T8" fmla="*/ 46 w 46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0">
                  <a:moveTo>
                    <a:pt x="46" y="0"/>
                  </a:moveTo>
                  <a:lnTo>
                    <a:pt x="0" y="28"/>
                  </a:lnTo>
                  <a:lnTo>
                    <a:pt x="0" y="70"/>
                  </a:lnTo>
                  <a:lnTo>
                    <a:pt x="46" y="4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0" name="Freeform 172">
              <a:extLst>
                <a:ext uri="{FF2B5EF4-FFF2-40B4-BE49-F238E27FC236}">
                  <a16:creationId xmlns:a16="http://schemas.microsoft.com/office/drawing/2014/main" id="{30EC9B1D-172F-E440-BFB4-AA9CDCD12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9089573" y="2557594"/>
              <a:ext cx="49734" cy="73014"/>
            </a:xfrm>
            <a:custGeom>
              <a:avLst/>
              <a:gdLst>
                <a:gd name="T0" fmla="*/ 47 w 47"/>
                <a:gd name="T1" fmla="*/ 0 h 69"/>
                <a:gd name="T2" fmla="*/ 0 w 47"/>
                <a:gd name="T3" fmla="*/ 27 h 69"/>
                <a:gd name="T4" fmla="*/ 0 w 47"/>
                <a:gd name="T5" fmla="*/ 69 h 69"/>
                <a:gd name="T6" fmla="*/ 47 w 47"/>
                <a:gd name="T7" fmla="*/ 43 h 69"/>
                <a:gd name="T8" fmla="*/ 47 w 47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9">
                  <a:moveTo>
                    <a:pt x="47" y="0"/>
                  </a:moveTo>
                  <a:lnTo>
                    <a:pt x="0" y="27"/>
                  </a:lnTo>
                  <a:lnTo>
                    <a:pt x="0" y="69"/>
                  </a:lnTo>
                  <a:lnTo>
                    <a:pt x="47" y="43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1" name="Freeform 173">
              <a:extLst>
                <a:ext uri="{FF2B5EF4-FFF2-40B4-BE49-F238E27FC236}">
                  <a16:creationId xmlns:a16="http://schemas.microsoft.com/office/drawing/2014/main" id="{32982A26-97E7-C14C-9588-D00F02E1453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6565" y="2429556"/>
              <a:ext cx="38094" cy="67723"/>
            </a:xfrm>
            <a:custGeom>
              <a:avLst/>
              <a:gdLst>
                <a:gd name="T0" fmla="*/ 4 w 36"/>
                <a:gd name="T1" fmla="*/ 47 h 64"/>
                <a:gd name="T2" fmla="*/ 8 w 36"/>
                <a:gd name="T3" fmla="*/ 45 h 64"/>
                <a:gd name="T4" fmla="*/ 12 w 36"/>
                <a:gd name="T5" fmla="*/ 51 h 64"/>
                <a:gd name="T6" fmla="*/ 16 w 36"/>
                <a:gd name="T7" fmla="*/ 49 h 64"/>
                <a:gd name="T8" fmla="*/ 20 w 36"/>
                <a:gd name="T9" fmla="*/ 56 h 64"/>
                <a:gd name="T10" fmla="*/ 24 w 36"/>
                <a:gd name="T11" fmla="*/ 54 h 64"/>
                <a:gd name="T12" fmla="*/ 28 w 36"/>
                <a:gd name="T13" fmla="*/ 61 h 64"/>
                <a:gd name="T14" fmla="*/ 33 w 36"/>
                <a:gd name="T15" fmla="*/ 58 h 64"/>
                <a:gd name="T16" fmla="*/ 36 w 36"/>
                <a:gd name="T17" fmla="*/ 64 h 64"/>
                <a:gd name="T18" fmla="*/ 36 w 36"/>
                <a:gd name="T19" fmla="*/ 22 h 64"/>
                <a:gd name="T20" fmla="*/ 0 w 36"/>
                <a:gd name="T21" fmla="*/ 0 h 64"/>
                <a:gd name="T22" fmla="*/ 0 w 36"/>
                <a:gd name="T23" fmla="*/ 40 h 64"/>
                <a:gd name="T24" fmla="*/ 4 w 36"/>
                <a:gd name="T25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64">
                  <a:moveTo>
                    <a:pt x="4" y="47"/>
                  </a:moveTo>
                  <a:lnTo>
                    <a:pt x="8" y="45"/>
                  </a:lnTo>
                  <a:lnTo>
                    <a:pt x="12" y="51"/>
                  </a:lnTo>
                  <a:lnTo>
                    <a:pt x="16" y="49"/>
                  </a:lnTo>
                  <a:lnTo>
                    <a:pt x="20" y="56"/>
                  </a:lnTo>
                  <a:lnTo>
                    <a:pt x="24" y="54"/>
                  </a:lnTo>
                  <a:lnTo>
                    <a:pt x="28" y="61"/>
                  </a:lnTo>
                  <a:lnTo>
                    <a:pt x="33" y="58"/>
                  </a:lnTo>
                  <a:lnTo>
                    <a:pt x="36" y="64"/>
                  </a:lnTo>
                  <a:lnTo>
                    <a:pt x="36" y="22"/>
                  </a:lnTo>
                  <a:lnTo>
                    <a:pt x="0" y="0"/>
                  </a:lnTo>
                  <a:lnTo>
                    <a:pt x="0" y="40"/>
                  </a:lnTo>
                  <a:lnTo>
                    <a:pt x="4" y="47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2" name="Freeform 174">
              <a:extLst>
                <a:ext uri="{FF2B5EF4-FFF2-40B4-BE49-F238E27FC236}">
                  <a16:creationId xmlns:a16="http://schemas.microsoft.com/office/drawing/2014/main" id="{FA044B9B-9470-0843-B77C-CD952297A52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3251" y="2470824"/>
              <a:ext cx="554482" cy="324859"/>
            </a:xfrm>
            <a:custGeom>
              <a:avLst/>
              <a:gdLst>
                <a:gd name="T0" fmla="*/ 309 w 524"/>
                <a:gd name="T1" fmla="*/ 0 h 307"/>
                <a:gd name="T2" fmla="*/ 0 w 524"/>
                <a:gd name="T3" fmla="*/ 182 h 307"/>
                <a:gd name="T4" fmla="*/ 214 w 524"/>
                <a:gd name="T5" fmla="*/ 307 h 307"/>
                <a:gd name="T6" fmla="*/ 524 w 524"/>
                <a:gd name="T7" fmla="*/ 126 h 307"/>
                <a:gd name="T8" fmla="*/ 309 w 524"/>
                <a:gd name="T9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307">
                  <a:moveTo>
                    <a:pt x="309" y="0"/>
                  </a:moveTo>
                  <a:lnTo>
                    <a:pt x="0" y="182"/>
                  </a:lnTo>
                  <a:lnTo>
                    <a:pt x="214" y="307"/>
                  </a:lnTo>
                  <a:lnTo>
                    <a:pt x="524" y="126"/>
                  </a:lnTo>
                  <a:lnTo>
                    <a:pt x="30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3" name="Freeform 175">
              <a:extLst>
                <a:ext uri="{FF2B5EF4-FFF2-40B4-BE49-F238E27FC236}">
                  <a16:creationId xmlns:a16="http://schemas.microsoft.com/office/drawing/2014/main" id="{E06294FE-D40C-2E4E-8B69-9A5FC36FC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3251" y="2240143"/>
              <a:ext cx="554482" cy="324859"/>
            </a:xfrm>
            <a:custGeom>
              <a:avLst/>
              <a:gdLst>
                <a:gd name="T0" fmla="*/ 309 w 524"/>
                <a:gd name="T1" fmla="*/ 0 h 307"/>
                <a:gd name="T2" fmla="*/ 0 w 524"/>
                <a:gd name="T3" fmla="*/ 181 h 307"/>
                <a:gd name="T4" fmla="*/ 214 w 524"/>
                <a:gd name="T5" fmla="*/ 307 h 307"/>
                <a:gd name="T6" fmla="*/ 524 w 524"/>
                <a:gd name="T7" fmla="*/ 125 h 307"/>
                <a:gd name="T8" fmla="*/ 309 w 524"/>
                <a:gd name="T9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307">
                  <a:moveTo>
                    <a:pt x="309" y="0"/>
                  </a:moveTo>
                  <a:lnTo>
                    <a:pt x="0" y="181"/>
                  </a:lnTo>
                  <a:lnTo>
                    <a:pt x="214" y="307"/>
                  </a:lnTo>
                  <a:lnTo>
                    <a:pt x="524" y="125"/>
                  </a:lnTo>
                  <a:lnTo>
                    <a:pt x="309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4" name="Freeform 176">
              <a:extLst>
                <a:ext uri="{FF2B5EF4-FFF2-40B4-BE49-F238E27FC236}">
                  <a16:creationId xmlns:a16="http://schemas.microsoft.com/office/drawing/2014/main" id="{59C3A6C5-A9D0-C24A-A782-07DC1C2B6124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1080" y="2290936"/>
              <a:ext cx="367186" cy="214809"/>
            </a:xfrm>
            <a:custGeom>
              <a:avLst/>
              <a:gdLst>
                <a:gd name="T0" fmla="*/ 347 w 347"/>
                <a:gd name="T1" fmla="*/ 22 h 203"/>
                <a:gd name="T2" fmla="*/ 309 w 347"/>
                <a:gd name="T3" fmla="*/ 0 h 203"/>
                <a:gd name="T4" fmla="*/ 0 w 347"/>
                <a:gd name="T5" fmla="*/ 181 h 203"/>
                <a:gd name="T6" fmla="*/ 37 w 347"/>
                <a:gd name="T7" fmla="*/ 203 h 203"/>
                <a:gd name="T8" fmla="*/ 347 w 347"/>
                <a:gd name="T9" fmla="*/ 2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03">
                  <a:moveTo>
                    <a:pt x="347" y="22"/>
                  </a:moveTo>
                  <a:lnTo>
                    <a:pt x="309" y="0"/>
                  </a:lnTo>
                  <a:lnTo>
                    <a:pt x="0" y="181"/>
                  </a:lnTo>
                  <a:lnTo>
                    <a:pt x="37" y="203"/>
                  </a:lnTo>
                  <a:lnTo>
                    <a:pt x="347" y="22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5" name="Freeform 177">
              <a:extLst>
                <a:ext uri="{FF2B5EF4-FFF2-40B4-BE49-F238E27FC236}">
                  <a16:creationId xmlns:a16="http://schemas.microsoft.com/office/drawing/2014/main" id="{E1292064-F9DB-774A-BFE7-5D79FBC753C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3252" y="2431672"/>
              <a:ext cx="226448" cy="364010"/>
            </a:xfrm>
            <a:custGeom>
              <a:avLst/>
              <a:gdLst>
                <a:gd name="T0" fmla="*/ 0 w 214"/>
                <a:gd name="T1" fmla="*/ 0 h 344"/>
                <a:gd name="T2" fmla="*/ 0 w 214"/>
                <a:gd name="T3" fmla="*/ 219 h 344"/>
                <a:gd name="T4" fmla="*/ 214 w 214"/>
                <a:gd name="T5" fmla="*/ 344 h 344"/>
                <a:gd name="T6" fmla="*/ 214 w 214"/>
                <a:gd name="T7" fmla="*/ 126 h 344"/>
                <a:gd name="T8" fmla="*/ 0 w 214"/>
                <a:gd name="T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344">
                  <a:moveTo>
                    <a:pt x="0" y="0"/>
                  </a:moveTo>
                  <a:lnTo>
                    <a:pt x="0" y="219"/>
                  </a:lnTo>
                  <a:lnTo>
                    <a:pt x="214" y="344"/>
                  </a:lnTo>
                  <a:lnTo>
                    <a:pt x="214" y="1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6" name="Freeform 178">
              <a:extLst>
                <a:ext uri="{FF2B5EF4-FFF2-40B4-BE49-F238E27FC236}">
                  <a16:creationId xmlns:a16="http://schemas.microsoft.com/office/drawing/2014/main" id="{C3439DDF-A258-4F44-AC3D-D7BAF5E2D9D8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9700" y="2372415"/>
              <a:ext cx="328034" cy="423267"/>
            </a:xfrm>
            <a:custGeom>
              <a:avLst/>
              <a:gdLst>
                <a:gd name="T0" fmla="*/ 0 w 310"/>
                <a:gd name="T1" fmla="*/ 182 h 400"/>
                <a:gd name="T2" fmla="*/ 0 w 310"/>
                <a:gd name="T3" fmla="*/ 400 h 400"/>
                <a:gd name="T4" fmla="*/ 310 w 310"/>
                <a:gd name="T5" fmla="*/ 219 h 400"/>
                <a:gd name="T6" fmla="*/ 310 w 310"/>
                <a:gd name="T7" fmla="*/ 0 h 400"/>
                <a:gd name="T8" fmla="*/ 0 w 310"/>
                <a:gd name="T9" fmla="*/ 182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400">
                  <a:moveTo>
                    <a:pt x="0" y="182"/>
                  </a:moveTo>
                  <a:lnTo>
                    <a:pt x="0" y="400"/>
                  </a:lnTo>
                  <a:lnTo>
                    <a:pt x="310" y="219"/>
                  </a:lnTo>
                  <a:lnTo>
                    <a:pt x="310" y="0"/>
                  </a:lnTo>
                  <a:lnTo>
                    <a:pt x="0" y="182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7" name="Freeform 179">
              <a:extLst>
                <a:ext uri="{FF2B5EF4-FFF2-40B4-BE49-F238E27FC236}">
                  <a16:creationId xmlns:a16="http://schemas.microsoft.com/office/drawing/2014/main" id="{EFADFB77-30ED-4744-8177-07CBDBBF0E46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3661" y="2542780"/>
              <a:ext cx="48676" cy="71956"/>
            </a:xfrm>
            <a:custGeom>
              <a:avLst/>
              <a:gdLst>
                <a:gd name="T0" fmla="*/ 46 w 46"/>
                <a:gd name="T1" fmla="*/ 0 h 68"/>
                <a:gd name="T2" fmla="*/ 0 w 46"/>
                <a:gd name="T3" fmla="*/ 27 h 68"/>
                <a:gd name="T4" fmla="*/ 0 w 46"/>
                <a:gd name="T5" fmla="*/ 68 h 68"/>
                <a:gd name="T6" fmla="*/ 46 w 46"/>
                <a:gd name="T7" fmla="*/ 42 h 68"/>
                <a:gd name="T8" fmla="*/ 46 w 46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68">
                  <a:moveTo>
                    <a:pt x="46" y="0"/>
                  </a:moveTo>
                  <a:lnTo>
                    <a:pt x="0" y="27"/>
                  </a:lnTo>
                  <a:lnTo>
                    <a:pt x="0" y="68"/>
                  </a:lnTo>
                  <a:lnTo>
                    <a:pt x="46" y="4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8" name="Freeform 180">
              <a:extLst>
                <a:ext uri="{FF2B5EF4-FFF2-40B4-BE49-F238E27FC236}">
                  <a16:creationId xmlns:a16="http://schemas.microsoft.com/office/drawing/2014/main" id="{66DAF237-BD2D-5943-A5FC-2ACDF453985D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3346" y="2577700"/>
              <a:ext cx="50792" cy="73014"/>
            </a:xfrm>
            <a:custGeom>
              <a:avLst/>
              <a:gdLst>
                <a:gd name="T0" fmla="*/ 48 w 48"/>
                <a:gd name="T1" fmla="*/ 0 h 69"/>
                <a:gd name="T2" fmla="*/ 0 w 48"/>
                <a:gd name="T3" fmla="*/ 26 h 69"/>
                <a:gd name="T4" fmla="*/ 0 w 48"/>
                <a:gd name="T5" fmla="*/ 69 h 69"/>
                <a:gd name="T6" fmla="*/ 48 w 48"/>
                <a:gd name="T7" fmla="*/ 42 h 69"/>
                <a:gd name="T8" fmla="*/ 48 w 48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69">
                  <a:moveTo>
                    <a:pt x="48" y="0"/>
                  </a:moveTo>
                  <a:lnTo>
                    <a:pt x="0" y="26"/>
                  </a:lnTo>
                  <a:lnTo>
                    <a:pt x="0" y="69"/>
                  </a:lnTo>
                  <a:lnTo>
                    <a:pt x="48" y="4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69" name="Freeform 181">
              <a:extLst>
                <a:ext uri="{FF2B5EF4-FFF2-40B4-BE49-F238E27FC236}">
                  <a16:creationId xmlns:a16="http://schemas.microsoft.com/office/drawing/2014/main" id="{F859533F-CF64-4D4C-BD98-525F912E5BB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5146" y="2611561"/>
              <a:ext cx="48676" cy="74072"/>
            </a:xfrm>
            <a:custGeom>
              <a:avLst/>
              <a:gdLst>
                <a:gd name="T0" fmla="*/ 46 w 46"/>
                <a:gd name="T1" fmla="*/ 0 h 70"/>
                <a:gd name="T2" fmla="*/ 0 w 46"/>
                <a:gd name="T3" fmla="*/ 27 h 70"/>
                <a:gd name="T4" fmla="*/ 0 w 46"/>
                <a:gd name="T5" fmla="*/ 70 h 70"/>
                <a:gd name="T6" fmla="*/ 46 w 46"/>
                <a:gd name="T7" fmla="*/ 42 h 70"/>
                <a:gd name="T8" fmla="*/ 46 w 46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0">
                  <a:moveTo>
                    <a:pt x="46" y="0"/>
                  </a:moveTo>
                  <a:lnTo>
                    <a:pt x="0" y="27"/>
                  </a:lnTo>
                  <a:lnTo>
                    <a:pt x="0" y="70"/>
                  </a:lnTo>
                  <a:lnTo>
                    <a:pt x="46" y="4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0" name="Freeform 182">
              <a:extLst>
                <a:ext uri="{FF2B5EF4-FFF2-40B4-BE49-F238E27FC236}">
                  <a16:creationId xmlns:a16="http://schemas.microsoft.com/office/drawing/2014/main" id="{FAB623A2-E282-C543-8E9D-B1271D2268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1080" y="2482465"/>
              <a:ext cx="39153" cy="69839"/>
            </a:xfrm>
            <a:custGeom>
              <a:avLst/>
              <a:gdLst>
                <a:gd name="T0" fmla="*/ 4 w 37"/>
                <a:gd name="T1" fmla="*/ 47 h 66"/>
                <a:gd name="T2" fmla="*/ 8 w 37"/>
                <a:gd name="T3" fmla="*/ 46 h 66"/>
                <a:gd name="T4" fmla="*/ 12 w 37"/>
                <a:gd name="T5" fmla="*/ 52 h 66"/>
                <a:gd name="T6" fmla="*/ 16 w 37"/>
                <a:gd name="T7" fmla="*/ 51 h 66"/>
                <a:gd name="T8" fmla="*/ 21 w 37"/>
                <a:gd name="T9" fmla="*/ 57 h 66"/>
                <a:gd name="T10" fmla="*/ 25 w 37"/>
                <a:gd name="T11" fmla="*/ 55 h 66"/>
                <a:gd name="T12" fmla="*/ 30 w 37"/>
                <a:gd name="T13" fmla="*/ 61 h 66"/>
                <a:gd name="T14" fmla="*/ 33 w 37"/>
                <a:gd name="T15" fmla="*/ 60 h 66"/>
                <a:gd name="T16" fmla="*/ 37 w 37"/>
                <a:gd name="T17" fmla="*/ 66 h 66"/>
                <a:gd name="T18" fmla="*/ 37 w 37"/>
                <a:gd name="T19" fmla="*/ 22 h 66"/>
                <a:gd name="T20" fmla="*/ 0 w 37"/>
                <a:gd name="T21" fmla="*/ 0 h 66"/>
                <a:gd name="T22" fmla="*/ 0 w 37"/>
                <a:gd name="T23" fmla="*/ 42 h 66"/>
                <a:gd name="T24" fmla="*/ 4 w 37"/>
                <a:gd name="T25" fmla="*/ 4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6">
                  <a:moveTo>
                    <a:pt x="4" y="47"/>
                  </a:moveTo>
                  <a:lnTo>
                    <a:pt x="8" y="46"/>
                  </a:lnTo>
                  <a:lnTo>
                    <a:pt x="12" y="52"/>
                  </a:lnTo>
                  <a:lnTo>
                    <a:pt x="16" y="51"/>
                  </a:lnTo>
                  <a:lnTo>
                    <a:pt x="21" y="57"/>
                  </a:lnTo>
                  <a:lnTo>
                    <a:pt x="25" y="55"/>
                  </a:lnTo>
                  <a:lnTo>
                    <a:pt x="30" y="61"/>
                  </a:lnTo>
                  <a:lnTo>
                    <a:pt x="33" y="60"/>
                  </a:lnTo>
                  <a:lnTo>
                    <a:pt x="37" y="66"/>
                  </a:lnTo>
                  <a:lnTo>
                    <a:pt x="37" y="22"/>
                  </a:lnTo>
                  <a:lnTo>
                    <a:pt x="0" y="0"/>
                  </a:lnTo>
                  <a:lnTo>
                    <a:pt x="0" y="42"/>
                  </a:lnTo>
                  <a:lnTo>
                    <a:pt x="4" y="47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1" name="Freeform 183">
              <a:extLst>
                <a:ext uri="{FF2B5EF4-FFF2-40B4-BE49-F238E27FC236}">
                  <a16:creationId xmlns:a16="http://schemas.microsoft.com/office/drawing/2014/main" id="{D94D22EF-BA61-4046-88A5-A1D116ED769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0492" y="2633782"/>
              <a:ext cx="552366" cy="324859"/>
            </a:xfrm>
            <a:custGeom>
              <a:avLst/>
              <a:gdLst>
                <a:gd name="T0" fmla="*/ 309 w 522"/>
                <a:gd name="T1" fmla="*/ 0 h 307"/>
                <a:gd name="T2" fmla="*/ 0 w 522"/>
                <a:gd name="T3" fmla="*/ 181 h 307"/>
                <a:gd name="T4" fmla="*/ 214 w 522"/>
                <a:gd name="T5" fmla="*/ 307 h 307"/>
                <a:gd name="T6" fmla="*/ 522 w 522"/>
                <a:gd name="T7" fmla="*/ 125 h 307"/>
                <a:gd name="T8" fmla="*/ 309 w 522"/>
                <a:gd name="T9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307">
                  <a:moveTo>
                    <a:pt x="309" y="0"/>
                  </a:moveTo>
                  <a:lnTo>
                    <a:pt x="0" y="181"/>
                  </a:lnTo>
                  <a:lnTo>
                    <a:pt x="214" y="307"/>
                  </a:lnTo>
                  <a:lnTo>
                    <a:pt x="522" y="125"/>
                  </a:lnTo>
                  <a:lnTo>
                    <a:pt x="30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2" name="Freeform 184">
              <a:extLst>
                <a:ext uri="{FF2B5EF4-FFF2-40B4-BE49-F238E27FC236}">
                  <a16:creationId xmlns:a16="http://schemas.microsoft.com/office/drawing/2014/main" id="{BF3DCDF5-52B2-A943-A168-0F514C1864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0492" y="2402044"/>
              <a:ext cx="552366" cy="324859"/>
            </a:xfrm>
            <a:custGeom>
              <a:avLst/>
              <a:gdLst>
                <a:gd name="T0" fmla="*/ 309 w 522"/>
                <a:gd name="T1" fmla="*/ 0 h 307"/>
                <a:gd name="T2" fmla="*/ 0 w 522"/>
                <a:gd name="T3" fmla="*/ 182 h 307"/>
                <a:gd name="T4" fmla="*/ 214 w 522"/>
                <a:gd name="T5" fmla="*/ 307 h 307"/>
                <a:gd name="T6" fmla="*/ 522 w 522"/>
                <a:gd name="T7" fmla="*/ 126 h 307"/>
                <a:gd name="T8" fmla="*/ 309 w 522"/>
                <a:gd name="T9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307">
                  <a:moveTo>
                    <a:pt x="309" y="0"/>
                  </a:moveTo>
                  <a:lnTo>
                    <a:pt x="0" y="182"/>
                  </a:lnTo>
                  <a:lnTo>
                    <a:pt x="214" y="307"/>
                  </a:lnTo>
                  <a:lnTo>
                    <a:pt x="522" y="126"/>
                  </a:lnTo>
                  <a:lnTo>
                    <a:pt x="309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3" name="Freeform 185">
              <a:extLst>
                <a:ext uri="{FF2B5EF4-FFF2-40B4-BE49-F238E27FC236}">
                  <a16:creationId xmlns:a16="http://schemas.microsoft.com/office/drawing/2014/main" id="{64151E84-D415-AC4D-9206-4F1CD2DC0838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8320" y="2452835"/>
              <a:ext cx="365069" cy="215867"/>
            </a:xfrm>
            <a:custGeom>
              <a:avLst/>
              <a:gdLst>
                <a:gd name="T0" fmla="*/ 345 w 345"/>
                <a:gd name="T1" fmla="*/ 21 h 204"/>
                <a:gd name="T2" fmla="*/ 309 w 345"/>
                <a:gd name="T3" fmla="*/ 0 h 204"/>
                <a:gd name="T4" fmla="*/ 0 w 345"/>
                <a:gd name="T5" fmla="*/ 182 h 204"/>
                <a:gd name="T6" fmla="*/ 36 w 345"/>
                <a:gd name="T7" fmla="*/ 204 h 204"/>
                <a:gd name="T8" fmla="*/ 345 w 345"/>
                <a:gd name="T9" fmla="*/ 2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204">
                  <a:moveTo>
                    <a:pt x="345" y="21"/>
                  </a:moveTo>
                  <a:lnTo>
                    <a:pt x="309" y="0"/>
                  </a:lnTo>
                  <a:lnTo>
                    <a:pt x="0" y="182"/>
                  </a:lnTo>
                  <a:lnTo>
                    <a:pt x="36" y="204"/>
                  </a:lnTo>
                  <a:lnTo>
                    <a:pt x="345" y="21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4" name="Freeform 186">
              <a:extLst>
                <a:ext uri="{FF2B5EF4-FFF2-40B4-BE49-F238E27FC236}">
                  <a16:creationId xmlns:a16="http://schemas.microsoft.com/office/drawing/2014/main" id="{615232C9-F642-2D4A-8CF2-04793041C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0492" y="2594631"/>
              <a:ext cx="226448" cy="364009"/>
            </a:xfrm>
            <a:custGeom>
              <a:avLst/>
              <a:gdLst>
                <a:gd name="T0" fmla="*/ 0 w 214"/>
                <a:gd name="T1" fmla="*/ 0 h 344"/>
                <a:gd name="T2" fmla="*/ 0 w 214"/>
                <a:gd name="T3" fmla="*/ 218 h 344"/>
                <a:gd name="T4" fmla="*/ 214 w 214"/>
                <a:gd name="T5" fmla="*/ 344 h 344"/>
                <a:gd name="T6" fmla="*/ 214 w 214"/>
                <a:gd name="T7" fmla="*/ 125 h 344"/>
                <a:gd name="T8" fmla="*/ 0 w 214"/>
                <a:gd name="T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344">
                  <a:moveTo>
                    <a:pt x="0" y="0"/>
                  </a:moveTo>
                  <a:lnTo>
                    <a:pt x="0" y="218"/>
                  </a:lnTo>
                  <a:lnTo>
                    <a:pt x="214" y="344"/>
                  </a:lnTo>
                  <a:lnTo>
                    <a:pt x="214" y="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5" name="Freeform 187">
              <a:extLst>
                <a:ext uri="{FF2B5EF4-FFF2-40B4-BE49-F238E27FC236}">
                  <a16:creationId xmlns:a16="http://schemas.microsoft.com/office/drawing/2014/main" id="{C11DFB7A-7959-FC40-B335-71B9AC76296A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6941" y="2535373"/>
              <a:ext cx="325917" cy="423267"/>
            </a:xfrm>
            <a:custGeom>
              <a:avLst/>
              <a:gdLst>
                <a:gd name="T0" fmla="*/ 0 w 308"/>
                <a:gd name="T1" fmla="*/ 181 h 400"/>
                <a:gd name="T2" fmla="*/ 0 w 308"/>
                <a:gd name="T3" fmla="*/ 400 h 400"/>
                <a:gd name="T4" fmla="*/ 308 w 308"/>
                <a:gd name="T5" fmla="*/ 218 h 400"/>
                <a:gd name="T6" fmla="*/ 308 w 308"/>
                <a:gd name="T7" fmla="*/ 0 h 400"/>
                <a:gd name="T8" fmla="*/ 0 w 308"/>
                <a:gd name="T9" fmla="*/ 18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400">
                  <a:moveTo>
                    <a:pt x="0" y="181"/>
                  </a:moveTo>
                  <a:lnTo>
                    <a:pt x="0" y="400"/>
                  </a:lnTo>
                  <a:lnTo>
                    <a:pt x="308" y="218"/>
                  </a:lnTo>
                  <a:lnTo>
                    <a:pt x="30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6" name="Freeform 188">
              <a:extLst>
                <a:ext uri="{FF2B5EF4-FFF2-40B4-BE49-F238E27FC236}">
                  <a16:creationId xmlns:a16="http://schemas.microsoft.com/office/drawing/2014/main" id="{F12A221C-4750-0F4A-91F2-2D99CCE94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0902" y="2703622"/>
              <a:ext cx="47618" cy="74072"/>
            </a:xfrm>
            <a:custGeom>
              <a:avLst/>
              <a:gdLst>
                <a:gd name="T0" fmla="*/ 45 w 45"/>
                <a:gd name="T1" fmla="*/ 0 h 70"/>
                <a:gd name="T2" fmla="*/ 0 w 45"/>
                <a:gd name="T3" fmla="*/ 28 h 70"/>
                <a:gd name="T4" fmla="*/ 0 w 45"/>
                <a:gd name="T5" fmla="*/ 70 h 70"/>
                <a:gd name="T6" fmla="*/ 45 w 45"/>
                <a:gd name="T7" fmla="*/ 43 h 70"/>
                <a:gd name="T8" fmla="*/ 45 w 45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70">
                  <a:moveTo>
                    <a:pt x="45" y="0"/>
                  </a:moveTo>
                  <a:lnTo>
                    <a:pt x="0" y="28"/>
                  </a:lnTo>
                  <a:lnTo>
                    <a:pt x="0" y="70"/>
                  </a:lnTo>
                  <a:lnTo>
                    <a:pt x="45" y="4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7" name="Freeform 189">
              <a:extLst>
                <a:ext uri="{FF2B5EF4-FFF2-40B4-BE49-F238E27FC236}">
                  <a16:creationId xmlns:a16="http://schemas.microsoft.com/office/drawing/2014/main" id="{C7D132EF-F8F5-CC40-829A-756A89074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0587" y="2738542"/>
              <a:ext cx="48676" cy="74072"/>
            </a:xfrm>
            <a:custGeom>
              <a:avLst/>
              <a:gdLst>
                <a:gd name="T0" fmla="*/ 46 w 46"/>
                <a:gd name="T1" fmla="*/ 0 h 70"/>
                <a:gd name="T2" fmla="*/ 0 w 46"/>
                <a:gd name="T3" fmla="*/ 28 h 70"/>
                <a:gd name="T4" fmla="*/ 0 w 46"/>
                <a:gd name="T5" fmla="*/ 70 h 70"/>
                <a:gd name="T6" fmla="*/ 46 w 46"/>
                <a:gd name="T7" fmla="*/ 43 h 70"/>
                <a:gd name="T8" fmla="*/ 46 w 46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0">
                  <a:moveTo>
                    <a:pt x="46" y="0"/>
                  </a:moveTo>
                  <a:lnTo>
                    <a:pt x="0" y="28"/>
                  </a:lnTo>
                  <a:lnTo>
                    <a:pt x="0" y="70"/>
                  </a:lnTo>
                  <a:lnTo>
                    <a:pt x="46" y="4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8" name="Freeform 190">
              <a:extLst>
                <a:ext uri="{FF2B5EF4-FFF2-40B4-BE49-F238E27FC236}">
                  <a16:creationId xmlns:a16="http://schemas.microsoft.com/office/drawing/2014/main" id="{5D03CD76-2A3B-0C4D-AE77-695D8888D01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1329" y="2774519"/>
              <a:ext cx="48676" cy="71956"/>
            </a:xfrm>
            <a:custGeom>
              <a:avLst/>
              <a:gdLst>
                <a:gd name="T0" fmla="*/ 46 w 46"/>
                <a:gd name="T1" fmla="*/ 0 h 68"/>
                <a:gd name="T2" fmla="*/ 0 w 46"/>
                <a:gd name="T3" fmla="*/ 27 h 68"/>
                <a:gd name="T4" fmla="*/ 0 w 46"/>
                <a:gd name="T5" fmla="*/ 68 h 68"/>
                <a:gd name="T6" fmla="*/ 46 w 46"/>
                <a:gd name="T7" fmla="*/ 42 h 68"/>
                <a:gd name="T8" fmla="*/ 46 w 46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68">
                  <a:moveTo>
                    <a:pt x="46" y="0"/>
                  </a:moveTo>
                  <a:lnTo>
                    <a:pt x="0" y="27"/>
                  </a:lnTo>
                  <a:lnTo>
                    <a:pt x="0" y="68"/>
                  </a:lnTo>
                  <a:lnTo>
                    <a:pt x="46" y="4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79" name="Freeform 191">
              <a:extLst>
                <a:ext uri="{FF2B5EF4-FFF2-40B4-BE49-F238E27FC236}">
                  <a16:creationId xmlns:a16="http://schemas.microsoft.com/office/drawing/2014/main" id="{EB33453E-A4B8-9B46-9C70-985EED75BAE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8320" y="2645423"/>
              <a:ext cx="38094" cy="67723"/>
            </a:xfrm>
            <a:custGeom>
              <a:avLst/>
              <a:gdLst>
                <a:gd name="T0" fmla="*/ 3 w 36"/>
                <a:gd name="T1" fmla="*/ 47 h 64"/>
                <a:gd name="T2" fmla="*/ 8 w 36"/>
                <a:gd name="T3" fmla="*/ 45 h 64"/>
                <a:gd name="T4" fmla="*/ 12 w 36"/>
                <a:gd name="T5" fmla="*/ 52 h 64"/>
                <a:gd name="T6" fmla="*/ 16 w 36"/>
                <a:gd name="T7" fmla="*/ 49 h 64"/>
                <a:gd name="T8" fmla="*/ 20 w 36"/>
                <a:gd name="T9" fmla="*/ 56 h 64"/>
                <a:gd name="T10" fmla="*/ 24 w 36"/>
                <a:gd name="T11" fmla="*/ 54 h 64"/>
                <a:gd name="T12" fmla="*/ 28 w 36"/>
                <a:gd name="T13" fmla="*/ 61 h 64"/>
                <a:gd name="T14" fmla="*/ 33 w 36"/>
                <a:gd name="T15" fmla="*/ 59 h 64"/>
                <a:gd name="T16" fmla="*/ 36 w 36"/>
                <a:gd name="T17" fmla="*/ 64 h 64"/>
                <a:gd name="T18" fmla="*/ 36 w 36"/>
                <a:gd name="T19" fmla="*/ 22 h 64"/>
                <a:gd name="T20" fmla="*/ 0 w 36"/>
                <a:gd name="T21" fmla="*/ 0 h 64"/>
                <a:gd name="T22" fmla="*/ 0 w 36"/>
                <a:gd name="T23" fmla="*/ 40 h 64"/>
                <a:gd name="T24" fmla="*/ 3 w 36"/>
                <a:gd name="T25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64">
                  <a:moveTo>
                    <a:pt x="3" y="47"/>
                  </a:moveTo>
                  <a:lnTo>
                    <a:pt x="8" y="45"/>
                  </a:lnTo>
                  <a:lnTo>
                    <a:pt x="12" y="52"/>
                  </a:lnTo>
                  <a:lnTo>
                    <a:pt x="16" y="49"/>
                  </a:lnTo>
                  <a:lnTo>
                    <a:pt x="20" y="56"/>
                  </a:lnTo>
                  <a:lnTo>
                    <a:pt x="24" y="54"/>
                  </a:lnTo>
                  <a:lnTo>
                    <a:pt x="28" y="61"/>
                  </a:lnTo>
                  <a:lnTo>
                    <a:pt x="33" y="59"/>
                  </a:lnTo>
                  <a:lnTo>
                    <a:pt x="36" y="64"/>
                  </a:lnTo>
                  <a:lnTo>
                    <a:pt x="36" y="22"/>
                  </a:lnTo>
                  <a:lnTo>
                    <a:pt x="0" y="0"/>
                  </a:lnTo>
                  <a:lnTo>
                    <a:pt x="0" y="40"/>
                  </a:lnTo>
                  <a:lnTo>
                    <a:pt x="3" y="47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80" name="Freeform 192">
              <a:extLst>
                <a:ext uri="{FF2B5EF4-FFF2-40B4-BE49-F238E27FC236}">
                  <a16:creationId xmlns:a16="http://schemas.microsoft.com/office/drawing/2014/main" id="{0E4BDA34-8913-0E4D-A091-8764225D51A8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1495" y="1984067"/>
              <a:ext cx="554482" cy="324859"/>
            </a:xfrm>
            <a:custGeom>
              <a:avLst/>
              <a:gdLst>
                <a:gd name="T0" fmla="*/ 310 w 524"/>
                <a:gd name="T1" fmla="*/ 0 h 307"/>
                <a:gd name="T2" fmla="*/ 0 w 524"/>
                <a:gd name="T3" fmla="*/ 182 h 307"/>
                <a:gd name="T4" fmla="*/ 214 w 524"/>
                <a:gd name="T5" fmla="*/ 307 h 307"/>
                <a:gd name="T6" fmla="*/ 524 w 524"/>
                <a:gd name="T7" fmla="*/ 126 h 307"/>
                <a:gd name="T8" fmla="*/ 310 w 524"/>
                <a:gd name="T9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307">
                  <a:moveTo>
                    <a:pt x="310" y="0"/>
                  </a:moveTo>
                  <a:lnTo>
                    <a:pt x="0" y="182"/>
                  </a:lnTo>
                  <a:lnTo>
                    <a:pt x="214" y="307"/>
                  </a:lnTo>
                  <a:lnTo>
                    <a:pt x="524" y="126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81" name="Freeform 193">
              <a:extLst>
                <a:ext uri="{FF2B5EF4-FFF2-40B4-BE49-F238E27FC236}">
                  <a16:creationId xmlns:a16="http://schemas.microsoft.com/office/drawing/2014/main" id="{31055211-28A5-DC4F-B593-209C9E8D98D8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1495" y="1753386"/>
              <a:ext cx="554482" cy="324859"/>
            </a:xfrm>
            <a:custGeom>
              <a:avLst/>
              <a:gdLst>
                <a:gd name="T0" fmla="*/ 310 w 524"/>
                <a:gd name="T1" fmla="*/ 0 h 307"/>
                <a:gd name="T2" fmla="*/ 0 w 524"/>
                <a:gd name="T3" fmla="*/ 181 h 307"/>
                <a:gd name="T4" fmla="*/ 214 w 524"/>
                <a:gd name="T5" fmla="*/ 307 h 307"/>
                <a:gd name="T6" fmla="*/ 524 w 524"/>
                <a:gd name="T7" fmla="*/ 125 h 307"/>
                <a:gd name="T8" fmla="*/ 310 w 524"/>
                <a:gd name="T9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307">
                  <a:moveTo>
                    <a:pt x="310" y="0"/>
                  </a:moveTo>
                  <a:lnTo>
                    <a:pt x="0" y="181"/>
                  </a:lnTo>
                  <a:lnTo>
                    <a:pt x="214" y="307"/>
                  </a:lnTo>
                  <a:lnTo>
                    <a:pt x="524" y="125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82" name="Freeform 194">
              <a:extLst>
                <a:ext uri="{FF2B5EF4-FFF2-40B4-BE49-F238E27FC236}">
                  <a16:creationId xmlns:a16="http://schemas.microsoft.com/office/drawing/2014/main" id="{D45F8119-F998-D847-B53D-53CE86F56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9324" y="1804178"/>
              <a:ext cx="367186" cy="214809"/>
            </a:xfrm>
            <a:custGeom>
              <a:avLst/>
              <a:gdLst>
                <a:gd name="T0" fmla="*/ 347 w 347"/>
                <a:gd name="T1" fmla="*/ 22 h 203"/>
                <a:gd name="T2" fmla="*/ 309 w 347"/>
                <a:gd name="T3" fmla="*/ 0 h 203"/>
                <a:gd name="T4" fmla="*/ 0 w 347"/>
                <a:gd name="T5" fmla="*/ 181 h 203"/>
                <a:gd name="T6" fmla="*/ 36 w 347"/>
                <a:gd name="T7" fmla="*/ 203 h 203"/>
                <a:gd name="T8" fmla="*/ 347 w 347"/>
                <a:gd name="T9" fmla="*/ 2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03">
                  <a:moveTo>
                    <a:pt x="347" y="22"/>
                  </a:moveTo>
                  <a:lnTo>
                    <a:pt x="309" y="0"/>
                  </a:lnTo>
                  <a:lnTo>
                    <a:pt x="0" y="181"/>
                  </a:lnTo>
                  <a:lnTo>
                    <a:pt x="36" y="203"/>
                  </a:lnTo>
                  <a:lnTo>
                    <a:pt x="347" y="22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83" name="Freeform 195">
              <a:extLst>
                <a:ext uri="{FF2B5EF4-FFF2-40B4-BE49-F238E27FC236}">
                  <a16:creationId xmlns:a16="http://schemas.microsoft.com/office/drawing/2014/main" id="{6CC5C0B8-AF91-CB4B-8C75-91088F8BCA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1495" y="1944914"/>
              <a:ext cx="226448" cy="364010"/>
            </a:xfrm>
            <a:custGeom>
              <a:avLst/>
              <a:gdLst>
                <a:gd name="T0" fmla="*/ 0 w 214"/>
                <a:gd name="T1" fmla="*/ 0 h 344"/>
                <a:gd name="T2" fmla="*/ 0 w 214"/>
                <a:gd name="T3" fmla="*/ 219 h 344"/>
                <a:gd name="T4" fmla="*/ 214 w 214"/>
                <a:gd name="T5" fmla="*/ 344 h 344"/>
                <a:gd name="T6" fmla="*/ 214 w 214"/>
                <a:gd name="T7" fmla="*/ 126 h 344"/>
                <a:gd name="T8" fmla="*/ 0 w 214"/>
                <a:gd name="T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344">
                  <a:moveTo>
                    <a:pt x="0" y="0"/>
                  </a:moveTo>
                  <a:lnTo>
                    <a:pt x="0" y="219"/>
                  </a:lnTo>
                  <a:lnTo>
                    <a:pt x="214" y="344"/>
                  </a:lnTo>
                  <a:lnTo>
                    <a:pt x="214" y="1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84" name="Freeform 196">
              <a:extLst>
                <a:ext uri="{FF2B5EF4-FFF2-40B4-BE49-F238E27FC236}">
                  <a16:creationId xmlns:a16="http://schemas.microsoft.com/office/drawing/2014/main" id="{E6E57B5C-9AEF-4544-B70E-6F5A5257B416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7943" y="1885658"/>
              <a:ext cx="328034" cy="423267"/>
            </a:xfrm>
            <a:custGeom>
              <a:avLst/>
              <a:gdLst>
                <a:gd name="T0" fmla="*/ 0 w 310"/>
                <a:gd name="T1" fmla="*/ 182 h 400"/>
                <a:gd name="T2" fmla="*/ 0 w 310"/>
                <a:gd name="T3" fmla="*/ 400 h 400"/>
                <a:gd name="T4" fmla="*/ 310 w 310"/>
                <a:gd name="T5" fmla="*/ 219 h 400"/>
                <a:gd name="T6" fmla="*/ 310 w 310"/>
                <a:gd name="T7" fmla="*/ 0 h 400"/>
                <a:gd name="T8" fmla="*/ 0 w 310"/>
                <a:gd name="T9" fmla="*/ 182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400">
                  <a:moveTo>
                    <a:pt x="0" y="182"/>
                  </a:moveTo>
                  <a:lnTo>
                    <a:pt x="0" y="400"/>
                  </a:lnTo>
                  <a:lnTo>
                    <a:pt x="310" y="219"/>
                  </a:lnTo>
                  <a:lnTo>
                    <a:pt x="310" y="0"/>
                  </a:lnTo>
                  <a:lnTo>
                    <a:pt x="0" y="182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85" name="Freeform 197">
              <a:extLst>
                <a:ext uri="{FF2B5EF4-FFF2-40B4-BE49-F238E27FC236}">
                  <a16:creationId xmlns:a16="http://schemas.microsoft.com/office/drawing/2014/main" id="{D923FBCD-50E5-A944-B033-0E9B8F1C2C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31905" y="2056021"/>
              <a:ext cx="48676" cy="71956"/>
            </a:xfrm>
            <a:custGeom>
              <a:avLst/>
              <a:gdLst>
                <a:gd name="T0" fmla="*/ 46 w 46"/>
                <a:gd name="T1" fmla="*/ 0 h 68"/>
                <a:gd name="T2" fmla="*/ 0 w 46"/>
                <a:gd name="T3" fmla="*/ 27 h 68"/>
                <a:gd name="T4" fmla="*/ 0 w 46"/>
                <a:gd name="T5" fmla="*/ 68 h 68"/>
                <a:gd name="T6" fmla="*/ 46 w 46"/>
                <a:gd name="T7" fmla="*/ 42 h 68"/>
                <a:gd name="T8" fmla="*/ 46 w 46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68">
                  <a:moveTo>
                    <a:pt x="46" y="0"/>
                  </a:moveTo>
                  <a:lnTo>
                    <a:pt x="0" y="27"/>
                  </a:lnTo>
                  <a:lnTo>
                    <a:pt x="0" y="68"/>
                  </a:lnTo>
                  <a:lnTo>
                    <a:pt x="46" y="4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86" name="Freeform 198">
              <a:extLst>
                <a:ext uri="{FF2B5EF4-FFF2-40B4-BE49-F238E27FC236}">
                  <a16:creationId xmlns:a16="http://schemas.microsoft.com/office/drawing/2014/main" id="{0C42E99F-1D42-5546-9C0F-688DA1D92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1590" y="2090942"/>
              <a:ext cx="49734" cy="73014"/>
            </a:xfrm>
            <a:custGeom>
              <a:avLst/>
              <a:gdLst>
                <a:gd name="T0" fmla="*/ 47 w 47"/>
                <a:gd name="T1" fmla="*/ 0 h 69"/>
                <a:gd name="T2" fmla="*/ 0 w 47"/>
                <a:gd name="T3" fmla="*/ 26 h 69"/>
                <a:gd name="T4" fmla="*/ 0 w 47"/>
                <a:gd name="T5" fmla="*/ 69 h 69"/>
                <a:gd name="T6" fmla="*/ 47 w 47"/>
                <a:gd name="T7" fmla="*/ 42 h 69"/>
                <a:gd name="T8" fmla="*/ 47 w 47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9">
                  <a:moveTo>
                    <a:pt x="47" y="0"/>
                  </a:moveTo>
                  <a:lnTo>
                    <a:pt x="0" y="26"/>
                  </a:lnTo>
                  <a:lnTo>
                    <a:pt x="0" y="69"/>
                  </a:lnTo>
                  <a:lnTo>
                    <a:pt x="47" y="42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87" name="Freeform 199">
              <a:extLst>
                <a:ext uri="{FF2B5EF4-FFF2-40B4-BE49-F238E27FC236}">
                  <a16:creationId xmlns:a16="http://schemas.microsoft.com/office/drawing/2014/main" id="{67FAFFAA-B3A8-BB47-9146-747E465D9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3390" y="2124803"/>
              <a:ext cx="48676" cy="74072"/>
            </a:xfrm>
            <a:custGeom>
              <a:avLst/>
              <a:gdLst>
                <a:gd name="T0" fmla="*/ 46 w 46"/>
                <a:gd name="T1" fmla="*/ 0 h 70"/>
                <a:gd name="T2" fmla="*/ 0 w 46"/>
                <a:gd name="T3" fmla="*/ 28 h 70"/>
                <a:gd name="T4" fmla="*/ 0 w 46"/>
                <a:gd name="T5" fmla="*/ 70 h 70"/>
                <a:gd name="T6" fmla="*/ 46 w 46"/>
                <a:gd name="T7" fmla="*/ 42 h 70"/>
                <a:gd name="T8" fmla="*/ 46 w 46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0">
                  <a:moveTo>
                    <a:pt x="46" y="0"/>
                  </a:moveTo>
                  <a:lnTo>
                    <a:pt x="0" y="28"/>
                  </a:lnTo>
                  <a:lnTo>
                    <a:pt x="0" y="70"/>
                  </a:lnTo>
                  <a:lnTo>
                    <a:pt x="46" y="4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88" name="Freeform 200">
              <a:extLst>
                <a:ext uri="{FF2B5EF4-FFF2-40B4-BE49-F238E27FC236}">
                  <a16:creationId xmlns:a16="http://schemas.microsoft.com/office/drawing/2014/main" id="{FBAE9185-2791-0147-916F-71C66C9A60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9324" y="1995708"/>
              <a:ext cx="38094" cy="69839"/>
            </a:xfrm>
            <a:custGeom>
              <a:avLst/>
              <a:gdLst>
                <a:gd name="T0" fmla="*/ 4 w 36"/>
                <a:gd name="T1" fmla="*/ 47 h 66"/>
                <a:gd name="T2" fmla="*/ 8 w 36"/>
                <a:gd name="T3" fmla="*/ 46 h 66"/>
                <a:gd name="T4" fmla="*/ 12 w 36"/>
                <a:gd name="T5" fmla="*/ 52 h 66"/>
                <a:gd name="T6" fmla="*/ 17 w 36"/>
                <a:gd name="T7" fmla="*/ 51 h 66"/>
                <a:gd name="T8" fmla="*/ 20 w 36"/>
                <a:gd name="T9" fmla="*/ 57 h 66"/>
                <a:gd name="T10" fmla="*/ 25 w 36"/>
                <a:gd name="T11" fmla="*/ 55 h 66"/>
                <a:gd name="T12" fmla="*/ 30 w 36"/>
                <a:gd name="T13" fmla="*/ 61 h 66"/>
                <a:gd name="T14" fmla="*/ 33 w 36"/>
                <a:gd name="T15" fmla="*/ 60 h 66"/>
                <a:gd name="T16" fmla="*/ 36 w 36"/>
                <a:gd name="T17" fmla="*/ 66 h 66"/>
                <a:gd name="T18" fmla="*/ 36 w 36"/>
                <a:gd name="T19" fmla="*/ 22 h 66"/>
                <a:gd name="T20" fmla="*/ 0 w 36"/>
                <a:gd name="T21" fmla="*/ 0 h 66"/>
                <a:gd name="T22" fmla="*/ 0 w 36"/>
                <a:gd name="T23" fmla="*/ 42 h 66"/>
                <a:gd name="T24" fmla="*/ 4 w 36"/>
                <a:gd name="T25" fmla="*/ 4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66">
                  <a:moveTo>
                    <a:pt x="4" y="47"/>
                  </a:moveTo>
                  <a:lnTo>
                    <a:pt x="8" y="46"/>
                  </a:lnTo>
                  <a:lnTo>
                    <a:pt x="12" y="52"/>
                  </a:lnTo>
                  <a:lnTo>
                    <a:pt x="17" y="51"/>
                  </a:lnTo>
                  <a:lnTo>
                    <a:pt x="20" y="57"/>
                  </a:lnTo>
                  <a:lnTo>
                    <a:pt x="25" y="55"/>
                  </a:lnTo>
                  <a:lnTo>
                    <a:pt x="30" y="61"/>
                  </a:lnTo>
                  <a:lnTo>
                    <a:pt x="33" y="60"/>
                  </a:lnTo>
                  <a:lnTo>
                    <a:pt x="36" y="66"/>
                  </a:lnTo>
                  <a:lnTo>
                    <a:pt x="36" y="22"/>
                  </a:lnTo>
                  <a:lnTo>
                    <a:pt x="0" y="0"/>
                  </a:lnTo>
                  <a:lnTo>
                    <a:pt x="0" y="42"/>
                  </a:lnTo>
                  <a:lnTo>
                    <a:pt x="4" y="47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89" name="Freeform 201">
              <a:extLst>
                <a:ext uri="{FF2B5EF4-FFF2-40B4-BE49-F238E27FC236}">
                  <a16:creationId xmlns:a16="http://schemas.microsoft.com/office/drawing/2014/main" id="{7BA0ADDE-EEA7-DE48-B802-07EE7DD5806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8735" y="2147024"/>
              <a:ext cx="552366" cy="324859"/>
            </a:xfrm>
            <a:custGeom>
              <a:avLst/>
              <a:gdLst>
                <a:gd name="T0" fmla="*/ 309 w 522"/>
                <a:gd name="T1" fmla="*/ 0 h 307"/>
                <a:gd name="T2" fmla="*/ 0 w 522"/>
                <a:gd name="T3" fmla="*/ 181 h 307"/>
                <a:gd name="T4" fmla="*/ 213 w 522"/>
                <a:gd name="T5" fmla="*/ 307 h 307"/>
                <a:gd name="T6" fmla="*/ 522 w 522"/>
                <a:gd name="T7" fmla="*/ 125 h 307"/>
                <a:gd name="T8" fmla="*/ 309 w 522"/>
                <a:gd name="T9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307">
                  <a:moveTo>
                    <a:pt x="309" y="0"/>
                  </a:moveTo>
                  <a:lnTo>
                    <a:pt x="0" y="181"/>
                  </a:lnTo>
                  <a:lnTo>
                    <a:pt x="213" y="307"/>
                  </a:lnTo>
                  <a:lnTo>
                    <a:pt x="522" y="125"/>
                  </a:lnTo>
                  <a:lnTo>
                    <a:pt x="30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90" name="Freeform 202">
              <a:extLst>
                <a:ext uri="{FF2B5EF4-FFF2-40B4-BE49-F238E27FC236}">
                  <a16:creationId xmlns:a16="http://schemas.microsoft.com/office/drawing/2014/main" id="{63A16981-4AE8-F44C-A337-7E9390D330BE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8735" y="1915285"/>
              <a:ext cx="552366" cy="324859"/>
            </a:xfrm>
            <a:custGeom>
              <a:avLst/>
              <a:gdLst>
                <a:gd name="T0" fmla="*/ 309 w 522"/>
                <a:gd name="T1" fmla="*/ 0 h 307"/>
                <a:gd name="T2" fmla="*/ 0 w 522"/>
                <a:gd name="T3" fmla="*/ 182 h 307"/>
                <a:gd name="T4" fmla="*/ 213 w 522"/>
                <a:gd name="T5" fmla="*/ 307 h 307"/>
                <a:gd name="T6" fmla="*/ 522 w 522"/>
                <a:gd name="T7" fmla="*/ 126 h 307"/>
                <a:gd name="T8" fmla="*/ 309 w 522"/>
                <a:gd name="T9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307">
                  <a:moveTo>
                    <a:pt x="309" y="0"/>
                  </a:moveTo>
                  <a:lnTo>
                    <a:pt x="0" y="182"/>
                  </a:lnTo>
                  <a:lnTo>
                    <a:pt x="213" y="307"/>
                  </a:lnTo>
                  <a:lnTo>
                    <a:pt x="522" y="126"/>
                  </a:lnTo>
                  <a:lnTo>
                    <a:pt x="309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91" name="Freeform 203">
              <a:extLst>
                <a:ext uri="{FF2B5EF4-FFF2-40B4-BE49-F238E27FC236}">
                  <a16:creationId xmlns:a16="http://schemas.microsoft.com/office/drawing/2014/main" id="{FC719B49-FE9C-104E-981C-A714E248DDC0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6564" y="1966077"/>
              <a:ext cx="365069" cy="215867"/>
            </a:xfrm>
            <a:custGeom>
              <a:avLst/>
              <a:gdLst>
                <a:gd name="T0" fmla="*/ 345 w 345"/>
                <a:gd name="T1" fmla="*/ 22 h 204"/>
                <a:gd name="T2" fmla="*/ 308 w 345"/>
                <a:gd name="T3" fmla="*/ 0 h 204"/>
                <a:gd name="T4" fmla="*/ 0 w 345"/>
                <a:gd name="T5" fmla="*/ 182 h 204"/>
                <a:gd name="T6" fmla="*/ 36 w 345"/>
                <a:gd name="T7" fmla="*/ 204 h 204"/>
                <a:gd name="T8" fmla="*/ 345 w 345"/>
                <a:gd name="T9" fmla="*/ 2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204">
                  <a:moveTo>
                    <a:pt x="345" y="22"/>
                  </a:moveTo>
                  <a:lnTo>
                    <a:pt x="308" y="0"/>
                  </a:lnTo>
                  <a:lnTo>
                    <a:pt x="0" y="182"/>
                  </a:lnTo>
                  <a:lnTo>
                    <a:pt x="36" y="204"/>
                  </a:lnTo>
                  <a:lnTo>
                    <a:pt x="345" y="22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92" name="Freeform 204">
              <a:extLst>
                <a:ext uri="{FF2B5EF4-FFF2-40B4-BE49-F238E27FC236}">
                  <a16:creationId xmlns:a16="http://schemas.microsoft.com/office/drawing/2014/main" id="{D26FCA4B-6A0F-DD42-9094-3F44760A4E4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8735" y="2107872"/>
              <a:ext cx="225391" cy="364010"/>
            </a:xfrm>
            <a:custGeom>
              <a:avLst/>
              <a:gdLst>
                <a:gd name="T0" fmla="*/ 0 w 213"/>
                <a:gd name="T1" fmla="*/ 0 h 344"/>
                <a:gd name="T2" fmla="*/ 0 w 213"/>
                <a:gd name="T3" fmla="*/ 218 h 344"/>
                <a:gd name="T4" fmla="*/ 213 w 213"/>
                <a:gd name="T5" fmla="*/ 344 h 344"/>
                <a:gd name="T6" fmla="*/ 213 w 213"/>
                <a:gd name="T7" fmla="*/ 125 h 344"/>
                <a:gd name="T8" fmla="*/ 0 w 213"/>
                <a:gd name="T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344">
                  <a:moveTo>
                    <a:pt x="0" y="0"/>
                  </a:moveTo>
                  <a:lnTo>
                    <a:pt x="0" y="218"/>
                  </a:lnTo>
                  <a:lnTo>
                    <a:pt x="213" y="344"/>
                  </a:lnTo>
                  <a:lnTo>
                    <a:pt x="213" y="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93" name="Freeform 206">
              <a:extLst>
                <a:ext uri="{FF2B5EF4-FFF2-40B4-BE49-F238E27FC236}">
                  <a16:creationId xmlns:a16="http://schemas.microsoft.com/office/drawing/2014/main" id="{6DACC9BC-4DC1-254C-95AA-5EE650468349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4127" y="2048616"/>
              <a:ext cx="326975" cy="423267"/>
            </a:xfrm>
            <a:custGeom>
              <a:avLst/>
              <a:gdLst>
                <a:gd name="T0" fmla="*/ 0 w 309"/>
                <a:gd name="T1" fmla="*/ 181 h 400"/>
                <a:gd name="T2" fmla="*/ 0 w 309"/>
                <a:gd name="T3" fmla="*/ 400 h 400"/>
                <a:gd name="T4" fmla="*/ 309 w 309"/>
                <a:gd name="T5" fmla="*/ 218 h 400"/>
                <a:gd name="T6" fmla="*/ 309 w 309"/>
                <a:gd name="T7" fmla="*/ 0 h 400"/>
                <a:gd name="T8" fmla="*/ 0 w 309"/>
                <a:gd name="T9" fmla="*/ 18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" h="400">
                  <a:moveTo>
                    <a:pt x="0" y="181"/>
                  </a:moveTo>
                  <a:lnTo>
                    <a:pt x="0" y="400"/>
                  </a:lnTo>
                  <a:lnTo>
                    <a:pt x="309" y="218"/>
                  </a:lnTo>
                  <a:lnTo>
                    <a:pt x="309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94" name="Freeform 207">
              <a:extLst>
                <a:ext uri="{FF2B5EF4-FFF2-40B4-BE49-F238E27FC236}">
                  <a16:creationId xmlns:a16="http://schemas.microsoft.com/office/drawing/2014/main" id="{2897D795-8B65-224B-B6AC-F18AF7B1A70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8088" y="2217922"/>
              <a:ext cx="48676" cy="73014"/>
            </a:xfrm>
            <a:custGeom>
              <a:avLst/>
              <a:gdLst>
                <a:gd name="T0" fmla="*/ 46 w 46"/>
                <a:gd name="T1" fmla="*/ 0 h 69"/>
                <a:gd name="T2" fmla="*/ 0 w 46"/>
                <a:gd name="T3" fmla="*/ 27 h 69"/>
                <a:gd name="T4" fmla="*/ 0 w 46"/>
                <a:gd name="T5" fmla="*/ 69 h 69"/>
                <a:gd name="T6" fmla="*/ 46 w 46"/>
                <a:gd name="T7" fmla="*/ 42 h 69"/>
                <a:gd name="T8" fmla="*/ 46 w 46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69">
                  <a:moveTo>
                    <a:pt x="46" y="0"/>
                  </a:moveTo>
                  <a:lnTo>
                    <a:pt x="0" y="27"/>
                  </a:lnTo>
                  <a:lnTo>
                    <a:pt x="0" y="69"/>
                  </a:lnTo>
                  <a:lnTo>
                    <a:pt x="46" y="4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95" name="Freeform 208">
              <a:extLst>
                <a:ext uri="{FF2B5EF4-FFF2-40B4-BE49-F238E27FC236}">
                  <a16:creationId xmlns:a16="http://schemas.microsoft.com/office/drawing/2014/main" id="{3EC8C44C-68DD-1C4E-ADA3-31C57413680E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8830" y="2251784"/>
              <a:ext cx="48676" cy="74072"/>
            </a:xfrm>
            <a:custGeom>
              <a:avLst/>
              <a:gdLst>
                <a:gd name="T0" fmla="*/ 46 w 46"/>
                <a:gd name="T1" fmla="*/ 0 h 70"/>
                <a:gd name="T2" fmla="*/ 0 w 46"/>
                <a:gd name="T3" fmla="*/ 28 h 70"/>
                <a:gd name="T4" fmla="*/ 0 w 46"/>
                <a:gd name="T5" fmla="*/ 70 h 70"/>
                <a:gd name="T6" fmla="*/ 46 w 46"/>
                <a:gd name="T7" fmla="*/ 43 h 70"/>
                <a:gd name="T8" fmla="*/ 46 w 46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0">
                  <a:moveTo>
                    <a:pt x="46" y="0"/>
                  </a:moveTo>
                  <a:lnTo>
                    <a:pt x="0" y="28"/>
                  </a:lnTo>
                  <a:lnTo>
                    <a:pt x="0" y="70"/>
                  </a:lnTo>
                  <a:lnTo>
                    <a:pt x="46" y="43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96" name="Freeform 209">
              <a:extLst>
                <a:ext uri="{FF2B5EF4-FFF2-40B4-BE49-F238E27FC236}">
                  <a16:creationId xmlns:a16="http://schemas.microsoft.com/office/drawing/2014/main" id="{D8844A81-67EF-D642-9480-73AD5CF76FE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89573" y="2287761"/>
              <a:ext cx="49734" cy="73014"/>
            </a:xfrm>
            <a:custGeom>
              <a:avLst/>
              <a:gdLst>
                <a:gd name="T0" fmla="*/ 47 w 47"/>
                <a:gd name="T1" fmla="*/ 0 h 69"/>
                <a:gd name="T2" fmla="*/ 0 w 47"/>
                <a:gd name="T3" fmla="*/ 27 h 69"/>
                <a:gd name="T4" fmla="*/ 0 w 47"/>
                <a:gd name="T5" fmla="*/ 69 h 69"/>
                <a:gd name="T6" fmla="*/ 47 w 47"/>
                <a:gd name="T7" fmla="*/ 42 h 69"/>
                <a:gd name="T8" fmla="*/ 47 w 47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9">
                  <a:moveTo>
                    <a:pt x="47" y="0"/>
                  </a:moveTo>
                  <a:lnTo>
                    <a:pt x="0" y="27"/>
                  </a:lnTo>
                  <a:lnTo>
                    <a:pt x="0" y="69"/>
                  </a:lnTo>
                  <a:lnTo>
                    <a:pt x="47" y="42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97" name="Freeform 210">
              <a:extLst>
                <a:ext uri="{FF2B5EF4-FFF2-40B4-BE49-F238E27FC236}">
                  <a16:creationId xmlns:a16="http://schemas.microsoft.com/office/drawing/2014/main" id="{E148A5C0-6F07-154B-A517-544E75A23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6565" y="2158664"/>
              <a:ext cx="38094" cy="67723"/>
            </a:xfrm>
            <a:custGeom>
              <a:avLst/>
              <a:gdLst>
                <a:gd name="T0" fmla="*/ 4 w 36"/>
                <a:gd name="T1" fmla="*/ 47 h 64"/>
                <a:gd name="T2" fmla="*/ 8 w 36"/>
                <a:gd name="T3" fmla="*/ 45 h 64"/>
                <a:gd name="T4" fmla="*/ 12 w 36"/>
                <a:gd name="T5" fmla="*/ 52 h 64"/>
                <a:gd name="T6" fmla="*/ 16 w 36"/>
                <a:gd name="T7" fmla="*/ 49 h 64"/>
                <a:gd name="T8" fmla="*/ 20 w 36"/>
                <a:gd name="T9" fmla="*/ 56 h 64"/>
                <a:gd name="T10" fmla="*/ 24 w 36"/>
                <a:gd name="T11" fmla="*/ 54 h 64"/>
                <a:gd name="T12" fmla="*/ 28 w 36"/>
                <a:gd name="T13" fmla="*/ 61 h 64"/>
                <a:gd name="T14" fmla="*/ 33 w 36"/>
                <a:gd name="T15" fmla="*/ 59 h 64"/>
                <a:gd name="T16" fmla="*/ 36 w 36"/>
                <a:gd name="T17" fmla="*/ 64 h 64"/>
                <a:gd name="T18" fmla="*/ 36 w 36"/>
                <a:gd name="T19" fmla="*/ 22 h 64"/>
                <a:gd name="T20" fmla="*/ 0 w 36"/>
                <a:gd name="T21" fmla="*/ 0 h 64"/>
                <a:gd name="T22" fmla="*/ 0 w 36"/>
                <a:gd name="T23" fmla="*/ 40 h 64"/>
                <a:gd name="T24" fmla="*/ 4 w 36"/>
                <a:gd name="T25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64">
                  <a:moveTo>
                    <a:pt x="4" y="47"/>
                  </a:moveTo>
                  <a:lnTo>
                    <a:pt x="8" y="45"/>
                  </a:lnTo>
                  <a:lnTo>
                    <a:pt x="12" y="52"/>
                  </a:lnTo>
                  <a:lnTo>
                    <a:pt x="16" y="49"/>
                  </a:lnTo>
                  <a:lnTo>
                    <a:pt x="20" y="56"/>
                  </a:lnTo>
                  <a:lnTo>
                    <a:pt x="24" y="54"/>
                  </a:lnTo>
                  <a:lnTo>
                    <a:pt x="28" y="61"/>
                  </a:lnTo>
                  <a:lnTo>
                    <a:pt x="33" y="59"/>
                  </a:lnTo>
                  <a:lnTo>
                    <a:pt x="36" y="64"/>
                  </a:lnTo>
                  <a:lnTo>
                    <a:pt x="36" y="22"/>
                  </a:lnTo>
                  <a:lnTo>
                    <a:pt x="0" y="0"/>
                  </a:lnTo>
                  <a:lnTo>
                    <a:pt x="0" y="40"/>
                  </a:lnTo>
                  <a:lnTo>
                    <a:pt x="4" y="47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98" name="Freeform 211">
              <a:extLst>
                <a:ext uri="{FF2B5EF4-FFF2-40B4-BE49-F238E27FC236}">
                  <a16:creationId xmlns:a16="http://schemas.microsoft.com/office/drawing/2014/main" id="{72D393B4-86A5-144B-A0C5-04F26C27E2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3251" y="2200992"/>
              <a:ext cx="554482" cy="323800"/>
            </a:xfrm>
            <a:custGeom>
              <a:avLst/>
              <a:gdLst>
                <a:gd name="T0" fmla="*/ 309 w 524"/>
                <a:gd name="T1" fmla="*/ 0 h 306"/>
                <a:gd name="T2" fmla="*/ 0 w 524"/>
                <a:gd name="T3" fmla="*/ 181 h 306"/>
                <a:gd name="T4" fmla="*/ 214 w 524"/>
                <a:gd name="T5" fmla="*/ 306 h 306"/>
                <a:gd name="T6" fmla="*/ 524 w 524"/>
                <a:gd name="T7" fmla="*/ 125 h 306"/>
                <a:gd name="T8" fmla="*/ 309 w 524"/>
                <a:gd name="T9" fmla="*/ 0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306">
                  <a:moveTo>
                    <a:pt x="309" y="0"/>
                  </a:moveTo>
                  <a:lnTo>
                    <a:pt x="0" y="181"/>
                  </a:lnTo>
                  <a:lnTo>
                    <a:pt x="214" y="306"/>
                  </a:lnTo>
                  <a:lnTo>
                    <a:pt x="524" y="125"/>
                  </a:lnTo>
                  <a:lnTo>
                    <a:pt x="30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99" name="Freeform 212">
              <a:extLst>
                <a:ext uri="{FF2B5EF4-FFF2-40B4-BE49-F238E27FC236}">
                  <a16:creationId xmlns:a16="http://schemas.microsoft.com/office/drawing/2014/main" id="{6DADBFF7-90CC-504F-B17D-D5B6378224D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3251" y="1969253"/>
              <a:ext cx="554482" cy="325916"/>
            </a:xfrm>
            <a:custGeom>
              <a:avLst/>
              <a:gdLst>
                <a:gd name="T0" fmla="*/ 309 w 524"/>
                <a:gd name="T1" fmla="*/ 0 h 308"/>
                <a:gd name="T2" fmla="*/ 0 w 524"/>
                <a:gd name="T3" fmla="*/ 181 h 308"/>
                <a:gd name="T4" fmla="*/ 214 w 524"/>
                <a:gd name="T5" fmla="*/ 308 h 308"/>
                <a:gd name="T6" fmla="*/ 524 w 524"/>
                <a:gd name="T7" fmla="*/ 125 h 308"/>
                <a:gd name="T8" fmla="*/ 309 w 524"/>
                <a:gd name="T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308">
                  <a:moveTo>
                    <a:pt x="309" y="0"/>
                  </a:moveTo>
                  <a:lnTo>
                    <a:pt x="0" y="181"/>
                  </a:lnTo>
                  <a:lnTo>
                    <a:pt x="214" y="308"/>
                  </a:lnTo>
                  <a:lnTo>
                    <a:pt x="524" y="125"/>
                  </a:lnTo>
                  <a:lnTo>
                    <a:pt x="309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00" name="Freeform 213">
              <a:extLst>
                <a:ext uri="{FF2B5EF4-FFF2-40B4-BE49-F238E27FC236}">
                  <a16:creationId xmlns:a16="http://schemas.microsoft.com/office/drawing/2014/main" id="{ED6566A9-2F31-CE42-A1FC-057D8D55F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1080" y="2020045"/>
              <a:ext cx="367186" cy="216925"/>
            </a:xfrm>
            <a:custGeom>
              <a:avLst/>
              <a:gdLst>
                <a:gd name="T0" fmla="*/ 347 w 347"/>
                <a:gd name="T1" fmla="*/ 22 h 205"/>
                <a:gd name="T2" fmla="*/ 309 w 347"/>
                <a:gd name="T3" fmla="*/ 0 h 205"/>
                <a:gd name="T4" fmla="*/ 0 w 347"/>
                <a:gd name="T5" fmla="*/ 183 h 205"/>
                <a:gd name="T6" fmla="*/ 37 w 347"/>
                <a:gd name="T7" fmla="*/ 205 h 205"/>
                <a:gd name="T8" fmla="*/ 347 w 347"/>
                <a:gd name="T9" fmla="*/ 2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05">
                  <a:moveTo>
                    <a:pt x="347" y="22"/>
                  </a:moveTo>
                  <a:lnTo>
                    <a:pt x="309" y="0"/>
                  </a:lnTo>
                  <a:lnTo>
                    <a:pt x="0" y="183"/>
                  </a:lnTo>
                  <a:lnTo>
                    <a:pt x="37" y="205"/>
                  </a:lnTo>
                  <a:lnTo>
                    <a:pt x="347" y="22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01" name="Freeform 214">
              <a:extLst>
                <a:ext uri="{FF2B5EF4-FFF2-40B4-BE49-F238E27FC236}">
                  <a16:creationId xmlns:a16="http://schemas.microsoft.com/office/drawing/2014/main" id="{02BD6BE2-806F-CB4A-98AF-6E73F5A1DD22}"/>
                </a:ext>
              </a:extLst>
            </p:cNvPr>
            <p:cNvSpPr>
              <a:spLocks/>
            </p:cNvSpPr>
            <p:nvPr/>
          </p:nvSpPr>
          <p:spPr bwMode="auto">
            <a:xfrm>
              <a:off x="8083251" y="2160781"/>
              <a:ext cx="226448" cy="364010"/>
            </a:xfrm>
            <a:custGeom>
              <a:avLst/>
              <a:gdLst>
                <a:gd name="T0" fmla="*/ 0 w 214"/>
                <a:gd name="T1" fmla="*/ 0 h 344"/>
                <a:gd name="T2" fmla="*/ 0 w 214"/>
                <a:gd name="T3" fmla="*/ 219 h 344"/>
                <a:gd name="T4" fmla="*/ 214 w 214"/>
                <a:gd name="T5" fmla="*/ 344 h 344"/>
                <a:gd name="T6" fmla="*/ 214 w 214"/>
                <a:gd name="T7" fmla="*/ 127 h 344"/>
                <a:gd name="T8" fmla="*/ 0 w 214"/>
                <a:gd name="T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344">
                  <a:moveTo>
                    <a:pt x="0" y="0"/>
                  </a:moveTo>
                  <a:lnTo>
                    <a:pt x="0" y="219"/>
                  </a:lnTo>
                  <a:lnTo>
                    <a:pt x="214" y="344"/>
                  </a:lnTo>
                  <a:lnTo>
                    <a:pt x="214" y="1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02" name="Freeform 215">
              <a:extLst>
                <a:ext uri="{FF2B5EF4-FFF2-40B4-BE49-F238E27FC236}">
                  <a16:creationId xmlns:a16="http://schemas.microsoft.com/office/drawing/2014/main" id="{0889C72D-99F8-914C-AC02-CD9E06F6B40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9699" y="2101523"/>
              <a:ext cx="328033" cy="423267"/>
            </a:xfrm>
            <a:custGeom>
              <a:avLst/>
              <a:gdLst>
                <a:gd name="T0" fmla="*/ 0 w 310"/>
                <a:gd name="T1" fmla="*/ 183 h 400"/>
                <a:gd name="T2" fmla="*/ 0 w 310"/>
                <a:gd name="T3" fmla="*/ 400 h 400"/>
                <a:gd name="T4" fmla="*/ 310 w 310"/>
                <a:gd name="T5" fmla="*/ 219 h 400"/>
                <a:gd name="T6" fmla="*/ 310 w 310"/>
                <a:gd name="T7" fmla="*/ 0 h 400"/>
                <a:gd name="T8" fmla="*/ 0 w 310"/>
                <a:gd name="T9" fmla="*/ 183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400">
                  <a:moveTo>
                    <a:pt x="0" y="183"/>
                  </a:moveTo>
                  <a:lnTo>
                    <a:pt x="0" y="400"/>
                  </a:lnTo>
                  <a:lnTo>
                    <a:pt x="310" y="219"/>
                  </a:lnTo>
                  <a:lnTo>
                    <a:pt x="310" y="0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03" name="Freeform 216">
              <a:extLst>
                <a:ext uri="{FF2B5EF4-FFF2-40B4-BE49-F238E27FC236}">
                  <a16:creationId xmlns:a16="http://schemas.microsoft.com/office/drawing/2014/main" id="{BBA6029B-BE55-D340-BBCF-47A4F649EAB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63661" y="2271889"/>
              <a:ext cx="48676" cy="74072"/>
            </a:xfrm>
            <a:custGeom>
              <a:avLst/>
              <a:gdLst>
                <a:gd name="T0" fmla="*/ 46 w 46"/>
                <a:gd name="T1" fmla="*/ 0 h 70"/>
                <a:gd name="T2" fmla="*/ 0 w 46"/>
                <a:gd name="T3" fmla="*/ 27 h 70"/>
                <a:gd name="T4" fmla="*/ 0 w 46"/>
                <a:gd name="T5" fmla="*/ 70 h 70"/>
                <a:gd name="T6" fmla="*/ 46 w 46"/>
                <a:gd name="T7" fmla="*/ 42 h 70"/>
                <a:gd name="T8" fmla="*/ 46 w 46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0">
                  <a:moveTo>
                    <a:pt x="46" y="0"/>
                  </a:moveTo>
                  <a:lnTo>
                    <a:pt x="0" y="27"/>
                  </a:lnTo>
                  <a:lnTo>
                    <a:pt x="0" y="70"/>
                  </a:lnTo>
                  <a:lnTo>
                    <a:pt x="46" y="4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04" name="Freeform 217">
              <a:extLst>
                <a:ext uri="{FF2B5EF4-FFF2-40B4-BE49-F238E27FC236}">
                  <a16:creationId xmlns:a16="http://schemas.microsoft.com/office/drawing/2014/main" id="{7EC3BE1A-3CB6-9B4A-9CA7-EDE5F4602F8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03345" y="2306808"/>
              <a:ext cx="50792" cy="73014"/>
            </a:xfrm>
            <a:custGeom>
              <a:avLst/>
              <a:gdLst>
                <a:gd name="T0" fmla="*/ 48 w 48"/>
                <a:gd name="T1" fmla="*/ 0 h 69"/>
                <a:gd name="T2" fmla="*/ 0 w 48"/>
                <a:gd name="T3" fmla="*/ 26 h 69"/>
                <a:gd name="T4" fmla="*/ 0 w 48"/>
                <a:gd name="T5" fmla="*/ 69 h 69"/>
                <a:gd name="T6" fmla="*/ 48 w 48"/>
                <a:gd name="T7" fmla="*/ 42 h 69"/>
                <a:gd name="T8" fmla="*/ 48 w 48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69">
                  <a:moveTo>
                    <a:pt x="48" y="0"/>
                  </a:moveTo>
                  <a:lnTo>
                    <a:pt x="0" y="26"/>
                  </a:lnTo>
                  <a:lnTo>
                    <a:pt x="0" y="69"/>
                  </a:lnTo>
                  <a:lnTo>
                    <a:pt x="48" y="4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05" name="Freeform 218">
              <a:extLst>
                <a:ext uri="{FF2B5EF4-FFF2-40B4-BE49-F238E27FC236}">
                  <a16:creationId xmlns:a16="http://schemas.microsoft.com/office/drawing/2014/main" id="{EA66D1FD-B237-F64D-9BD5-BCBFEEB68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5146" y="2341727"/>
              <a:ext cx="48676" cy="73014"/>
            </a:xfrm>
            <a:custGeom>
              <a:avLst/>
              <a:gdLst>
                <a:gd name="T0" fmla="*/ 46 w 46"/>
                <a:gd name="T1" fmla="*/ 0 h 69"/>
                <a:gd name="T2" fmla="*/ 0 w 46"/>
                <a:gd name="T3" fmla="*/ 27 h 69"/>
                <a:gd name="T4" fmla="*/ 0 w 46"/>
                <a:gd name="T5" fmla="*/ 69 h 69"/>
                <a:gd name="T6" fmla="*/ 46 w 46"/>
                <a:gd name="T7" fmla="*/ 42 h 69"/>
                <a:gd name="T8" fmla="*/ 46 w 46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69">
                  <a:moveTo>
                    <a:pt x="46" y="0"/>
                  </a:moveTo>
                  <a:lnTo>
                    <a:pt x="0" y="27"/>
                  </a:lnTo>
                  <a:lnTo>
                    <a:pt x="0" y="69"/>
                  </a:lnTo>
                  <a:lnTo>
                    <a:pt x="46" y="4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06" name="Freeform 219">
              <a:extLst>
                <a:ext uri="{FF2B5EF4-FFF2-40B4-BE49-F238E27FC236}">
                  <a16:creationId xmlns:a16="http://schemas.microsoft.com/office/drawing/2014/main" id="{D659F55B-03D0-D444-A3D5-C8DCF2070C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71079" y="2213689"/>
              <a:ext cx="39153" cy="67723"/>
            </a:xfrm>
            <a:custGeom>
              <a:avLst/>
              <a:gdLst>
                <a:gd name="T0" fmla="*/ 4 w 37"/>
                <a:gd name="T1" fmla="*/ 46 h 64"/>
                <a:gd name="T2" fmla="*/ 8 w 37"/>
                <a:gd name="T3" fmla="*/ 44 h 64"/>
                <a:gd name="T4" fmla="*/ 12 w 37"/>
                <a:gd name="T5" fmla="*/ 50 h 64"/>
                <a:gd name="T6" fmla="*/ 16 w 37"/>
                <a:gd name="T7" fmla="*/ 49 h 64"/>
                <a:gd name="T8" fmla="*/ 21 w 37"/>
                <a:gd name="T9" fmla="*/ 55 h 64"/>
                <a:gd name="T10" fmla="*/ 25 w 37"/>
                <a:gd name="T11" fmla="*/ 54 h 64"/>
                <a:gd name="T12" fmla="*/ 30 w 37"/>
                <a:gd name="T13" fmla="*/ 59 h 64"/>
                <a:gd name="T14" fmla="*/ 33 w 37"/>
                <a:gd name="T15" fmla="*/ 58 h 64"/>
                <a:gd name="T16" fmla="*/ 37 w 37"/>
                <a:gd name="T17" fmla="*/ 64 h 64"/>
                <a:gd name="T18" fmla="*/ 37 w 37"/>
                <a:gd name="T19" fmla="*/ 22 h 64"/>
                <a:gd name="T20" fmla="*/ 0 w 37"/>
                <a:gd name="T21" fmla="*/ 0 h 64"/>
                <a:gd name="T22" fmla="*/ 0 w 37"/>
                <a:gd name="T23" fmla="*/ 40 h 64"/>
                <a:gd name="T24" fmla="*/ 4 w 37"/>
                <a:gd name="T25" fmla="*/ 4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64">
                  <a:moveTo>
                    <a:pt x="4" y="46"/>
                  </a:moveTo>
                  <a:lnTo>
                    <a:pt x="8" y="44"/>
                  </a:lnTo>
                  <a:lnTo>
                    <a:pt x="12" y="50"/>
                  </a:lnTo>
                  <a:lnTo>
                    <a:pt x="16" y="49"/>
                  </a:lnTo>
                  <a:lnTo>
                    <a:pt x="21" y="55"/>
                  </a:lnTo>
                  <a:lnTo>
                    <a:pt x="25" y="54"/>
                  </a:lnTo>
                  <a:lnTo>
                    <a:pt x="30" y="59"/>
                  </a:lnTo>
                  <a:lnTo>
                    <a:pt x="33" y="58"/>
                  </a:lnTo>
                  <a:lnTo>
                    <a:pt x="37" y="64"/>
                  </a:lnTo>
                  <a:lnTo>
                    <a:pt x="37" y="22"/>
                  </a:lnTo>
                  <a:lnTo>
                    <a:pt x="0" y="0"/>
                  </a:lnTo>
                  <a:lnTo>
                    <a:pt x="0" y="40"/>
                  </a:lnTo>
                  <a:lnTo>
                    <a:pt x="4" y="46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07" name="Freeform 220">
              <a:extLst>
                <a:ext uri="{FF2B5EF4-FFF2-40B4-BE49-F238E27FC236}">
                  <a16:creationId xmlns:a16="http://schemas.microsoft.com/office/drawing/2014/main" id="{A9FB6B1A-9AEB-244B-945E-7A91494E180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0491" y="2362891"/>
              <a:ext cx="552365" cy="324859"/>
            </a:xfrm>
            <a:custGeom>
              <a:avLst/>
              <a:gdLst>
                <a:gd name="T0" fmla="*/ 309 w 522"/>
                <a:gd name="T1" fmla="*/ 0 h 307"/>
                <a:gd name="T2" fmla="*/ 0 w 522"/>
                <a:gd name="T3" fmla="*/ 182 h 307"/>
                <a:gd name="T4" fmla="*/ 214 w 522"/>
                <a:gd name="T5" fmla="*/ 307 h 307"/>
                <a:gd name="T6" fmla="*/ 522 w 522"/>
                <a:gd name="T7" fmla="*/ 125 h 307"/>
                <a:gd name="T8" fmla="*/ 309 w 522"/>
                <a:gd name="T9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307">
                  <a:moveTo>
                    <a:pt x="309" y="0"/>
                  </a:moveTo>
                  <a:lnTo>
                    <a:pt x="0" y="182"/>
                  </a:lnTo>
                  <a:lnTo>
                    <a:pt x="214" y="307"/>
                  </a:lnTo>
                  <a:lnTo>
                    <a:pt x="522" y="125"/>
                  </a:lnTo>
                  <a:lnTo>
                    <a:pt x="30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08" name="Freeform 221">
              <a:extLst>
                <a:ext uri="{FF2B5EF4-FFF2-40B4-BE49-F238E27FC236}">
                  <a16:creationId xmlns:a16="http://schemas.microsoft.com/office/drawing/2014/main" id="{203204CC-0085-DE42-8C71-CB26A1D20FE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0489" y="2131152"/>
              <a:ext cx="552365" cy="324859"/>
            </a:xfrm>
            <a:custGeom>
              <a:avLst/>
              <a:gdLst>
                <a:gd name="T0" fmla="*/ 309 w 522"/>
                <a:gd name="T1" fmla="*/ 0 h 307"/>
                <a:gd name="T2" fmla="*/ 0 w 522"/>
                <a:gd name="T3" fmla="*/ 182 h 307"/>
                <a:gd name="T4" fmla="*/ 214 w 522"/>
                <a:gd name="T5" fmla="*/ 307 h 307"/>
                <a:gd name="T6" fmla="*/ 522 w 522"/>
                <a:gd name="T7" fmla="*/ 126 h 307"/>
                <a:gd name="T8" fmla="*/ 309 w 522"/>
                <a:gd name="T9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307">
                  <a:moveTo>
                    <a:pt x="309" y="0"/>
                  </a:moveTo>
                  <a:lnTo>
                    <a:pt x="0" y="182"/>
                  </a:lnTo>
                  <a:lnTo>
                    <a:pt x="214" y="307"/>
                  </a:lnTo>
                  <a:lnTo>
                    <a:pt x="522" y="126"/>
                  </a:lnTo>
                  <a:lnTo>
                    <a:pt x="309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09" name="Freeform 222">
              <a:extLst>
                <a:ext uri="{FF2B5EF4-FFF2-40B4-BE49-F238E27FC236}">
                  <a16:creationId xmlns:a16="http://schemas.microsoft.com/office/drawing/2014/main" id="{31D82AD8-7593-6F45-86D5-F8F9099569C3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8317" y="2183003"/>
              <a:ext cx="365069" cy="214809"/>
            </a:xfrm>
            <a:custGeom>
              <a:avLst/>
              <a:gdLst>
                <a:gd name="T0" fmla="*/ 345 w 345"/>
                <a:gd name="T1" fmla="*/ 22 h 203"/>
                <a:gd name="T2" fmla="*/ 309 w 345"/>
                <a:gd name="T3" fmla="*/ 0 h 203"/>
                <a:gd name="T4" fmla="*/ 0 w 345"/>
                <a:gd name="T5" fmla="*/ 181 h 203"/>
                <a:gd name="T6" fmla="*/ 36 w 345"/>
                <a:gd name="T7" fmla="*/ 203 h 203"/>
                <a:gd name="T8" fmla="*/ 345 w 345"/>
                <a:gd name="T9" fmla="*/ 2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203">
                  <a:moveTo>
                    <a:pt x="345" y="22"/>
                  </a:moveTo>
                  <a:lnTo>
                    <a:pt x="309" y="0"/>
                  </a:lnTo>
                  <a:lnTo>
                    <a:pt x="0" y="181"/>
                  </a:lnTo>
                  <a:lnTo>
                    <a:pt x="36" y="203"/>
                  </a:lnTo>
                  <a:lnTo>
                    <a:pt x="345" y="22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10" name="Freeform 223">
              <a:extLst>
                <a:ext uri="{FF2B5EF4-FFF2-40B4-BE49-F238E27FC236}">
                  <a16:creationId xmlns:a16="http://schemas.microsoft.com/office/drawing/2014/main" id="{E050861A-EB95-404E-BFAD-4280A19F3A7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60490" y="2323739"/>
              <a:ext cx="226448" cy="364010"/>
            </a:xfrm>
            <a:custGeom>
              <a:avLst/>
              <a:gdLst>
                <a:gd name="T0" fmla="*/ 0 w 214"/>
                <a:gd name="T1" fmla="*/ 0 h 344"/>
                <a:gd name="T2" fmla="*/ 0 w 214"/>
                <a:gd name="T3" fmla="*/ 219 h 344"/>
                <a:gd name="T4" fmla="*/ 214 w 214"/>
                <a:gd name="T5" fmla="*/ 344 h 344"/>
                <a:gd name="T6" fmla="*/ 214 w 214"/>
                <a:gd name="T7" fmla="*/ 125 h 344"/>
                <a:gd name="T8" fmla="*/ 0 w 214"/>
                <a:gd name="T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344">
                  <a:moveTo>
                    <a:pt x="0" y="0"/>
                  </a:moveTo>
                  <a:lnTo>
                    <a:pt x="0" y="219"/>
                  </a:lnTo>
                  <a:lnTo>
                    <a:pt x="214" y="344"/>
                  </a:lnTo>
                  <a:lnTo>
                    <a:pt x="214" y="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11" name="Freeform 224">
              <a:extLst>
                <a:ext uri="{FF2B5EF4-FFF2-40B4-BE49-F238E27FC236}">
                  <a16:creationId xmlns:a16="http://schemas.microsoft.com/office/drawing/2014/main" id="{5613D8BB-4991-4046-9D4E-AC8D8C30E6B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86938" y="2264481"/>
              <a:ext cx="325916" cy="423267"/>
            </a:xfrm>
            <a:custGeom>
              <a:avLst/>
              <a:gdLst>
                <a:gd name="T0" fmla="*/ 0 w 308"/>
                <a:gd name="T1" fmla="*/ 181 h 400"/>
                <a:gd name="T2" fmla="*/ 0 w 308"/>
                <a:gd name="T3" fmla="*/ 400 h 400"/>
                <a:gd name="T4" fmla="*/ 308 w 308"/>
                <a:gd name="T5" fmla="*/ 218 h 400"/>
                <a:gd name="T6" fmla="*/ 308 w 308"/>
                <a:gd name="T7" fmla="*/ 0 h 400"/>
                <a:gd name="T8" fmla="*/ 0 w 308"/>
                <a:gd name="T9" fmla="*/ 18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400">
                  <a:moveTo>
                    <a:pt x="0" y="181"/>
                  </a:moveTo>
                  <a:lnTo>
                    <a:pt x="0" y="400"/>
                  </a:lnTo>
                  <a:lnTo>
                    <a:pt x="308" y="218"/>
                  </a:lnTo>
                  <a:lnTo>
                    <a:pt x="308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12" name="Freeform 225">
              <a:extLst>
                <a:ext uri="{FF2B5EF4-FFF2-40B4-BE49-F238E27FC236}">
                  <a16:creationId xmlns:a16="http://schemas.microsoft.com/office/drawing/2014/main" id="{DF44AA2A-B061-8149-9044-9AD31F139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0899" y="2433789"/>
              <a:ext cx="47618" cy="73014"/>
            </a:xfrm>
            <a:custGeom>
              <a:avLst/>
              <a:gdLst>
                <a:gd name="T0" fmla="*/ 45 w 45"/>
                <a:gd name="T1" fmla="*/ 0 h 69"/>
                <a:gd name="T2" fmla="*/ 0 w 45"/>
                <a:gd name="T3" fmla="*/ 27 h 69"/>
                <a:gd name="T4" fmla="*/ 0 w 45"/>
                <a:gd name="T5" fmla="*/ 69 h 69"/>
                <a:gd name="T6" fmla="*/ 45 w 45"/>
                <a:gd name="T7" fmla="*/ 43 h 69"/>
                <a:gd name="T8" fmla="*/ 45 w 4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69">
                  <a:moveTo>
                    <a:pt x="45" y="0"/>
                  </a:moveTo>
                  <a:lnTo>
                    <a:pt x="0" y="27"/>
                  </a:lnTo>
                  <a:lnTo>
                    <a:pt x="0" y="69"/>
                  </a:lnTo>
                  <a:lnTo>
                    <a:pt x="45" y="4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13" name="Freeform 226">
              <a:extLst>
                <a:ext uri="{FF2B5EF4-FFF2-40B4-BE49-F238E27FC236}">
                  <a16:creationId xmlns:a16="http://schemas.microsoft.com/office/drawing/2014/main" id="{EB14ED91-4309-2641-ADDE-9BF9AEFE290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80584" y="2468708"/>
              <a:ext cx="48676" cy="74072"/>
            </a:xfrm>
            <a:custGeom>
              <a:avLst/>
              <a:gdLst>
                <a:gd name="T0" fmla="*/ 46 w 46"/>
                <a:gd name="T1" fmla="*/ 0 h 70"/>
                <a:gd name="T2" fmla="*/ 0 w 46"/>
                <a:gd name="T3" fmla="*/ 27 h 70"/>
                <a:gd name="T4" fmla="*/ 0 w 46"/>
                <a:gd name="T5" fmla="*/ 70 h 70"/>
                <a:gd name="T6" fmla="*/ 46 w 46"/>
                <a:gd name="T7" fmla="*/ 42 h 70"/>
                <a:gd name="T8" fmla="*/ 46 w 46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0">
                  <a:moveTo>
                    <a:pt x="46" y="0"/>
                  </a:moveTo>
                  <a:lnTo>
                    <a:pt x="0" y="27"/>
                  </a:lnTo>
                  <a:lnTo>
                    <a:pt x="0" y="70"/>
                  </a:lnTo>
                  <a:lnTo>
                    <a:pt x="46" y="4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14" name="Freeform 227">
              <a:extLst>
                <a:ext uri="{FF2B5EF4-FFF2-40B4-BE49-F238E27FC236}">
                  <a16:creationId xmlns:a16="http://schemas.microsoft.com/office/drawing/2014/main" id="{A7D5712A-1B2F-7941-8848-43DF077084B4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1326" y="2503628"/>
              <a:ext cx="48676" cy="74072"/>
            </a:xfrm>
            <a:custGeom>
              <a:avLst/>
              <a:gdLst>
                <a:gd name="T0" fmla="*/ 46 w 46"/>
                <a:gd name="T1" fmla="*/ 0 h 70"/>
                <a:gd name="T2" fmla="*/ 0 w 46"/>
                <a:gd name="T3" fmla="*/ 27 h 70"/>
                <a:gd name="T4" fmla="*/ 0 w 46"/>
                <a:gd name="T5" fmla="*/ 70 h 70"/>
                <a:gd name="T6" fmla="*/ 46 w 46"/>
                <a:gd name="T7" fmla="*/ 42 h 70"/>
                <a:gd name="T8" fmla="*/ 46 w 46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0">
                  <a:moveTo>
                    <a:pt x="46" y="0"/>
                  </a:moveTo>
                  <a:lnTo>
                    <a:pt x="0" y="27"/>
                  </a:lnTo>
                  <a:lnTo>
                    <a:pt x="0" y="70"/>
                  </a:lnTo>
                  <a:lnTo>
                    <a:pt x="46" y="4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15" name="Freeform 228">
              <a:extLst>
                <a:ext uri="{FF2B5EF4-FFF2-40B4-BE49-F238E27FC236}">
                  <a16:creationId xmlns:a16="http://schemas.microsoft.com/office/drawing/2014/main" id="{9ECA0DFF-11C9-D842-A651-5C08B53BB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8317" y="2374531"/>
              <a:ext cx="38094" cy="67723"/>
            </a:xfrm>
            <a:custGeom>
              <a:avLst/>
              <a:gdLst>
                <a:gd name="T0" fmla="*/ 3 w 36"/>
                <a:gd name="T1" fmla="*/ 47 h 64"/>
                <a:gd name="T2" fmla="*/ 8 w 36"/>
                <a:gd name="T3" fmla="*/ 45 h 64"/>
                <a:gd name="T4" fmla="*/ 12 w 36"/>
                <a:gd name="T5" fmla="*/ 52 h 64"/>
                <a:gd name="T6" fmla="*/ 16 w 36"/>
                <a:gd name="T7" fmla="*/ 50 h 64"/>
                <a:gd name="T8" fmla="*/ 20 w 36"/>
                <a:gd name="T9" fmla="*/ 56 h 64"/>
                <a:gd name="T10" fmla="*/ 24 w 36"/>
                <a:gd name="T11" fmla="*/ 54 h 64"/>
                <a:gd name="T12" fmla="*/ 28 w 36"/>
                <a:gd name="T13" fmla="*/ 61 h 64"/>
                <a:gd name="T14" fmla="*/ 33 w 36"/>
                <a:gd name="T15" fmla="*/ 59 h 64"/>
                <a:gd name="T16" fmla="*/ 36 w 36"/>
                <a:gd name="T17" fmla="*/ 64 h 64"/>
                <a:gd name="T18" fmla="*/ 36 w 36"/>
                <a:gd name="T19" fmla="*/ 22 h 64"/>
                <a:gd name="T20" fmla="*/ 0 w 36"/>
                <a:gd name="T21" fmla="*/ 0 h 64"/>
                <a:gd name="T22" fmla="*/ 0 w 36"/>
                <a:gd name="T23" fmla="*/ 40 h 64"/>
                <a:gd name="T24" fmla="*/ 3 w 36"/>
                <a:gd name="T25" fmla="*/ 4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64">
                  <a:moveTo>
                    <a:pt x="3" y="47"/>
                  </a:moveTo>
                  <a:lnTo>
                    <a:pt x="8" y="45"/>
                  </a:lnTo>
                  <a:lnTo>
                    <a:pt x="12" y="52"/>
                  </a:lnTo>
                  <a:lnTo>
                    <a:pt x="16" y="50"/>
                  </a:lnTo>
                  <a:lnTo>
                    <a:pt x="20" y="56"/>
                  </a:lnTo>
                  <a:lnTo>
                    <a:pt x="24" y="54"/>
                  </a:lnTo>
                  <a:lnTo>
                    <a:pt x="28" y="61"/>
                  </a:lnTo>
                  <a:lnTo>
                    <a:pt x="33" y="59"/>
                  </a:lnTo>
                  <a:lnTo>
                    <a:pt x="36" y="64"/>
                  </a:lnTo>
                  <a:lnTo>
                    <a:pt x="36" y="22"/>
                  </a:lnTo>
                  <a:lnTo>
                    <a:pt x="0" y="0"/>
                  </a:lnTo>
                  <a:lnTo>
                    <a:pt x="0" y="40"/>
                  </a:lnTo>
                  <a:lnTo>
                    <a:pt x="3" y="47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16" name="Freeform 229">
              <a:extLst>
                <a:ext uri="{FF2B5EF4-FFF2-40B4-BE49-F238E27FC236}">
                  <a16:creationId xmlns:a16="http://schemas.microsoft.com/office/drawing/2014/main" id="{F75DABBD-743F-1A41-ADDE-F19170510B0E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1492" y="1714234"/>
              <a:ext cx="554481" cy="324859"/>
            </a:xfrm>
            <a:custGeom>
              <a:avLst/>
              <a:gdLst>
                <a:gd name="T0" fmla="*/ 310 w 524"/>
                <a:gd name="T1" fmla="*/ 0 h 307"/>
                <a:gd name="T2" fmla="*/ 0 w 524"/>
                <a:gd name="T3" fmla="*/ 182 h 307"/>
                <a:gd name="T4" fmla="*/ 214 w 524"/>
                <a:gd name="T5" fmla="*/ 307 h 307"/>
                <a:gd name="T6" fmla="*/ 524 w 524"/>
                <a:gd name="T7" fmla="*/ 125 h 307"/>
                <a:gd name="T8" fmla="*/ 310 w 524"/>
                <a:gd name="T9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307">
                  <a:moveTo>
                    <a:pt x="310" y="0"/>
                  </a:moveTo>
                  <a:lnTo>
                    <a:pt x="0" y="182"/>
                  </a:lnTo>
                  <a:lnTo>
                    <a:pt x="214" y="307"/>
                  </a:lnTo>
                  <a:lnTo>
                    <a:pt x="524" y="125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17" name="Freeform 230">
              <a:extLst>
                <a:ext uri="{FF2B5EF4-FFF2-40B4-BE49-F238E27FC236}">
                  <a16:creationId xmlns:a16="http://schemas.microsoft.com/office/drawing/2014/main" id="{BED14CA3-B536-BC48-8657-DDC47DB4A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1492" y="1482495"/>
              <a:ext cx="554481" cy="325916"/>
            </a:xfrm>
            <a:custGeom>
              <a:avLst/>
              <a:gdLst>
                <a:gd name="T0" fmla="*/ 310 w 524"/>
                <a:gd name="T1" fmla="*/ 0 h 308"/>
                <a:gd name="T2" fmla="*/ 0 w 524"/>
                <a:gd name="T3" fmla="*/ 182 h 308"/>
                <a:gd name="T4" fmla="*/ 214 w 524"/>
                <a:gd name="T5" fmla="*/ 308 h 308"/>
                <a:gd name="T6" fmla="*/ 524 w 524"/>
                <a:gd name="T7" fmla="*/ 125 h 308"/>
                <a:gd name="T8" fmla="*/ 310 w 524"/>
                <a:gd name="T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308">
                  <a:moveTo>
                    <a:pt x="310" y="0"/>
                  </a:moveTo>
                  <a:lnTo>
                    <a:pt x="0" y="182"/>
                  </a:lnTo>
                  <a:lnTo>
                    <a:pt x="214" y="308"/>
                  </a:lnTo>
                  <a:lnTo>
                    <a:pt x="524" y="125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18" name="Freeform 231">
              <a:extLst>
                <a:ext uri="{FF2B5EF4-FFF2-40B4-BE49-F238E27FC236}">
                  <a16:creationId xmlns:a16="http://schemas.microsoft.com/office/drawing/2014/main" id="{C38E79B5-AA2A-F445-B17B-6C2157849AD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9320" y="1533287"/>
              <a:ext cx="367185" cy="216925"/>
            </a:xfrm>
            <a:custGeom>
              <a:avLst/>
              <a:gdLst>
                <a:gd name="T0" fmla="*/ 347 w 347"/>
                <a:gd name="T1" fmla="*/ 22 h 205"/>
                <a:gd name="T2" fmla="*/ 309 w 347"/>
                <a:gd name="T3" fmla="*/ 0 h 205"/>
                <a:gd name="T4" fmla="*/ 0 w 347"/>
                <a:gd name="T5" fmla="*/ 183 h 205"/>
                <a:gd name="T6" fmla="*/ 36 w 347"/>
                <a:gd name="T7" fmla="*/ 205 h 205"/>
                <a:gd name="T8" fmla="*/ 347 w 347"/>
                <a:gd name="T9" fmla="*/ 2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7" h="205">
                  <a:moveTo>
                    <a:pt x="347" y="22"/>
                  </a:moveTo>
                  <a:lnTo>
                    <a:pt x="309" y="0"/>
                  </a:lnTo>
                  <a:lnTo>
                    <a:pt x="0" y="183"/>
                  </a:lnTo>
                  <a:lnTo>
                    <a:pt x="36" y="205"/>
                  </a:lnTo>
                  <a:lnTo>
                    <a:pt x="347" y="22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19" name="Freeform 232">
              <a:extLst>
                <a:ext uri="{FF2B5EF4-FFF2-40B4-BE49-F238E27FC236}">
                  <a16:creationId xmlns:a16="http://schemas.microsoft.com/office/drawing/2014/main" id="{ED2BC0DA-DCE3-FC4B-9331-04196780E305}"/>
                </a:ext>
              </a:extLst>
            </p:cNvPr>
            <p:cNvSpPr>
              <a:spLocks/>
            </p:cNvSpPr>
            <p:nvPr/>
          </p:nvSpPr>
          <p:spPr bwMode="auto">
            <a:xfrm>
              <a:off x="8451492" y="1675082"/>
              <a:ext cx="226448" cy="364010"/>
            </a:xfrm>
            <a:custGeom>
              <a:avLst/>
              <a:gdLst>
                <a:gd name="T0" fmla="*/ 0 w 214"/>
                <a:gd name="T1" fmla="*/ 0 h 344"/>
                <a:gd name="T2" fmla="*/ 0 w 214"/>
                <a:gd name="T3" fmla="*/ 219 h 344"/>
                <a:gd name="T4" fmla="*/ 214 w 214"/>
                <a:gd name="T5" fmla="*/ 344 h 344"/>
                <a:gd name="T6" fmla="*/ 214 w 214"/>
                <a:gd name="T7" fmla="*/ 126 h 344"/>
                <a:gd name="T8" fmla="*/ 0 w 214"/>
                <a:gd name="T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344">
                  <a:moveTo>
                    <a:pt x="0" y="0"/>
                  </a:moveTo>
                  <a:lnTo>
                    <a:pt x="0" y="219"/>
                  </a:lnTo>
                  <a:lnTo>
                    <a:pt x="214" y="344"/>
                  </a:lnTo>
                  <a:lnTo>
                    <a:pt x="214" y="1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20" name="Freeform 233">
              <a:extLst>
                <a:ext uri="{FF2B5EF4-FFF2-40B4-BE49-F238E27FC236}">
                  <a16:creationId xmlns:a16="http://schemas.microsoft.com/office/drawing/2014/main" id="{C3335FB3-5413-A141-8A7E-10AD45BBE1F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7940" y="1614766"/>
              <a:ext cx="328033" cy="424327"/>
            </a:xfrm>
            <a:custGeom>
              <a:avLst/>
              <a:gdLst>
                <a:gd name="T0" fmla="*/ 0 w 310"/>
                <a:gd name="T1" fmla="*/ 183 h 401"/>
                <a:gd name="T2" fmla="*/ 0 w 310"/>
                <a:gd name="T3" fmla="*/ 401 h 401"/>
                <a:gd name="T4" fmla="*/ 310 w 310"/>
                <a:gd name="T5" fmla="*/ 219 h 401"/>
                <a:gd name="T6" fmla="*/ 310 w 310"/>
                <a:gd name="T7" fmla="*/ 0 h 401"/>
                <a:gd name="T8" fmla="*/ 0 w 310"/>
                <a:gd name="T9" fmla="*/ 183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401">
                  <a:moveTo>
                    <a:pt x="0" y="183"/>
                  </a:moveTo>
                  <a:lnTo>
                    <a:pt x="0" y="401"/>
                  </a:lnTo>
                  <a:lnTo>
                    <a:pt x="310" y="219"/>
                  </a:lnTo>
                  <a:lnTo>
                    <a:pt x="310" y="0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21" name="Freeform 234">
              <a:extLst>
                <a:ext uri="{FF2B5EF4-FFF2-40B4-BE49-F238E27FC236}">
                  <a16:creationId xmlns:a16="http://schemas.microsoft.com/office/drawing/2014/main" id="{0FA3853D-DEF3-764F-AC4E-C75C743B7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931902" y="1785131"/>
              <a:ext cx="48676" cy="74072"/>
            </a:xfrm>
            <a:custGeom>
              <a:avLst/>
              <a:gdLst>
                <a:gd name="T0" fmla="*/ 46 w 46"/>
                <a:gd name="T1" fmla="*/ 0 h 70"/>
                <a:gd name="T2" fmla="*/ 0 w 46"/>
                <a:gd name="T3" fmla="*/ 27 h 70"/>
                <a:gd name="T4" fmla="*/ 0 w 46"/>
                <a:gd name="T5" fmla="*/ 70 h 70"/>
                <a:gd name="T6" fmla="*/ 46 w 46"/>
                <a:gd name="T7" fmla="*/ 42 h 70"/>
                <a:gd name="T8" fmla="*/ 46 w 46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0">
                  <a:moveTo>
                    <a:pt x="46" y="0"/>
                  </a:moveTo>
                  <a:lnTo>
                    <a:pt x="0" y="27"/>
                  </a:lnTo>
                  <a:lnTo>
                    <a:pt x="0" y="70"/>
                  </a:lnTo>
                  <a:lnTo>
                    <a:pt x="46" y="4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22" name="Freeform 235">
              <a:extLst>
                <a:ext uri="{FF2B5EF4-FFF2-40B4-BE49-F238E27FC236}">
                  <a16:creationId xmlns:a16="http://schemas.microsoft.com/office/drawing/2014/main" id="{D507374B-9014-DC49-AD64-2CFC11071DAF}"/>
                </a:ext>
              </a:extLst>
            </p:cNvPr>
            <p:cNvSpPr>
              <a:spLocks/>
            </p:cNvSpPr>
            <p:nvPr/>
          </p:nvSpPr>
          <p:spPr bwMode="auto">
            <a:xfrm>
              <a:off x="8871587" y="1820051"/>
              <a:ext cx="49734" cy="73014"/>
            </a:xfrm>
            <a:custGeom>
              <a:avLst/>
              <a:gdLst>
                <a:gd name="T0" fmla="*/ 47 w 47"/>
                <a:gd name="T1" fmla="*/ 0 h 69"/>
                <a:gd name="T2" fmla="*/ 0 w 47"/>
                <a:gd name="T3" fmla="*/ 28 h 69"/>
                <a:gd name="T4" fmla="*/ 0 w 47"/>
                <a:gd name="T5" fmla="*/ 69 h 69"/>
                <a:gd name="T6" fmla="*/ 47 w 47"/>
                <a:gd name="T7" fmla="*/ 43 h 69"/>
                <a:gd name="T8" fmla="*/ 47 w 47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69">
                  <a:moveTo>
                    <a:pt x="47" y="0"/>
                  </a:moveTo>
                  <a:lnTo>
                    <a:pt x="0" y="28"/>
                  </a:lnTo>
                  <a:lnTo>
                    <a:pt x="0" y="69"/>
                  </a:lnTo>
                  <a:lnTo>
                    <a:pt x="47" y="43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23" name="Freeform 236">
              <a:extLst>
                <a:ext uri="{FF2B5EF4-FFF2-40B4-BE49-F238E27FC236}">
                  <a16:creationId xmlns:a16="http://schemas.microsoft.com/office/drawing/2014/main" id="{677BD00F-30F1-E243-9AC1-8D77AB430F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3387" y="1854970"/>
              <a:ext cx="48676" cy="73014"/>
            </a:xfrm>
            <a:custGeom>
              <a:avLst/>
              <a:gdLst>
                <a:gd name="T0" fmla="*/ 46 w 46"/>
                <a:gd name="T1" fmla="*/ 0 h 69"/>
                <a:gd name="T2" fmla="*/ 0 w 46"/>
                <a:gd name="T3" fmla="*/ 27 h 69"/>
                <a:gd name="T4" fmla="*/ 0 w 46"/>
                <a:gd name="T5" fmla="*/ 69 h 69"/>
                <a:gd name="T6" fmla="*/ 46 w 46"/>
                <a:gd name="T7" fmla="*/ 42 h 69"/>
                <a:gd name="T8" fmla="*/ 46 w 46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69">
                  <a:moveTo>
                    <a:pt x="46" y="0"/>
                  </a:moveTo>
                  <a:lnTo>
                    <a:pt x="0" y="27"/>
                  </a:lnTo>
                  <a:lnTo>
                    <a:pt x="0" y="69"/>
                  </a:lnTo>
                  <a:lnTo>
                    <a:pt x="46" y="4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24" name="Freeform 237">
              <a:extLst>
                <a:ext uri="{FF2B5EF4-FFF2-40B4-BE49-F238E27FC236}">
                  <a16:creationId xmlns:a16="http://schemas.microsoft.com/office/drawing/2014/main" id="{C1BC6FFF-D8FB-7446-A40D-924B2EF6D9E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9321" y="1726932"/>
              <a:ext cx="38094" cy="67723"/>
            </a:xfrm>
            <a:custGeom>
              <a:avLst/>
              <a:gdLst>
                <a:gd name="T0" fmla="*/ 4 w 36"/>
                <a:gd name="T1" fmla="*/ 46 h 64"/>
                <a:gd name="T2" fmla="*/ 8 w 36"/>
                <a:gd name="T3" fmla="*/ 45 h 64"/>
                <a:gd name="T4" fmla="*/ 12 w 36"/>
                <a:gd name="T5" fmla="*/ 50 h 64"/>
                <a:gd name="T6" fmla="*/ 17 w 36"/>
                <a:gd name="T7" fmla="*/ 49 h 64"/>
                <a:gd name="T8" fmla="*/ 20 w 36"/>
                <a:gd name="T9" fmla="*/ 55 h 64"/>
                <a:gd name="T10" fmla="*/ 25 w 36"/>
                <a:gd name="T11" fmla="*/ 54 h 64"/>
                <a:gd name="T12" fmla="*/ 30 w 36"/>
                <a:gd name="T13" fmla="*/ 61 h 64"/>
                <a:gd name="T14" fmla="*/ 33 w 36"/>
                <a:gd name="T15" fmla="*/ 58 h 64"/>
                <a:gd name="T16" fmla="*/ 36 w 36"/>
                <a:gd name="T17" fmla="*/ 64 h 64"/>
                <a:gd name="T18" fmla="*/ 36 w 36"/>
                <a:gd name="T19" fmla="*/ 22 h 64"/>
                <a:gd name="T20" fmla="*/ 0 w 36"/>
                <a:gd name="T21" fmla="*/ 0 h 64"/>
                <a:gd name="T22" fmla="*/ 0 w 36"/>
                <a:gd name="T23" fmla="*/ 40 h 64"/>
                <a:gd name="T24" fmla="*/ 4 w 36"/>
                <a:gd name="T25" fmla="*/ 4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64">
                  <a:moveTo>
                    <a:pt x="4" y="46"/>
                  </a:moveTo>
                  <a:lnTo>
                    <a:pt x="8" y="45"/>
                  </a:lnTo>
                  <a:lnTo>
                    <a:pt x="12" y="50"/>
                  </a:lnTo>
                  <a:lnTo>
                    <a:pt x="17" y="49"/>
                  </a:lnTo>
                  <a:lnTo>
                    <a:pt x="20" y="55"/>
                  </a:lnTo>
                  <a:lnTo>
                    <a:pt x="25" y="54"/>
                  </a:lnTo>
                  <a:lnTo>
                    <a:pt x="30" y="61"/>
                  </a:lnTo>
                  <a:lnTo>
                    <a:pt x="33" y="58"/>
                  </a:lnTo>
                  <a:lnTo>
                    <a:pt x="36" y="64"/>
                  </a:lnTo>
                  <a:lnTo>
                    <a:pt x="36" y="22"/>
                  </a:lnTo>
                  <a:lnTo>
                    <a:pt x="0" y="0"/>
                  </a:lnTo>
                  <a:lnTo>
                    <a:pt x="0" y="40"/>
                  </a:lnTo>
                  <a:lnTo>
                    <a:pt x="4" y="46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25" name="Freeform 238">
              <a:extLst>
                <a:ext uri="{FF2B5EF4-FFF2-40B4-BE49-F238E27FC236}">
                  <a16:creationId xmlns:a16="http://schemas.microsoft.com/office/drawing/2014/main" id="{45419BD7-43FB-2B4A-8856-3C8C7EEED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8733" y="1876134"/>
              <a:ext cx="552365" cy="324859"/>
            </a:xfrm>
            <a:custGeom>
              <a:avLst/>
              <a:gdLst>
                <a:gd name="T0" fmla="*/ 309 w 522"/>
                <a:gd name="T1" fmla="*/ 0 h 307"/>
                <a:gd name="T2" fmla="*/ 0 w 522"/>
                <a:gd name="T3" fmla="*/ 182 h 307"/>
                <a:gd name="T4" fmla="*/ 213 w 522"/>
                <a:gd name="T5" fmla="*/ 307 h 307"/>
                <a:gd name="T6" fmla="*/ 522 w 522"/>
                <a:gd name="T7" fmla="*/ 125 h 307"/>
                <a:gd name="T8" fmla="*/ 309 w 522"/>
                <a:gd name="T9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307">
                  <a:moveTo>
                    <a:pt x="309" y="0"/>
                  </a:moveTo>
                  <a:lnTo>
                    <a:pt x="0" y="182"/>
                  </a:lnTo>
                  <a:lnTo>
                    <a:pt x="213" y="307"/>
                  </a:lnTo>
                  <a:lnTo>
                    <a:pt x="522" y="125"/>
                  </a:lnTo>
                  <a:lnTo>
                    <a:pt x="309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26" name="Freeform 239">
              <a:extLst>
                <a:ext uri="{FF2B5EF4-FFF2-40B4-BE49-F238E27FC236}">
                  <a16:creationId xmlns:a16="http://schemas.microsoft.com/office/drawing/2014/main" id="{D3803020-B67E-D840-A2CE-5B71ED02B9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8730" y="1644395"/>
              <a:ext cx="552365" cy="324859"/>
            </a:xfrm>
            <a:custGeom>
              <a:avLst/>
              <a:gdLst>
                <a:gd name="T0" fmla="*/ 309 w 522"/>
                <a:gd name="T1" fmla="*/ 0 h 307"/>
                <a:gd name="T2" fmla="*/ 0 w 522"/>
                <a:gd name="T3" fmla="*/ 182 h 307"/>
                <a:gd name="T4" fmla="*/ 213 w 522"/>
                <a:gd name="T5" fmla="*/ 307 h 307"/>
                <a:gd name="T6" fmla="*/ 522 w 522"/>
                <a:gd name="T7" fmla="*/ 126 h 307"/>
                <a:gd name="T8" fmla="*/ 309 w 522"/>
                <a:gd name="T9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2" h="307">
                  <a:moveTo>
                    <a:pt x="309" y="0"/>
                  </a:moveTo>
                  <a:lnTo>
                    <a:pt x="0" y="182"/>
                  </a:lnTo>
                  <a:lnTo>
                    <a:pt x="213" y="307"/>
                  </a:lnTo>
                  <a:lnTo>
                    <a:pt x="522" y="126"/>
                  </a:lnTo>
                  <a:lnTo>
                    <a:pt x="309" y="0"/>
                  </a:lnTo>
                  <a:close/>
                </a:path>
              </a:pathLst>
            </a:custGeom>
            <a:solidFill>
              <a:srgbClr val="CD9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27" name="Freeform 240">
              <a:extLst>
                <a:ext uri="{FF2B5EF4-FFF2-40B4-BE49-F238E27FC236}">
                  <a16:creationId xmlns:a16="http://schemas.microsoft.com/office/drawing/2014/main" id="{503DDA90-9001-3645-AAB2-9250E9C84C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6558" y="1696245"/>
              <a:ext cx="365069" cy="214809"/>
            </a:xfrm>
            <a:custGeom>
              <a:avLst/>
              <a:gdLst>
                <a:gd name="T0" fmla="*/ 345 w 345"/>
                <a:gd name="T1" fmla="*/ 22 h 203"/>
                <a:gd name="T2" fmla="*/ 308 w 345"/>
                <a:gd name="T3" fmla="*/ 0 h 203"/>
                <a:gd name="T4" fmla="*/ 0 w 345"/>
                <a:gd name="T5" fmla="*/ 181 h 203"/>
                <a:gd name="T6" fmla="*/ 36 w 345"/>
                <a:gd name="T7" fmla="*/ 203 h 203"/>
                <a:gd name="T8" fmla="*/ 345 w 345"/>
                <a:gd name="T9" fmla="*/ 2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203">
                  <a:moveTo>
                    <a:pt x="345" y="22"/>
                  </a:moveTo>
                  <a:lnTo>
                    <a:pt x="308" y="0"/>
                  </a:lnTo>
                  <a:lnTo>
                    <a:pt x="0" y="181"/>
                  </a:lnTo>
                  <a:lnTo>
                    <a:pt x="36" y="203"/>
                  </a:lnTo>
                  <a:lnTo>
                    <a:pt x="345" y="22"/>
                  </a:lnTo>
                  <a:close/>
                </a:path>
              </a:pathLst>
            </a:custGeom>
            <a:solidFill>
              <a:srgbClr val="B18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28" name="Freeform 241">
              <a:extLst>
                <a:ext uri="{FF2B5EF4-FFF2-40B4-BE49-F238E27FC236}">
                  <a16:creationId xmlns:a16="http://schemas.microsoft.com/office/drawing/2014/main" id="{F3B61AF2-C4C2-D245-B6D2-194EE7062FD5}"/>
                </a:ext>
              </a:extLst>
            </p:cNvPr>
            <p:cNvSpPr>
              <a:spLocks/>
            </p:cNvSpPr>
            <p:nvPr/>
          </p:nvSpPr>
          <p:spPr bwMode="auto">
            <a:xfrm>
              <a:off x="8728731" y="1836982"/>
              <a:ext cx="225391" cy="364010"/>
            </a:xfrm>
            <a:custGeom>
              <a:avLst/>
              <a:gdLst>
                <a:gd name="T0" fmla="*/ 0 w 213"/>
                <a:gd name="T1" fmla="*/ 0 h 344"/>
                <a:gd name="T2" fmla="*/ 0 w 213"/>
                <a:gd name="T3" fmla="*/ 219 h 344"/>
                <a:gd name="T4" fmla="*/ 213 w 213"/>
                <a:gd name="T5" fmla="*/ 344 h 344"/>
                <a:gd name="T6" fmla="*/ 213 w 213"/>
                <a:gd name="T7" fmla="*/ 125 h 344"/>
                <a:gd name="T8" fmla="*/ 0 w 213"/>
                <a:gd name="T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344">
                  <a:moveTo>
                    <a:pt x="0" y="0"/>
                  </a:moveTo>
                  <a:lnTo>
                    <a:pt x="0" y="219"/>
                  </a:lnTo>
                  <a:lnTo>
                    <a:pt x="213" y="344"/>
                  </a:lnTo>
                  <a:lnTo>
                    <a:pt x="213" y="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B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29" name="Freeform 242">
              <a:extLst>
                <a:ext uri="{FF2B5EF4-FFF2-40B4-BE49-F238E27FC236}">
                  <a16:creationId xmlns:a16="http://schemas.microsoft.com/office/drawing/2014/main" id="{43B7089A-A44F-5A42-B798-3865F1C8D02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4122" y="1777724"/>
              <a:ext cx="326975" cy="423267"/>
            </a:xfrm>
            <a:custGeom>
              <a:avLst/>
              <a:gdLst>
                <a:gd name="T0" fmla="*/ 0 w 309"/>
                <a:gd name="T1" fmla="*/ 181 h 400"/>
                <a:gd name="T2" fmla="*/ 0 w 309"/>
                <a:gd name="T3" fmla="*/ 400 h 400"/>
                <a:gd name="T4" fmla="*/ 309 w 309"/>
                <a:gd name="T5" fmla="*/ 218 h 400"/>
                <a:gd name="T6" fmla="*/ 309 w 309"/>
                <a:gd name="T7" fmla="*/ 0 h 400"/>
                <a:gd name="T8" fmla="*/ 0 w 309"/>
                <a:gd name="T9" fmla="*/ 18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" h="400">
                  <a:moveTo>
                    <a:pt x="0" y="181"/>
                  </a:moveTo>
                  <a:lnTo>
                    <a:pt x="0" y="400"/>
                  </a:lnTo>
                  <a:lnTo>
                    <a:pt x="309" y="218"/>
                  </a:lnTo>
                  <a:lnTo>
                    <a:pt x="309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B68B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30" name="Freeform 243">
              <a:extLst>
                <a:ext uri="{FF2B5EF4-FFF2-40B4-BE49-F238E27FC236}">
                  <a16:creationId xmlns:a16="http://schemas.microsoft.com/office/drawing/2014/main" id="{C3241F7A-8C54-C941-8993-018A452B1EF0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8083" y="1948089"/>
              <a:ext cx="48676" cy="71956"/>
            </a:xfrm>
            <a:custGeom>
              <a:avLst/>
              <a:gdLst>
                <a:gd name="T0" fmla="*/ 46 w 46"/>
                <a:gd name="T1" fmla="*/ 0 h 68"/>
                <a:gd name="T2" fmla="*/ 0 w 46"/>
                <a:gd name="T3" fmla="*/ 26 h 68"/>
                <a:gd name="T4" fmla="*/ 0 w 46"/>
                <a:gd name="T5" fmla="*/ 68 h 68"/>
                <a:gd name="T6" fmla="*/ 46 w 46"/>
                <a:gd name="T7" fmla="*/ 42 h 68"/>
                <a:gd name="T8" fmla="*/ 46 w 46"/>
                <a:gd name="T9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68">
                  <a:moveTo>
                    <a:pt x="46" y="0"/>
                  </a:moveTo>
                  <a:lnTo>
                    <a:pt x="0" y="26"/>
                  </a:lnTo>
                  <a:lnTo>
                    <a:pt x="0" y="68"/>
                  </a:lnTo>
                  <a:lnTo>
                    <a:pt x="46" y="4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31" name="Freeform 244">
              <a:extLst>
                <a:ext uri="{FF2B5EF4-FFF2-40B4-BE49-F238E27FC236}">
                  <a16:creationId xmlns:a16="http://schemas.microsoft.com/office/drawing/2014/main" id="{21A7FF40-2662-4C40-A379-169D400FB3C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8825" y="1981951"/>
              <a:ext cx="48676" cy="74072"/>
            </a:xfrm>
            <a:custGeom>
              <a:avLst/>
              <a:gdLst>
                <a:gd name="T0" fmla="*/ 46 w 46"/>
                <a:gd name="T1" fmla="*/ 0 h 70"/>
                <a:gd name="T2" fmla="*/ 0 w 46"/>
                <a:gd name="T3" fmla="*/ 27 h 70"/>
                <a:gd name="T4" fmla="*/ 0 w 46"/>
                <a:gd name="T5" fmla="*/ 70 h 70"/>
                <a:gd name="T6" fmla="*/ 46 w 46"/>
                <a:gd name="T7" fmla="*/ 42 h 70"/>
                <a:gd name="T8" fmla="*/ 46 w 46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0">
                  <a:moveTo>
                    <a:pt x="46" y="0"/>
                  </a:moveTo>
                  <a:lnTo>
                    <a:pt x="0" y="27"/>
                  </a:lnTo>
                  <a:lnTo>
                    <a:pt x="0" y="70"/>
                  </a:lnTo>
                  <a:lnTo>
                    <a:pt x="46" y="4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32" name="Freeform 245">
              <a:extLst>
                <a:ext uri="{FF2B5EF4-FFF2-40B4-BE49-F238E27FC236}">
                  <a16:creationId xmlns:a16="http://schemas.microsoft.com/office/drawing/2014/main" id="{4ABE913A-32C8-374B-9915-66FA8C7BE0FD}"/>
                </a:ext>
              </a:extLst>
            </p:cNvPr>
            <p:cNvSpPr>
              <a:spLocks/>
            </p:cNvSpPr>
            <p:nvPr/>
          </p:nvSpPr>
          <p:spPr bwMode="auto">
            <a:xfrm>
              <a:off x="9089568" y="2016871"/>
              <a:ext cx="49734" cy="74072"/>
            </a:xfrm>
            <a:custGeom>
              <a:avLst/>
              <a:gdLst>
                <a:gd name="T0" fmla="*/ 47 w 47"/>
                <a:gd name="T1" fmla="*/ 0 h 70"/>
                <a:gd name="T2" fmla="*/ 0 w 47"/>
                <a:gd name="T3" fmla="*/ 27 h 70"/>
                <a:gd name="T4" fmla="*/ 0 w 47"/>
                <a:gd name="T5" fmla="*/ 70 h 70"/>
                <a:gd name="T6" fmla="*/ 47 w 47"/>
                <a:gd name="T7" fmla="*/ 42 h 70"/>
                <a:gd name="T8" fmla="*/ 47 w 47"/>
                <a:gd name="T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70">
                  <a:moveTo>
                    <a:pt x="47" y="0"/>
                  </a:moveTo>
                  <a:lnTo>
                    <a:pt x="0" y="27"/>
                  </a:lnTo>
                  <a:lnTo>
                    <a:pt x="0" y="70"/>
                  </a:lnTo>
                  <a:lnTo>
                    <a:pt x="47" y="42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8C68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33" name="Freeform 246">
              <a:extLst>
                <a:ext uri="{FF2B5EF4-FFF2-40B4-BE49-F238E27FC236}">
                  <a16:creationId xmlns:a16="http://schemas.microsoft.com/office/drawing/2014/main" id="{B54B7024-98F8-9D40-BFC7-7565E0B4C8E9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6560" y="1887774"/>
              <a:ext cx="38094" cy="68781"/>
            </a:xfrm>
            <a:custGeom>
              <a:avLst/>
              <a:gdLst>
                <a:gd name="T0" fmla="*/ 4 w 36"/>
                <a:gd name="T1" fmla="*/ 47 h 65"/>
                <a:gd name="T2" fmla="*/ 8 w 36"/>
                <a:gd name="T3" fmla="*/ 45 h 65"/>
                <a:gd name="T4" fmla="*/ 12 w 36"/>
                <a:gd name="T5" fmla="*/ 52 h 65"/>
                <a:gd name="T6" fmla="*/ 16 w 36"/>
                <a:gd name="T7" fmla="*/ 50 h 65"/>
                <a:gd name="T8" fmla="*/ 20 w 36"/>
                <a:gd name="T9" fmla="*/ 57 h 65"/>
                <a:gd name="T10" fmla="*/ 24 w 36"/>
                <a:gd name="T11" fmla="*/ 54 h 65"/>
                <a:gd name="T12" fmla="*/ 28 w 36"/>
                <a:gd name="T13" fmla="*/ 61 h 65"/>
                <a:gd name="T14" fmla="*/ 33 w 36"/>
                <a:gd name="T15" fmla="*/ 59 h 65"/>
                <a:gd name="T16" fmla="*/ 36 w 36"/>
                <a:gd name="T17" fmla="*/ 65 h 65"/>
                <a:gd name="T18" fmla="*/ 36 w 36"/>
                <a:gd name="T19" fmla="*/ 22 h 65"/>
                <a:gd name="T20" fmla="*/ 0 w 36"/>
                <a:gd name="T21" fmla="*/ 0 h 65"/>
                <a:gd name="T22" fmla="*/ 0 w 36"/>
                <a:gd name="T23" fmla="*/ 41 h 65"/>
                <a:gd name="T24" fmla="*/ 4 w 36"/>
                <a:gd name="T25" fmla="*/ 4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65">
                  <a:moveTo>
                    <a:pt x="4" y="47"/>
                  </a:moveTo>
                  <a:lnTo>
                    <a:pt x="8" y="45"/>
                  </a:lnTo>
                  <a:lnTo>
                    <a:pt x="12" y="52"/>
                  </a:lnTo>
                  <a:lnTo>
                    <a:pt x="16" y="50"/>
                  </a:lnTo>
                  <a:lnTo>
                    <a:pt x="20" y="57"/>
                  </a:lnTo>
                  <a:lnTo>
                    <a:pt x="24" y="54"/>
                  </a:lnTo>
                  <a:lnTo>
                    <a:pt x="28" y="61"/>
                  </a:lnTo>
                  <a:lnTo>
                    <a:pt x="33" y="59"/>
                  </a:lnTo>
                  <a:lnTo>
                    <a:pt x="36" y="65"/>
                  </a:lnTo>
                  <a:lnTo>
                    <a:pt x="36" y="22"/>
                  </a:lnTo>
                  <a:lnTo>
                    <a:pt x="0" y="0"/>
                  </a:lnTo>
                  <a:lnTo>
                    <a:pt x="0" y="41"/>
                  </a:lnTo>
                  <a:lnTo>
                    <a:pt x="4" y="47"/>
                  </a:lnTo>
                  <a:close/>
                </a:path>
              </a:pathLst>
            </a:custGeom>
            <a:solidFill>
              <a:srgbClr val="C79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34" name="Freeform 247">
              <a:extLst>
                <a:ext uri="{FF2B5EF4-FFF2-40B4-BE49-F238E27FC236}">
                  <a16:creationId xmlns:a16="http://schemas.microsoft.com/office/drawing/2014/main" id="{5FB5D63D-D15A-E842-8307-8A65B58C2F89}"/>
                </a:ext>
              </a:extLst>
            </p:cNvPr>
            <p:cNvSpPr>
              <a:spLocks/>
            </p:cNvSpPr>
            <p:nvPr/>
          </p:nvSpPr>
          <p:spPr bwMode="auto">
            <a:xfrm>
              <a:off x="8918142" y="2787218"/>
              <a:ext cx="49734" cy="58200"/>
            </a:xfrm>
            <a:custGeom>
              <a:avLst/>
              <a:gdLst>
                <a:gd name="T0" fmla="*/ 0 w 47"/>
                <a:gd name="T1" fmla="*/ 28 h 55"/>
                <a:gd name="T2" fmla="*/ 47 w 47"/>
                <a:gd name="T3" fmla="*/ 55 h 55"/>
                <a:gd name="T4" fmla="*/ 47 w 47"/>
                <a:gd name="T5" fmla="*/ 55 h 55"/>
                <a:gd name="T6" fmla="*/ 47 w 47"/>
                <a:gd name="T7" fmla="*/ 0 h 55"/>
                <a:gd name="T8" fmla="*/ 0 w 47"/>
                <a:gd name="T9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5">
                  <a:moveTo>
                    <a:pt x="0" y="28"/>
                  </a:moveTo>
                  <a:lnTo>
                    <a:pt x="47" y="55"/>
                  </a:lnTo>
                  <a:lnTo>
                    <a:pt x="47" y="55"/>
                  </a:lnTo>
                  <a:lnTo>
                    <a:pt x="47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463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  <p:sp>
          <p:nvSpPr>
            <p:cNvPr id="135" name="Freeform 248">
              <a:extLst>
                <a:ext uri="{FF2B5EF4-FFF2-40B4-BE49-F238E27FC236}">
                  <a16:creationId xmlns:a16="http://schemas.microsoft.com/office/drawing/2014/main" id="{72FD0124-6ADD-8243-9A33-D5F4C5E44C9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4267" y="2571354"/>
              <a:ext cx="50792" cy="58200"/>
            </a:xfrm>
            <a:custGeom>
              <a:avLst/>
              <a:gdLst>
                <a:gd name="T0" fmla="*/ 0 w 48"/>
                <a:gd name="T1" fmla="*/ 28 h 55"/>
                <a:gd name="T2" fmla="*/ 48 w 48"/>
                <a:gd name="T3" fmla="*/ 55 h 55"/>
                <a:gd name="T4" fmla="*/ 48 w 48"/>
                <a:gd name="T5" fmla="*/ 0 h 55"/>
                <a:gd name="T6" fmla="*/ 0 w 48"/>
                <a:gd name="T7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55">
                  <a:moveTo>
                    <a:pt x="0" y="28"/>
                  </a:moveTo>
                  <a:lnTo>
                    <a:pt x="48" y="55"/>
                  </a:lnTo>
                  <a:lnTo>
                    <a:pt x="48" y="0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463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0951" tIns="30475" rIns="60951" bIns="30475" numCol="1" anchor="t" anchorCtr="0" compatLnSpc="1">
              <a:prstTxWarp prst="textNoShape">
                <a:avLst/>
              </a:prstTxWarp>
            </a:bodyPr>
            <a:lstStyle/>
            <a:p>
              <a:endParaRPr lang="ru-RU" sz="1200"/>
            </a:p>
          </p:txBody>
        </p:sp>
      </p:grpSp>
      <p:grpSp>
        <p:nvGrpSpPr>
          <p:cNvPr id="162" name="Группа 161">
            <a:extLst>
              <a:ext uri="{FF2B5EF4-FFF2-40B4-BE49-F238E27FC236}">
                <a16:creationId xmlns:a16="http://schemas.microsoft.com/office/drawing/2014/main" id="{A0038A84-4A90-DF43-88E8-F46BC58CDB07}"/>
              </a:ext>
            </a:extLst>
          </p:cNvPr>
          <p:cNvGrpSpPr/>
          <p:nvPr/>
        </p:nvGrpSpPr>
        <p:grpSpPr>
          <a:xfrm>
            <a:off x="123986" y="309967"/>
            <a:ext cx="2470282" cy="1363851"/>
            <a:chOff x="619722" y="4847299"/>
            <a:chExt cx="2470282" cy="1363851"/>
          </a:xfrm>
        </p:grpSpPr>
        <p:sp>
          <p:nvSpPr>
            <p:cNvPr id="163" name="Текст 2">
              <a:extLst>
                <a:ext uri="{FF2B5EF4-FFF2-40B4-BE49-F238E27FC236}">
                  <a16:creationId xmlns:a16="http://schemas.microsoft.com/office/drawing/2014/main" id="{216610E7-277D-4C46-A68E-3A9EA68D6513}"/>
                </a:ext>
              </a:extLst>
            </p:cNvPr>
            <p:cNvSpPr txBox="1">
              <a:spLocks/>
            </p:cNvSpPr>
            <p:nvPr/>
          </p:nvSpPr>
          <p:spPr>
            <a:xfrm>
              <a:off x="619722" y="4847299"/>
              <a:ext cx="2247255" cy="1363851"/>
            </a:xfrm>
            <a:prstGeom prst="rect">
              <a:avLst/>
            </a:prstGeom>
          </p:spPr>
          <p:txBody>
            <a:bodyPr/>
            <a:lstStyle>
              <a:lvl1pPr marL="914492" indent="-914492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8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981398" indent="-762077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75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3048305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64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426762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5486948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6706271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792559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9144913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0364236" indent="-609660" algn="l" defTabSz="243864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530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50000"/>
                </a:lnSpc>
                <a:buNone/>
              </a:pPr>
              <a:r>
                <a:rPr lang="en-US" sz="1600" b="1" dirty="0">
                  <a:solidFill>
                    <a:schemeClr val="accent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Example tittle</a:t>
              </a:r>
            </a:p>
            <a:p>
              <a:pPr marL="0" indent="0" algn="r">
                <a:lnSpc>
                  <a:spcPct val="150000"/>
                </a:lnSpc>
                <a:buNone/>
              </a:pPr>
              <a:r>
                <a:rPr lang="en-US" sz="1100" dirty="0">
                  <a:solidFill>
                    <a:schemeClr val="tx2">
                      <a:lumMod val="75000"/>
                      <a:lumOff val="2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Lorem Ipsum is simply dummy text of the printing and typesetting industry</a:t>
              </a:r>
              <a:endParaRPr lang="ru-RU" sz="1100" dirty="0">
                <a:solidFill>
                  <a:schemeClr val="tx2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cxnSp>
          <p:nvCxnSpPr>
            <p:cNvPr id="164" name="Прямая соединительная линия 163">
              <a:extLst>
                <a:ext uri="{FF2B5EF4-FFF2-40B4-BE49-F238E27FC236}">
                  <a16:creationId xmlns:a16="http://schemas.microsoft.com/office/drawing/2014/main" id="{C3DC0D06-8727-A04B-A791-F864F51E9F5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90004" y="5079218"/>
              <a:ext cx="0" cy="1069939"/>
            </a:xfrm>
            <a:prstGeom prst="line">
              <a:avLst/>
            </a:prstGeom>
            <a:ln w="12700">
              <a:solidFill>
                <a:schemeClr val="accent1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361631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</Words>
  <Application>Microsoft Office PowerPoint</Application>
  <PresentationFormat>Широкоэкранный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Tahoma</vt:lpstr>
      <vt:lpstr>Тема Office</vt:lpstr>
      <vt:lpstr>DELIVERY  OF GOODS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DELIVERY  OF GOODS</dc:title>
  <dc:creator>Ирина Барина</dc:creator>
  <cp:lastModifiedBy>Ирина Барина</cp:lastModifiedBy>
  <cp:revision>1</cp:revision>
  <dcterms:created xsi:type="dcterms:W3CDTF">2020-12-12T19:20:58Z</dcterms:created>
  <dcterms:modified xsi:type="dcterms:W3CDTF">2020-12-12T19:21:09Z</dcterms:modified>
</cp:coreProperties>
</file>