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9" autoAdjust="0"/>
    <p:restoredTop sz="94660"/>
  </p:normalViewPr>
  <p:slideViewPr>
    <p:cSldViewPr snapToGrid="0">
      <p:cViewPr varScale="1">
        <p:scale>
          <a:sx n="32" d="100"/>
          <a:sy n="32" d="100"/>
        </p:scale>
        <p:origin x="677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083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223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935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2"/>
            <a:ext cx="4558544" cy="13029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222500"/>
            <a:ext cx="4558544" cy="2594019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758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950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709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246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133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373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97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78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272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3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0">
            <a:extLst>
              <a:ext uri="{FF2B5EF4-FFF2-40B4-BE49-F238E27FC236}">
                <a16:creationId xmlns:a16="http://schemas.microsoft.com/office/drawing/2014/main" id="{DC231167-3B43-A542-98EC-1E7F914B2316}"/>
              </a:ext>
            </a:extLst>
          </p:cNvPr>
          <p:cNvSpPr txBox="1">
            <a:spLocks/>
          </p:cNvSpPr>
          <p:nvPr/>
        </p:nvSpPr>
        <p:spPr>
          <a:xfrm>
            <a:off x="800856" y="500412"/>
            <a:ext cx="4558544" cy="13029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ctr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dirty="0"/>
              <a:t>DELIVERY OF GOODS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80EB3872-897A-154B-81D0-10C82D6D5517}"/>
              </a:ext>
            </a:extLst>
          </p:cNvPr>
          <p:cNvGrpSpPr/>
          <p:nvPr/>
        </p:nvGrpSpPr>
        <p:grpSpPr>
          <a:xfrm>
            <a:off x="818599" y="2441315"/>
            <a:ext cx="4079972" cy="1025138"/>
            <a:chOff x="818599" y="2441315"/>
            <a:chExt cx="4079972" cy="1025138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id="{813A0077-9CBB-274C-A3FE-14C04801C3B6}"/>
                </a:ext>
              </a:extLst>
            </p:cNvPr>
            <p:cNvSpPr/>
            <p:nvPr/>
          </p:nvSpPr>
          <p:spPr>
            <a:xfrm>
              <a:off x="818599" y="2571733"/>
              <a:ext cx="655805" cy="65580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</a:t>
              </a:r>
              <a:endPara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2" name="Текст 2">
              <a:extLst>
                <a:ext uri="{FF2B5EF4-FFF2-40B4-BE49-F238E27FC236}">
                  <a16:creationId xmlns:a16="http://schemas.microsoft.com/office/drawing/2014/main" id="{0B18BC88-06A8-434D-B64A-85BBEC69FC76}"/>
                </a:ext>
              </a:extLst>
            </p:cNvPr>
            <p:cNvSpPr txBox="1">
              <a:spLocks/>
            </p:cNvSpPr>
            <p:nvPr/>
          </p:nvSpPr>
          <p:spPr>
            <a:xfrm>
              <a:off x="1700853" y="2441315"/>
              <a:ext cx="3197718" cy="1025138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30000"/>
                </a:lnSpc>
                <a:buNone/>
              </a:pP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  <a:r>
                <a:rPr lang="ru-RU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unknown printer</a:t>
              </a:r>
              <a:endParaRPr lang="en-US" sz="1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79780E84-510D-FF45-B9DC-D338E3AF3E8D}"/>
              </a:ext>
            </a:extLst>
          </p:cNvPr>
          <p:cNvGrpSpPr/>
          <p:nvPr/>
        </p:nvGrpSpPr>
        <p:grpSpPr>
          <a:xfrm>
            <a:off x="818599" y="3836650"/>
            <a:ext cx="4079972" cy="1025138"/>
            <a:chOff x="818599" y="3836650"/>
            <a:chExt cx="4079972" cy="1025138"/>
          </a:xfrm>
        </p:grpSpPr>
        <p:sp>
          <p:nvSpPr>
            <p:cNvPr id="26" name="Овал 25">
              <a:extLst>
                <a:ext uri="{FF2B5EF4-FFF2-40B4-BE49-F238E27FC236}">
                  <a16:creationId xmlns:a16="http://schemas.microsoft.com/office/drawing/2014/main" id="{DCD41DC7-C1B1-D843-A316-914B69FA5770}"/>
                </a:ext>
              </a:extLst>
            </p:cNvPr>
            <p:cNvSpPr/>
            <p:nvPr/>
          </p:nvSpPr>
          <p:spPr>
            <a:xfrm>
              <a:off x="818599" y="3967068"/>
              <a:ext cx="655805" cy="65580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</a:t>
              </a:r>
              <a:endPara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7" name="Текст 2">
              <a:extLst>
                <a:ext uri="{FF2B5EF4-FFF2-40B4-BE49-F238E27FC236}">
                  <a16:creationId xmlns:a16="http://schemas.microsoft.com/office/drawing/2014/main" id="{338881D1-DED2-574C-BF08-465FC4DBD4B0}"/>
                </a:ext>
              </a:extLst>
            </p:cNvPr>
            <p:cNvSpPr txBox="1">
              <a:spLocks/>
            </p:cNvSpPr>
            <p:nvPr/>
          </p:nvSpPr>
          <p:spPr>
            <a:xfrm>
              <a:off x="1700853" y="3836650"/>
              <a:ext cx="3197718" cy="1025138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30000"/>
                </a:lnSpc>
                <a:buNone/>
              </a:pP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  <a:r>
                <a:rPr lang="ru-RU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unknown printer</a:t>
              </a:r>
              <a:endParaRPr lang="en-US" sz="1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B390EFC2-A84F-7C41-BB90-2B9315A369C8}"/>
              </a:ext>
            </a:extLst>
          </p:cNvPr>
          <p:cNvGrpSpPr/>
          <p:nvPr/>
        </p:nvGrpSpPr>
        <p:grpSpPr>
          <a:xfrm>
            <a:off x="818599" y="5231984"/>
            <a:ext cx="4079972" cy="1025138"/>
            <a:chOff x="818599" y="5231984"/>
            <a:chExt cx="4079972" cy="1025138"/>
          </a:xfrm>
        </p:grpSpPr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id="{4A529793-38E7-5B43-8359-60CF91AE7014}"/>
                </a:ext>
              </a:extLst>
            </p:cNvPr>
            <p:cNvSpPr/>
            <p:nvPr/>
          </p:nvSpPr>
          <p:spPr>
            <a:xfrm>
              <a:off x="818599" y="5362402"/>
              <a:ext cx="655805" cy="65580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</a:t>
              </a:r>
              <a:endPara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0" name="Текст 2">
              <a:extLst>
                <a:ext uri="{FF2B5EF4-FFF2-40B4-BE49-F238E27FC236}">
                  <a16:creationId xmlns:a16="http://schemas.microsoft.com/office/drawing/2014/main" id="{290CA4F7-68BD-3646-A50D-135B59612CF7}"/>
                </a:ext>
              </a:extLst>
            </p:cNvPr>
            <p:cNvSpPr txBox="1">
              <a:spLocks/>
            </p:cNvSpPr>
            <p:nvPr/>
          </p:nvSpPr>
          <p:spPr>
            <a:xfrm>
              <a:off x="1700853" y="5231984"/>
              <a:ext cx="3197718" cy="1025138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30000"/>
                </a:lnSpc>
                <a:buNone/>
              </a:pP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  <a:r>
                <a:rPr lang="ru-RU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unknown printer</a:t>
              </a:r>
              <a:endParaRPr lang="en-US" sz="1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5D865A10-26AC-8B4F-84EB-0B7599E50C48}"/>
              </a:ext>
            </a:extLst>
          </p:cNvPr>
          <p:cNvGrpSpPr/>
          <p:nvPr/>
        </p:nvGrpSpPr>
        <p:grpSpPr>
          <a:xfrm flipH="1">
            <a:off x="5226600" y="436992"/>
            <a:ext cx="2427621" cy="2781769"/>
            <a:chOff x="451402" y="567719"/>
            <a:chExt cx="5248358" cy="6014004"/>
          </a:xfrm>
        </p:grpSpPr>
        <p:grpSp>
          <p:nvGrpSpPr>
            <p:cNvPr id="74" name="Группа 73">
              <a:extLst>
                <a:ext uri="{FF2B5EF4-FFF2-40B4-BE49-F238E27FC236}">
                  <a16:creationId xmlns:a16="http://schemas.microsoft.com/office/drawing/2014/main" id="{0E651076-0CD1-1341-B83D-7CC3315C2C5F}"/>
                </a:ext>
              </a:extLst>
            </p:cNvPr>
            <p:cNvGrpSpPr/>
            <p:nvPr/>
          </p:nvGrpSpPr>
          <p:grpSpPr>
            <a:xfrm>
              <a:off x="1907274" y="567719"/>
              <a:ext cx="3792486" cy="4961326"/>
              <a:chOff x="8311808" y="2800977"/>
              <a:chExt cx="1445461" cy="1890950"/>
            </a:xfrm>
          </p:grpSpPr>
          <p:sp>
            <p:nvSpPr>
              <p:cNvPr id="75" name="Freeform 249">
                <a:extLst>
                  <a:ext uri="{FF2B5EF4-FFF2-40B4-BE49-F238E27FC236}">
                    <a16:creationId xmlns:a16="http://schemas.microsoft.com/office/drawing/2014/main" id="{83EC88EE-1780-C24D-A953-C7E44BFE02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89032" y="3637990"/>
                <a:ext cx="464537" cy="528027"/>
              </a:xfrm>
              <a:custGeom>
                <a:avLst/>
                <a:gdLst>
                  <a:gd name="T0" fmla="*/ 288 w 382"/>
                  <a:gd name="T1" fmla="*/ 126 h 435"/>
                  <a:gd name="T2" fmla="*/ 357 w 382"/>
                  <a:gd name="T3" fmla="*/ 85 h 435"/>
                  <a:gd name="T4" fmla="*/ 357 w 382"/>
                  <a:gd name="T5" fmla="*/ 20 h 435"/>
                  <a:gd name="T6" fmla="*/ 247 w 382"/>
                  <a:gd name="T7" fmla="*/ 20 h 435"/>
                  <a:gd name="T8" fmla="*/ 177 w 382"/>
                  <a:gd name="T9" fmla="*/ 61 h 435"/>
                  <a:gd name="T10" fmla="*/ 177 w 382"/>
                  <a:gd name="T11" fmla="*/ 60 h 435"/>
                  <a:gd name="T12" fmla="*/ 25 w 382"/>
                  <a:gd name="T13" fmla="*/ 120 h 435"/>
                  <a:gd name="T14" fmla="*/ 0 w 382"/>
                  <a:gd name="T15" fmla="*/ 134 h 435"/>
                  <a:gd name="T16" fmla="*/ 25 w 382"/>
                  <a:gd name="T17" fmla="*/ 165 h 435"/>
                  <a:gd name="T18" fmla="*/ 25 w 382"/>
                  <a:gd name="T19" fmla="*/ 214 h 435"/>
                  <a:gd name="T20" fmla="*/ 201 w 382"/>
                  <a:gd name="T21" fmla="*/ 318 h 435"/>
                  <a:gd name="T22" fmla="*/ 350 w 382"/>
                  <a:gd name="T23" fmla="*/ 435 h 435"/>
                  <a:gd name="T24" fmla="*/ 374 w 382"/>
                  <a:gd name="T25" fmla="*/ 421 h 435"/>
                  <a:gd name="T26" fmla="*/ 375 w 382"/>
                  <a:gd name="T27" fmla="*/ 320 h 435"/>
                  <a:gd name="T28" fmla="*/ 289 w 382"/>
                  <a:gd name="T29" fmla="*/ 127 h 435"/>
                  <a:gd name="T30" fmla="*/ 288 w 382"/>
                  <a:gd name="T31" fmla="*/ 126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2" h="435">
                    <a:moveTo>
                      <a:pt x="288" y="126"/>
                    </a:moveTo>
                    <a:cubicBezTo>
                      <a:pt x="357" y="85"/>
                      <a:pt x="357" y="85"/>
                      <a:pt x="357" y="85"/>
                    </a:cubicBezTo>
                    <a:cubicBezTo>
                      <a:pt x="382" y="71"/>
                      <a:pt x="382" y="35"/>
                      <a:pt x="357" y="20"/>
                    </a:cubicBezTo>
                    <a:cubicBezTo>
                      <a:pt x="323" y="0"/>
                      <a:pt x="281" y="0"/>
                      <a:pt x="247" y="20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25" y="120"/>
                      <a:pt x="25" y="120"/>
                      <a:pt x="25" y="12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25" y="165"/>
                      <a:pt x="25" y="165"/>
                      <a:pt x="25" y="165"/>
                    </a:cubicBezTo>
                    <a:cubicBezTo>
                      <a:pt x="25" y="214"/>
                      <a:pt x="25" y="214"/>
                      <a:pt x="25" y="214"/>
                    </a:cubicBezTo>
                    <a:cubicBezTo>
                      <a:pt x="201" y="318"/>
                      <a:pt x="201" y="318"/>
                      <a:pt x="201" y="318"/>
                    </a:cubicBezTo>
                    <a:cubicBezTo>
                      <a:pt x="350" y="435"/>
                      <a:pt x="350" y="435"/>
                      <a:pt x="350" y="435"/>
                    </a:cubicBezTo>
                    <a:cubicBezTo>
                      <a:pt x="374" y="421"/>
                      <a:pt x="374" y="421"/>
                      <a:pt x="374" y="421"/>
                    </a:cubicBezTo>
                    <a:cubicBezTo>
                      <a:pt x="375" y="320"/>
                      <a:pt x="375" y="320"/>
                      <a:pt x="375" y="320"/>
                    </a:cubicBezTo>
                    <a:cubicBezTo>
                      <a:pt x="289" y="127"/>
                      <a:pt x="289" y="127"/>
                      <a:pt x="289" y="127"/>
                    </a:cubicBezTo>
                    <a:lnTo>
                      <a:pt x="288" y="126"/>
                    </a:lnTo>
                    <a:close/>
                  </a:path>
                </a:pathLst>
              </a:custGeom>
              <a:solidFill>
                <a:srgbClr val="F2D1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76" name="Freeform 250">
                <a:extLst>
                  <a:ext uri="{FF2B5EF4-FFF2-40B4-BE49-F238E27FC236}">
                    <a16:creationId xmlns:a16="http://schemas.microsoft.com/office/drawing/2014/main" id="{42DCFC17-1E3C-DB43-8919-A83FE5CEE5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39285" y="3702537"/>
                <a:ext cx="106876" cy="446548"/>
              </a:xfrm>
              <a:custGeom>
                <a:avLst/>
                <a:gdLst>
                  <a:gd name="T0" fmla="*/ 69 w 88"/>
                  <a:gd name="T1" fmla="*/ 32 h 368"/>
                  <a:gd name="T2" fmla="*/ 0 w 88"/>
                  <a:gd name="T3" fmla="*/ 73 h 368"/>
                  <a:gd name="T4" fmla="*/ 1 w 88"/>
                  <a:gd name="T5" fmla="*/ 74 h 368"/>
                  <a:gd name="T6" fmla="*/ 87 w 88"/>
                  <a:gd name="T7" fmla="*/ 267 h 368"/>
                  <a:gd name="T8" fmla="*/ 86 w 88"/>
                  <a:gd name="T9" fmla="*/ 368 h 368"/>
                  <a:gd name="T10" fmla="*/ 88 w 88"/>
                  <a:gd name="T11" fmla="*/ 0 h 368"/>
                  <a:gd name="T12" fmla="*/ 88 w 88"/>
                  <a:gd name="T13" fmla="*/ 0 h 368"/>
                  <a:gd name="T14" fmla="*/ 69 w 88"/>
                  <a:gd name="T15" fmla="*/ 32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368">
                    <a:moveTo>
                      <a:pt x="69" y="32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87" y="267"/>
                      <a:pt x="87" y="267"/>
                      <a:pt x="87" y="267"/>
                    </a:cubicBezTo>
                    <a:cubicBezTo>
                      <a:pt x="86" y="368"/>
                      <a:pt x="86" y="368"/>
                      <a:pt x="86" y="368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13"/>
                      <a:pt x="81" y="25"/>
                      <a:pt x="69" y="32"/>
                    </a:cubicBezTo>
                    <a:close/>
                  </a:path>
                </a:pathLst>
              </a:custGeom>
              <a:solidFill>
                <a:srgbClr val="CE9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77" name="Freeform 251">
                <a:extLst>
                  <a:ext uri="{FF2B5EF4-FFF2-40B4-BE49-F238E27FC236}">
                    <a16:creationId xmlns:a16="http://schemas.microsoft.com/office/drawing/2014/main" id="{EBD87980-A34F-0E4C-B524-B0AB16FCF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89032" y="3728991"/>
                <a:ext cx="425384" cy="437025"/>
              </a:xfrm>
              <a:custGeom>
                <a:avLst/>
                <a:gdLst>
                  <a:gd name="T0" fmla="*/ 175 w 402"/>
                  <a:gd name="T1" fmla="*/ 0 h 413"/>
                  <a:gd name="T2" fmla="*/ 0 w 402"/>
                  <a:gd name="T3" fmla="*/ 68 h 413"/>
                  <a:gd name="T4" fmla="*/ 0 w 402"/>
                  <a:gd name="T5" fmla="*/ 176 h 413"/>
                  <a:gd name="T6" fmla="*/ 402 w 402"/>
                  <a:gd name="T7" fmla="*/ 413 h 413"/>
                  <a:gd name="T8" fmla="*/ 402 w 402"/>
                  <a:gd name="T9" fmla="*/ 306 h 413"/>
                  <a:gd name="T10" fmla="*/ 303 w 402"/>
                  <a:gd name="T11" fmla="*/ 76 h 413"/>
                  <a:gd name="T12" fmla="*/ 175 w 402"/>
                  <a:gd name="T13" fmla="*/ 0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2" h="413">
                    <a:moveTo>
                      <a:pt x="175" y="0"/>
                    </a:moveTo>
                    <a:lnTo>
                      <a:pt x="0" y="68"/>
                    </a:lnTo>
                    <a:lnTo>
                      <a:pt x="0" y="176"/>
                    </a:lnTo>
                    <a:lnTo>
                      <a:pt x="402" y="413"/>
                    </a:lnTo>
                    <a:lnTo>
                      <a:pt x="402" y="306"/>
                    </a:lnTo>
                    <a:lnTo>
                      <a:pt x="303" y="76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CE9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78" name="Freeform 252">
                <a:extLst>
                  <a:ext uri="{FF2B5EF4-FFF2-40B4-BE49-F238E27FC236}">
                    <a16:creationId xmlns:a16="http://schemas.microsoft.com/office/drawing/2014/main" id="{0A1D0305-5EE1-5043-8C93-B142355AF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0534" y="4413627"/>
                <a:ext cx="126980" cy="93119"/>
              </a:xfrm>
              <a:custGeom>
                <a:avLst/>
                <a:gdLst>
                  <a:gd name="T0" fmla="*/ 74 w 104"/>
                  <a:gd name="T1" fmla="*/ 0 h 77"/>
                  <a:gd name="T2" fmla="*/ 0 w 104"/>
                  <a:gd name="T3" fmla="*/ 34 h 77"/>
                  <a:gd name="T4" fmla="*/ 73 w 104"/>
                  <a:gd name="T5" fmla="*/ 77 h 77"/>
                  <a:gd name="T6" fmla="*/ 77 w 104"/>
                  <a:gd name="T7" fmla="*/ 57 h 77"/>
                  <a:gd name="T8" fmla="*/ 104 w 104"/>
                  <a:gd name="T9" fmla="*/ 10 h 77"/>
                  <a:gd name="T10" fmla="*/ 74 w 104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77">
                    <a:moveTo>
                      <a:pt x="74" y="0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7"/>
                      <a:pt x="77" y="59"/>
                      <a:pt x="77" y="57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6048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79" name="Freeform 253">
                <a:extLst>
                  <a:ext uri="{FF2B5EF4-FFF2-40B4-BE49-F238E27FC236}">
                    <a16:creationId xmlns:a16="http://schemas.microsoft.com/office/drawing/2014/main" id="{63F5FEB0-7B77-E44D-BB76-776AC97C6D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1431" y="4418919"/>
                <a:ext cx="78305" cy="96294"/>
              </a:xfrm>
              <a:custGeom>
                <a:avLst/>
                <a:gdLst>
                  <a:gd name="T0" fmla="*/ 56 w 64"/>
                  <a:gd name="T1" fmla="*/ 50 h 80"/>
                  <a:gd name="T2" fmla="*/ 18 w 64"/>
                  <a:gd name="T3" fmla="*/ 74 h 80"/>
                  <a:gd name="T4" fmla="*/ 8 w 64"/>
                  <a:gd name="T5" fmla="*/ 30 h 80"/>
                  <a:gd name="T6" fmla="*/ 46 w 64"/>
                  <a:gd name="T7" fmla="*/ 6 h 80"/>
                  <a:gd name="T8" fmla="*/ 56 w 64"/>
                  <a:gd name="T9" fmla="*/ 5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80">
                    <a:moveTo>
                      <a:pt x="56" y="50"/>
                    </a:moveTo>
                    <a:cubicBezTo>
                      <a:pt x="48" y="69"/>
                      <a:pt x="31" y="80"/>
                      <a:pt x="18" y="74"/>
                    </a:cubicBezTo>
                    <a:cubicBezTo>
                      <a:pt x="4" y="69"/>
                      <a:pt x="0" y="49"/>
                      <a:pt x="8" y="30"/>
                    </a:cubicBezTo>
                    <a:cubicBezTo>
                      <a:pt x="15" y="11"/>
                      <a:pt x="33" y="0"/>
                      <a:pt x="46" y="6"/>
                    </a:cubicBezTo>
                    <a:cubicBezTo>
                      <a:pt x="59" y="11"/>
                      <a:pt x="64" y="31"/>
                      <a:pt x="56" y="50"/>
                    </a:cubicBezTo>
                    <a:close/>
                  </a:path>
                </a:pathLst>
              </a:custGeom>
              <a:solidFill>
                <a:srgbClr val="8161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80" name="Freeform 254">
                <a:extLst>
                  <a:ext uri="{FF2B5EF4-FFF2-40B4-BE49-F238E27FC236}">
                    <a16:creationId xmlns:a16="http://schemas.microsoft.com/office/drawing/2014/main" id="{137B30C4-D220-C542-A14E-7231EBF05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6828" y="4356486"/>
                <a:ext cx="126980" cy="93119"/>
              </a:xfrm>
              <a:custGeom>
                <a:avLst/>
                <a:gdLst>
                  <a:gd name="T0" fmla="*/ 74 w 104"/>
                  <a:gd name="T1" fmla="*/ 0 h 77"/>
                  <a:gd name="T2" fmla="*/ 0 w 104"/>
                  <a:gd name="T3" fmla="*/ 34 h 77"/>
                  <a:gd name="T4" fmla="*/ 73 w 104"/>
                  <a:gd name="T5" fmla="*/ 77 h 77"/>
                  <a:gd name="T6" fmla="*/ 78 w 104"/>
                  <a:gd name="T7" fmla="*/ 57 h 77"/>
                  <a:gd name="T8" fmla="*/ 104 w 104"/>
                  <a:gd name="T9" fmla="*/ 9 h 77"/>
                  <a:gd name="T10" fmla="*/ 74 w 104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77">
                    <a:moveTo>
                      <a:pt x="74" y="0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7"/>
                      <a:pt x="78" y="59"/>
                      <a:pt x="78" y="57"/>
                    </a:cubicBezTo>
                    <a:cubicBezTo>
                      <a:pt x="104" y="9"/>
                      <a:pt x="104" y="9"/>
                      <a:pt x="104" y="9"/>
                    </a:cubicBez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6048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81" name="Freeform 255">
                <a:extLst>
                  <a:ext uri="{FF2B5EF4-FFF2-40B4-BE49-F238E27FC236}">
                    <a16:creationId xmlns:a16="http://schemas.microsoft.com/office/drawing/2014/main" id="{94425021-82D1-C644-8A70-5E39B8D944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7724" y="4361778"/>
                <a:ext cx="77247" cy="96294"/>
              </a:xfrm>
              <a:custGeom>
                <a:avLst/>
                <a:gdLst>
                  <a:gd name="T0" fmla="*/ 57 w 64"/>
                  <a:gd name="T1" fmla="*/ 50 h 80"/>
                  <a:gd name="T2" fmla="*/ 18 w 64"/>
                  <a:gd name="T3" fmla="*/ 74 h 80"/>
                  <a:gd name="T4" fmla="*/ 8 w 64"/>
                  <a:gd name="T5" fmla="*/ 30 h 80"/>
                  <a:gd name="T6" fmla="*/ 46 w 64"/>
                  <a:gd name="T7" fmla="*/ 5 h 80"/>
                  <a:gd name="T8" fmla="*/ 57 w 64"/>
                  <a:gd name="T9" fmla="*/ 5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80">
                    <a:moveTo>
                      <a:pt x="57" y="50"/>
                    </a:moveTo>
                    <a:cubicBezTo>
                      <a:pt x="49" y="69"/>
                      <a:pt x="32" y="80"/>
                      <a:pt x="18" y="74"/>
                    </a:cubicBezTo>
                    <a:cubicBezTo>
                      <a:pt x="5" y="69"/>
                      <a:pt x="0" y="49"/>
                      <a:pt x="8" y="30"/>
                    </a:cubicBezTo>
                    <a:cubicBezTo>
                      <a:pt x="16" y="11"/>
                      <a:pt x="33" y="0"/>
                      <a:pt x="46" y="5"/>
                    </a:cubicBezTo>
                    <a:cubicBezTo>
                      <a:pt x="60" y="11"/>
                      <a:pt x="64" y="31"/>
                      <a:pt x="57" y="50"/>
                    </a:cubicBezTo>
                    <a:close/>
                  </a:path>
                </a:pathLst>
              </a:custGeom>
              <a:solidFill>
                <a:srgbClr val="8161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82" name="Freeform 256">
                <a:extLst>
                  <a:ext uri="{FF2B5EF4-FFF2-40B4-BE49-F238E27FC236}">
                    <a16:creationId xmlns:a16="http://schemas.microsoft.com/office/drawing/2014/main" id="{52FE7044-B5F3-B245-8F21-2AEADB66E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1808" y="3915229"/>
                <a:ext cx="1006320" cy="588343"/>
              </a:xfrm>
              <a:custGeom>
                <a:avLst/>
                <a:gdLst>
                  <a:gd name="T0" fmla="*/ 915 w 951"/>
                  <a:gd name="T1" fmla="*/ 50 h 556"/>
                  <a:gd name="T2" fmla="*/ 829 w 951"/>
                  <a:gd name="T3" fmla="*/ 0 h 556"/>
                  <a:gd name="T4" fmla="*/ 72 w 951"/>
                  <a:gd name="T5" fmla="*/ 445 h 556"/>
                  <a:gd name="T6" fmla="*/ 0 w 951"/>
                  <a:gd name="T7" fmla="*/ 525 h 556"/>
                  <a:gd name="T8" fmla="*/ 0 w 951"/>
                  <a:gd name="T9" fmla="*/ 556 h 556"/>
                  <a:gd name="T10" fmla="*/ 199 w 951"/>
                  <a:gd name="T11" fmla="*/ 512 h 556"/>
                  <a:gd name="T12" fmla="*/ 951 w 951"/>
                  <a:gd name="T13" fmla="*/ 71 h 556"/>
                  <a:gd name="T14" fmla="*/ 951 w 951"/>
                  <a:gd name="T15" fmla="*/ 33 h 556"/>
                  <a:gd name="T16" fmla="*/ 915 w 951"/>
                  <a:gd name="T17" fmla="*/ 5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1" h="556">
                    <a:moveTo>
                      <a:pt x="915" y="50"/>
                    </a:moveTo>
                    <a:lnTo>
                      <a:pt x="829" y="0"/>
                    </a:lnTo>
                    <a:lnTo>
                      <a:pt x="72" y="445"/>
                    </a:lnTo>
                    <a:lnTo>
                      <a:pt x="0" y="525"/>
                    </a:lnTo>
                    <a:lnTo>
                      <a:pt x="0" y="556"/>
                    </a:lnTo>
                    <a:lnTo>
                      <a:pt x="199" y="512"/>
                    </a:lnTo>
                    <a:lnTo>
                      <a:pt x="951" y="71"/>
                    </a:lnTo>
                    <a:lnTo>
                      <a:pt x="951" y="33"/>
                    </a:lnTo>
                    <a:lnTo>
                      <a:pt x="915" y="50"/>
                    </a:lnTo>
                    <a:close/>
                  </a:path>
                </a:pathLst>
              </a:custGeom>
              <a:solidFill>
                <a:srgbClr val="CE9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83" name="Freeform 257">
                <a:extLst>
                  <a:ext uri="{FF2B5EF4-FFF2-40B4-BE49-F238E27FC236}">
                    <a16:creationId xmlns:a16="http://schemas.microsoft.com/office/drawing/2014/main" id="{4609910D-2913-4545-BD28-E713CC574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1808" y="3875020"/>
                <a:ext cx="1006320" cy="595750"/>
              </a:xfrm>
              <a:custGeom>
                <a:avLst/>
                <a:gdLst>
                  <a:gd name="T0" fmla="*/ 0 w 951"/>
                  <a:gd name="T1" fmla="*/ 563 h 563"/>
                  <a:gd name="T2" fmla="*/ 193 w 951"/>
                  <a:gd name="T3" fmla="*/ 517 h 563"/>
                  <a:gd name="T4" fmla="*/ 193 w 951"/>
                  <a:gd name="T5" fmla="*/ 517 h 563"/>
                  <a:gd name="T6" fmla="*/ 951 w 951"/>
                  <a:gd name="T7" fmla="*/ 71 h 563"/>
                  <a:gd name="T8" fmla="*/ 829 w 951"/>
                  <a:gd name="T9" fmla="*/ 0 h 563"/>
                  <a:gd name="T10" fmla="*/ 71 w 951"/>
                  <a:gd name="T11" fmla="*/ 446 h 563"/>
                  <a:gd name="T12" fmla="*/ 0 w 951"/>
                  <a:gd name="T13" fmla="*/ 563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1" h="563">
                    <a:moveTo>
                      <a:pt x="0" y="563"/>
                    </a:moveTo>
                    <a:lnTo>
                      <a:pt x="193" y="517"/>
                    </a:lnTo>
                    <a:lnTo>
                      <a:pt x="193" y="517"/>
                    </a:lnTo>
                    <a:lnTo>
                      <a:pt x="951" y="71"/>
                    </a:lnTo>
                    <a:lnTo>
                      <a:pt x="829" y="0"/>
                    </a:lnTo>
                    <a:lnTo>
                      <a:pt x="71" y="446"/>
                    </a:lnTo>
                    <a:lnTo>
                      <a:pt x="0" y="563"/>
                    </a:lnTo>
                    <a:close/>
                  </a:path>
                </a:pathLst>
              </a:custGeom>
              <a:solidFill>
                <a:srgbClr val="F2D1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84" name="Freeform 258">
                <a:extLst>
                  <a:ext uri="{FF2B5EF4-FFF2-40B4-BE49-F238E27FC236}">
                    <a16:creationId xmlns:a16="http://schemas.microsoft.com/office/drawing/2014/main" id="{9152A639-AC9E-3140-90FE-1971150AD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5763" y="4589284"/>
                <a:ext cx="128039" cy="94177"/>
              </a:xfrm>
              <a:custGeom>
                <a:avLst/>
                <a:gdLst>
                  <a:gd name="T0" fmla="*/ 75 w 105"/>
                  <a:gd name="T1" fmla="*/ 0 h 77"/>
                  <a:gd name="T2" fmla="*/ 0 w 105"/>
                  <a:gd name="T3" fmla="*/ 34 h 77"/>
                  <a:gd name="T4" fmla="*/ 73 w 105"/>
                  <a:gd name="T5" fmla="*/ 77 h 77"/>
                  <a:gd name="T6" fmla="*/ 78 w 105"/>
                  <a:gd name="T7" fmla="*/ 57 h 77"/>
                  <a:gd name="T8" fmla="*/ 105 w 105"/>
                  <a:gd name="T9" fmla="*/ 9 h 77"/>
                  <a:gd name="T10" fmla="*/ 75 w 105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77">
                    <a:moveTo>
                      <a:pt x="75" y="0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7"/>
                      <a:pt x="78" y="59"/>
                      <a:pt x="78" y="57"/>
                    </a:cubicBezTo>
                    <a:cubicBezTo>
                      <a:pt x="105" y="9"/>
                      <a:pt x="105" y="9"/>
                      <a:pt x="105" y="9"/>
                    </a:cubicBez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6048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85" name="Freeform 259">
                <a:extLst>
                  <a:ext uri="{FF2B5EF4-FFF2-40B4-BE49-F238E27FC236}">
                    <a16:creationId xmlns:a16="http://schemas.microsoft.com/office/drawing/2014/main" id="{E9DA5E3A-49AC-8746-8924-BA001B48F8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7719" y="4594575"/>
                <a:ext cx="78305" cy="97352"/>
              </a:xfrm>
              <a:custGeom>
                <a:avLst/>
                <a:gdLst>
                  <a:gd name="T0" fmla="*/ 56 w 64"/>
                  <a:gd name="T1" fmla="*/ 50 h 80"/>
                  <a:gd name="T2" fmla="*/ 18 w 64"/>
                  <a:gd name="T3" fmla="*/ 74 h 80"/>
                  <a:gd name="T4" fmla="*/ 7 w 64"/>
                  <a:gd name="T5" fmla="*/ 30 h 80"/>
                  <a:gd name="T6" fmla="*/ 46 w 64"/>
                  <a:gd name="T7" fmla="*/ 5 h 80"/>
                  <a:gd name="T8" fmla="*/ 56 w 64"/>
                  <a:gd name="T9" fmla="*/ 5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80">
                    <a:moveTo>
                      <a:pt x="56" y="50"/>
                    </a:moveTo>
                    <a:cubicBezTo>
                      <a:pt x="48" y="69"/>
                      <a:pt x="31" y="80"/>
                      <a:pt x="18" y="74"/>
                    </a:cubicBezTo>
                    <a:cubicBezTo>
                      <a:pt x="4" y="69"/>
                      <a:pt x="0" y="49"/>
                      <a:pt x="7" y="30"/>
                    </a:cubicBezTo>
                    <a:cubicBezTo>
                      <a:pt x="15" y="11"/>
                      <a:pt x="32" y="0"/>
                      <a:pt x="46" y="5"/>
                    </a:cubicBezTo>
                    <a:cubicBezTo>
                      <a:pt x="59" y="11"/>
                      <a:pt x="64" y="31"/>
                      <a:pt x="56" y="50"/>
                    </a:cubicBezTo>
                    <a:close/>
                  </a:path>
                </a:pathLst>
              </a:custGeom>
              <a:solidFill>
                <a:srgbClr val="8161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86" name="Freeform 260">
                <a:extLst>
                  <a:ext uri="{FF2B5EF4-FFF2-40B4-BE49-F238E27FC236}">
                    <a16:creationId xmlns:a16="http://schemas.microsoft.com/office/drawing/2014/main" id="{6CC62455-39D6-504F-8A78-3776EF4373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63115" y="4532143"/>
                <a:ext cx="126980" cy="94177"/>
              </a:xfrm>
              <a:custGeom>
                <a:avLst/>
                <a:gdLst>
                  <a:gd name="T0" fmla="*/ 74 w 104"/>
                  <a:gd name="T1" fmla="*/ 0 h 77"/>
                  <a:gd name="T2" fmla="*/ 0 w 104"/>
                  <a:gd name="T3" fmla="*/ 34 h 77"/>
                  <a:gd name="T4" fmla="*/ 73 w 104"/>
                  <a:gd name="T5" fmla="*/ 77 h 77"/>
                  <a:gd name="T6" fmla="*/ 78 w 104"/>
                  <a:gd name="T7" fmla="*/ 57 h 77"/>
                  <a:gd name="T8" fmla="*/ 104 w 104"/>
                  <a:gd name="T9" fmla="*/ 9 h 77"/>
                  <a:gd name="T10" fmla="*/ 74 w 104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77">
                    <a:moveTo>
                      <a:pt x="74" y="0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7"/>
                      <a:pt x="78" y="59"/>
                      <a:pt x="78" y="57"/>
                    </a:cubicBezTo>
                    <a:cubicBezTo>
                      <a:pt x="104" y="9"/>
                      <a:pt x="104" y="9"/>
                      <a:pt x="104" y="9"/>
                    </a:cubicBez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6048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87" name="Freeform 261">
                <a:extLst>
                  <a:ext uri="{FF2B5EF4-FFF2-40B4-BE49-F238E27FC236}">
                    <a16:creationId xmlns:a16="http://schemas.microsoft.com/office/drawing/2014/main" id="{C49E5C77-C9BD-8D43-8711-1F9008F16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4012" y="4537433"/>
                <a:ext cx="77247" cy="97352"/>
              </a:xfrm>
              <a:custGeom>
                <a:avLst/>
                <a:gdLst>
                  <a:gd name="T0" fmla="*/ 56 w 64"/>
                  <a:gd name="T1" fmla="*/ 50 h 80"/>
                  <a:gd name="T2" fmla="*/ 18 w 64"/>
                  <a:gd name="T3" fmla="*/ 74 h 80"/>
                  <a:gd name="T4" fmla="*/ 8 w 64"/>
                  <a:gd name="T5" fmla="*/ 30 h 80"/>
                  <a:gd name="T6" fmla="*/ 46 w 64"/>
                  <a:gd name="T7" fmla="*/ 5 h 80"/>
                  <a:gd name="T8" fmla="*/ 56 w 64"/>
                  <a:gd name="T9" fmla="*/ 5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80">
                    <a:moveTo>
                      <a:pt x="56" y="50"/>
                    </a:moveTo>
                    <a:cubicBezTo>
                      <a:pt x="49" y="69"/>
                      <a:pt x="31" y="80"/>
                      <a:pt x="18" y="74"/>
                    </a:cubicBezTo>
                    <a:cubicBezTo>
                      <a:pt x="5" y="69"/>
                      <a:pt x="0" y="49"/>
                      <a:pt x="8" y="30"/>
                    </a:cubicBezTo>
                    <a:cubicBezTo>
                      <a:pt x="16" y="11"/>
                      <a:pt x="33" y="0"/>
                      <a:pt x="46" y="5"/>
                    </a:cubicBezTo>
                    <a:cubicBezTo>
                      <a:pt x="60" y="11"/>
                      <a:pt x="64" y="31"/>
                      <a:pt x="56" y="50"/>
                    </a:cubicBezTo>
                    <a:close/>
                  </a:path>
                </a:pathLst>
              </a:custGeom>
              <a:solidFill>
                <a:srgbClr val="8161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88" name="Freeform 262">
                <a:extLst>
                  <a:ext uri="{FF2B5EF4-FFF2-40B4-BE49-F238E27FC236}">
                    <a16:creationId xmlns:a16="http://schemas.microsoft.com/office/drawing/2014/main" id="{D8786D87-5B6D-CC40-A902-CC8B7BA5E7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8096" y="4090886"/>
                <a:ext cx="1006320" cy="588343"/>
              </a:xfrm>
              <a:custGeom>
                <a:avLst/>
                <a:gdLst>
                  <a:gd name="T0" fmla="*/ 915 w 951"/>
                  <a:gd name="T1" fmla="*/ 50 h 556"/>
                  <a:gd name="T2" fmla="*/ 829 w 951"/>
                  <a:gd name="T3" fmla="*/ 0 h 556"/>
                  <a:gd name="T4" fmla="*/ 73 w 951"/>
                  <a:gd name="T5" fmla="*/ 445 h 556"/>
                  <a:gd name="T6" fmla="*/ 0 w 951"/>
                  <a:gd name="T7" fmla="*/ 525 h 556"/>
                  <a:gd name="T8" fmla="*/ 0 w 951"/>
                  <a:gd name="T9" fmla="*/ 556 h 556"/>
                  <a:gd name="T10" fmla="*/ 199 w 951"/>
                  <a:gd name="T11" fmla="*/ 513 h 556"/>
                  <a:gd name="T12" fmla="*/ 951 w 951"/>
                  <a:gd name="T13" fmla="*/ 71 h 556"/>
                  <a:gd name="T14" fmla="*/ 951 w 951"/>
                  <a:gd name="T15" fmla="*/ 33 h 556"/>
                  <a:gd name="T16" fmla="*/ 915 w 951"/>
                  <a:gd name="T17" fmla="*/ 5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1" h="556">
                    <a:moveTo>
                      <a:pt x="915" y="50"/>
                    </a:moveTo>
                    <a:lnTo>
                      <a:pt x="829" y="0"/>
                    </a:lnTo>
                    <a:lnTo>
                      <a:pt x="73" y="445"/>
                    </a:lnTo>
                    <a:lnTo>
                      <a:pt x="0" y="525"/>
                    </a:lnTo>
                    <a:lnTo>
                      <a:pt x="0" y="556"/>
                    </a:lnTo>
                    <a:lnTo>
                      <a:pt x="199" y="513"/>
                    </a:lnTo>
                    <a:lnTo>
                      <a:pt x="951" y="71"/>
                    </a:lnTo>
                    <a:lnTo>
                      <a:pt x="951" y="33"/>
                    </a:lnTo>
                    <a:lnTo>
                      <a:pt x="915" y="50"/>
                    </a:lnTo>
                    <a:close/>
                  </a:path>
                </a:pathLst>
              </a:custGeom>
              <a:solidFill>
                <a:srgbClr val="CE9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89" name="Freeform 263">
                <a:extLst>
                  <a:ext uri="{FF2B5EF4-FFF2-40B4-BE49-F238E27FC236}">
                    <a16:creationId xmlns:a16="http://schemas.microsoft.com/office/drawing/2014/main" id="{12931C2A-FF94-1249-89B8-6246B85B08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8096" y="4050676"/>
                <a:ext cx="1006320" cy="595750"/>
              </a:xfrm>
              <a:custGeom>
                <a:avLst/>
                <a:gdLst>
                  <a:gd name="T0" fmla="*/ 0 w 951"/>
                  <a:gd name="T1" fmla="*/ 563 h 563"/>
                  <a:gd name="T2" fmla="*/ 193 w 951"/>
                  <a:gd name="T3" fmla="*/ 517 h 563"/>
                  <a:gd name="T4" fmla="*/ 193 w 951"/>
                  <a:gd name="T5" fmla="*/ 517 h 563"/>
                  <a:gd name="T6" fmla="*/ 951 w 951"/>
                  <a:gd name="T7" fmla="*/ 71 h 563"/>
                  <a:gd name="T8" fmla="*/ 829 w 951"/>
                  <a:gd name="T9" fmla="*/ 0 h 563"/>
                  <a:gd name="T10" fmla="*/ 71 w 951"/>
                  <a:gd name="T11" fmla="*/ 446 h 563"/>
                  <a:gd name="T12" fmla="*/ 0 w 951"/>
                  <a:gd name="T13" fmla="*/ 563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1" h="563">
                    <a:moveTo>
                      <a:pt x="0" y="563"/>
                    </a:moveTo>
                    <a:lnTo>
                      <a:pt x="193" y="517"/>
                    </a:lnTo>
                    <a:lnTo>
                      <a:pt x="193" y="517"/>
                    </a:lnTo>
                    <a:lnTo>
                      <a:pt x="951" y="71"/>
                    </a:lnTo>
                    <a:lnTo>
                      <a:pt x="829" y="0"/>
                    </a:lnTo>
                    <a:lnTo>
                      <a:pt x="71" y="446"/>
                    </a:lnTo>
                    <a:lnTo>
                      <a:pt x="0" y="563"/>
                    </a:lnTo>
                    <a:close/>
                  </a:path>
                </a:pathLst>
              </a:custGeom>
              <a:solidFill>
                <a:srgbClr val="F2D1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90" name="Freeform 264">
                <a:extLst>
                  <a:ext uri="{FF2B5EF4-FFF2-40B4-BE49-F238E27FC236}">
                    <a16:creationId xmlns:a16="http://schemas.microsoft.com/office/drawing/2014/main" id="{E42A6EAC-DA2F-2443-92C9-9E21893F76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8073" y="3659153"/>
                <a:ext cx="159784" cy="52909"/>
              </a:xfrm>
              <a:custGeom>
                <a:avLst/>
                <a:gdLst>
                  <a:gd name="T0" fmla="*/ 125 w 132"/>
                  <a:gd name="T1" fmla="*/ 44 h 44"/>
                  <a:gd name="T2" fmla="*/ 132 w 132"/>
                  <a:gd name="T3" fmla="*/ 0 h 44"/>
                  <a:gd name="T4" fmla="*/ 72 w 132"/>
                  <a:gd name="T5" fmla="*/ 0 h 44"/>
                  <a:gd name="T6" fmla="*/ 67 w 132"/>
                  <a:gd name="T7" fmla="*/ 3 h 44"/>
                  <a:gd name="T8" fmla="*/ 0 w 132"/>
                  <a:gd name="T9" fmla="*/ 42 h 44"/>
                  <a:gd name="T10" fmla="*/ 125 w 132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44">
                    <a:moveTo>
                      <a:pt x="125" y="44"/>
                    </a:moveTo>
                    <a:cubicBezTo>
                      <a:pt x="132" y="0"/>
                      <a:pt x="132" y="0"/>
                      <a:pt x="13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0" y="1"/>
                      <a:pt x="68" y="2"/>
                      <a:pt x="67" y="3"/>
                    </a:cubicBezTo>
                    <a:cubicBezTo>
                      <a:pt x="0" y="42"/>
                      <a:pt x="0" y="42"/>
                      <a:pt x="0" y="42"/>
                    </a:cubicBezTo>
                    <a:lnTo>
                      <a:pt x="125" y="44"/>
                    </a:lnTo>
                    <a:close/>
                  </a:path>
                </a:pathLst>
              </a:custGeom>
              <a:solidFill>
                <a:srgbClr val="CBB4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91" name="Freeform 265">
                <a:extLst>
                  <a:ext uri="{FF2B5EF4-FFF2-40B4-BE49-F238E27FC236}">
                    <a16:creationId xmlns:a16="http://schemas.microsoft.com/office/drawing/2014/main" id="{D51BF0DE-C431-774E-956C-2325CD8BB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6587" y="3579789"/>
                <a:ext cx="65607" cy="132272"/>
              </a:xfrm>
              <a:custGeom>
                <a:avLst/>
                <a:gdLst>
                  <a:gd name="T0" fmla="*/ 0 w 54"/>
                  <a:gd name="T1" fmla="*/ 0 h 109"/>
                  <a:gd name="T2" fmla="*/ 0 w 54"/>
                  <a:gd name="T3" fmla="*/ 95 h 109"/>
                  <a:gd name="T4" fmla="*/ 27 w 54"/>
                  <a:gd name="T5" fmla="*/ 109 h 109"/>
                  <a:gd name="T6" fmla="*/ 54 w 54"/>
                  <a:gd name="T7" fmla="*/ 95 h 109"/>
                  <a:gd name="T8" fmla="*/ 54 w 54"/>
                  <a:gd name="T9" fmla="*/ 0 h 109"/>
                  <a:gd name="T10" fmla="*/ 0 w 54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09">
                    <a:moveTo>
                      <a:pt x="0" y="0"/>
                    </a:moveTo>
                    <a:cubicBezTo>
                      <a:pt x="0" y="95"/>
                      <a:pt x="0" y="95"/>
                      <a:pt x="0" y="95"/>
                    </a:cubicBezTo>
                    <a:cubicBezTo>
                      <a:pt x="0" y="103"/>
                      <a:pt x="12" y="109"/>
                      <a:pt x="27" y="109"/>
                    </a:cubicBezTo>
                    <a:cubicBezTo>
                      <a:pt x="42" y="109"/>
                      <a:pt x="54" y="103"/>
                      <a:pt x="54" y="95"/>
                    </a:cubicBezTo>
                    <a:cubicBezTo>
                      <a:pt x="54" y="0"/>
                      <a:pt x="54" y="0"/>
                      <a:pt x="5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9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92" name="Freeform 266">
                <a:extLst>
                  <a:ext uri="{FF2B5EF4-FFF2-40B4-BE49-F238E27FC236}">
                    <a16:creationId xmlns:a16="http://schemas.microsoft.com/office/drawing/2014/main" id="{DA1B2553-15CC-774F-BD25-CB4030501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3624" y="3579789"/>
                <a:ext cx="17989" cy="132272"/>
              </a:xfrm>
              <a:custGeom>
                <a:avLst/>
                <a:gdLst>
                  <a:gd name="T0" fmla="*/ 0 w 15"/>
                  <a:gd name="T1" fmla="*/ 109 h 109"/>
                  <a:gd name="T2" fmla="*/ 15 w 15"/>
                  <a:gd name="T3" fmla="*/ 105 h 109"/>
                  <a:gd name="T4" fmla="*/ 15 w 15"/>
                  <a:gd name="T5" fmla="*/ 0 h 109"/>
                  <a:gd name="T6" fmla="*/ 0 w 15"/>
                  <a:gd name="T7" fmla="*/ 0 h 109"/>
                  <a:gd name="T8" fmla="*/ 0 w 15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09">
                    <a:moveTo>
                      <a:pt x="0" y="109"/>
                    </a:moveTo>
                    <a:cubicBezTo>
                      <a:pt x="6" y="109"/>
                      <a:pt x="11" y="107"/>
                      <a:pt x="15" y="10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AA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93" name="Oval 267">
                <a:extLst>
                  <a:ext uri="{FF2B5EF4-FFF2-40B4-BE49-F238E27FC236}">
                    <a16:creationId xmlns:a16="http://schemas.microsoft.com/office/drawing/2014/main" id="{EEA6C7BE-95F6-DD48-9137-8F5F61A420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6587" y="3562859"/>
                <a:ext cx="65607" cy="34920"/>
              </a:xfrm>
              <a:prstGeom prst="ellipse">
                <a:avLst/>
              </a:prstGeom>
              <a:solidFill>
                <a:srgbClr val="797B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94" name="Freeform 268">
                <a:extLst>
                  <a:ext uri="{FF2B5EF4-FFF2-40B4-BE49-F238E27FC236}">
                    <a16:creationId xmlns:a16="http://schemas.microsoft.com/office/drawing/2014/main" id="{4E5CE71B-BA22-764D-914C-0ADA2F01ED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80560" y="2800977"/>
                <a:ext cx="376709" cy="785162"/>
              </a:xfrm>
              <a:custGeom>
                <a:avLst/>
                <a:gdLst>
                  <a:gd name="T0" fmla="*/ 284 w 310"/>
                  <a:gd name="T1" fmla="*/ 147 h 647"/>
                  <a:gd name="T2" fmla="*/ 42 w 310"/>
                  <a:gd name="T3" fmla="*/ 5 h 647"/>
                  <a:gd name="T4" fmla="*/ 14 w 310"/>
                  <a:gd name="T5" fmla="*/ 5 h 647"/>
                  <a:gd name="T6" fmla="*/ 0 w 310"/>
                  <a:gd name="T7" fmla="*/ 29 h 647"/>
                  <a:gd name="T8" fmla="*/ 0 w 310"/>
                  <a:gd name="T9" fmla="*/ 138 h 647"/>
                  <a:gd name="T10" fmla="*/ 16 w 310"/>
                  <a:gd name="T11" fmla="*/ 180 h 647"/>
                  <a:gd name="T12" fmla="*/ 124 w 310"/>
                  <a:gd name="T13" fmla="*/ 303 h 647"/>
                  <a:gd name="T14" fmla="*/ 133 w 310"/>
                  <a:gd name="T15" fmla="*/ 311 h 647"/>
                  <a:gd name="T16" fmla="*/ 133 w 310"/>
                  <a:gd name="T17" fmla="*/ 639 h 647"/>
                  <a:gd name="T18" fmla="*/ 147 w 310"/>
                  <a:gd name="T19" fmla="*/ 647 h 647"/>
                  <a:gd name="T20" fmla="*/ 161 w 310"/>
                  <a:gd name="T21" fmla="*/ 639 h 647"/>
                  <a:gd name="T22" fmla="*/ 161 w 310"/>
                  <a:gd name="T23" fmla="*/ 318 h 647"/>
                  <a:gd name="T24" fmla="*/ 278 w 310"/>
                  <a:gd name="T25" fmla="*/ 332 h 647"/>
                  <a:gd name="T26" fmla="*/ 283 w 310"/>
                  <a:gd name="T27" fmla="*/ 333 h 647"/>
                  <a:gd name="T28" fmla="*/ 300 w 310"/>
                  <a:gd name="T29" fmla="*/ 327 h 647"/>
                  <a:gd name="T30" fmla="*/ 310 w 310"/>
                  <a:gd name="T31" fmla="*/ 305 h 647"/>
                  <a:gd name="T32" fmla="*/ 310 w 310"/>
                  <a:gd name="T33" fmla="*/ 194 h 647"/>
                  <a:gd name="T34" fmla="*/ 284 w 310"/>
                  <a:gd name="T35" fmla="*/ 147 h 647"/>
                  <a:gd name="T36" fmla="*/ 40 w 310"/>
                  <a:gd name="T37" fmla="*/ 159 h 647"/>
                  <a:gd name="T38" fmla="*/ 32 w 310"/>
                  <a:gd name="T39" fmla="*/ 138 h 647"/>
                  <a:gd name="T40" fmla="*/ 32 w 310"/>
                  <a:gd name="T41" fmla="*/ 36 h 647"/>
                  <a:gd name="T42" fmla="*/ 133 w 310"/>
                  <a:gd name="T43" fmla="*/ 95 h 647"/>
                  <a:gd name="T44" fmla="*/ 133 w 310"/>
                  <a:gd name="T45" fmla="*/ 265 h 647"/>
                  <a:gd name="T46" fmla="*/ 40 w 310"/>
                  <a:gd name="T47" fmla="*/ 159 h 647"/>
                  <a:gd name="T48" fmla="*/ 279 w 310"/>
                  <a:gd name="T49" fmla="*/ 301 h 647"/>
                  <a:gd name="T50" fmla="*/ 161 w 310"/>
                  <a:gd name="T51" fmla="*/ 287 h 647"/>
                  <a:gd name="T52" fmla="*/ 161 w 310"/>
                  <a:gd name="T53" fmla="*/ 112 h 647"/>
                  <a:gd name="T54" fmla="*/ 268 w 310"/>
                  <a:gd name="T55" fmla="*/ 175 h 647"/>
                  <a:gd name="T56" fmla="*/ 279 w 310"/>
                  <a:gd name="T57" fmla="*/ 194 h 647"/>
                  <a:gd name="T58" fmla="*/ 279 w 310"/>
                  <a:gd name="T59" fmla="*/ 301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0" h="647">
                    <a:moveTo>
                      <a:pt x="284" y="147"/>
                    </a:moveTo>
                    <a:cubicBezTo>
                      <a:pt x="42" y="5"/>
                      <a:pt x="42" y="5"/>
                      <a:pt x="42" y="5"/>
                    </a:cubicBezTo>
                    <a:cubicBezTo>
                      <a:pt x="33" y="0"/>
                      <a:pt x="22" y="0"/>
                      <a:pt x="14" y="5"/>
                    </a:cubicBezTo>
                    <a:cubicBezTo>
                      <a:pt x="5" y="10"/>
                      <a:pt x="0" y="19"/>
                      <a:pt x="0" y="29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3"/>
                      <a:pt x="6" y="168"/>
                      <a:pt x="16" y="180"/>
                    </a:cubicBezTo>
                    <a:cubicBezTo>
                      <a:pt x="124" y="303"/>
                      <a:pt x="124" y="303"/>
                      <a:pt x="124" y="303"/>
                    </a:cubicBezTo>
                    <a:cubicBezTo>
                      <a:pt x="127" y="306"/>
                      <a:pt x="129" y="309"/>
                      <a:pt x="133" y="311"/>
                    </a:cubicBezTo>
                    <a:cubicBezTo>
                      <a:pt x="133" y="639"/>
                      <a:pt x="133" y="639"/>
                      <a:pt x="133" y="639"/>
                    </a:cubicBezTo>
                    <a:cubicBezTo>
                      <a:pt x="133" y="643"/>
                      <a:pt x="139" y="647"/>
                      <a:pt x="147" y="647"/>
                    </a:cubicBezTo>
                    <a:cubicBezTo>
                      <a:pt x="155" y="647"/>
                      <a:pt x="161" y="643"/>
                      <a:pt x="161" y="639"/>
                    </a:cubicBezTo>
                    <a:cubicBezTo>
                      <a:pt x="161" y="318"/>
                      <a:pt x="161" y="318"/>
                      <a:pt x="161" y="318"/>
                    </a:cubicBezTo>
                    <a:cubicBezTo>
                      <a:pt x="278" y="332"/>
                      <a:pt x="278" y="332"/>
                      <a:pt x="278" y="332"/>
                    </a:cubicBezTo>
                    <a:cubicBezTo>
                      <a:pt x="280" y="333"/>
                      <a:pt x="281" y="333"/>
                      <a:pt x="283" y="333"/>
                    </a:cubicBezTo>
                    <a:cubicBezTo>
                      <a:pt x="289" y="333"/>
                      <a:pt x="295" y="331"/>
                      <a:pt x="300" y="327"/>
                    </a:cubicBezTo>
                    <a:cubicBezTo>
                      <a:pt x="307" y="321"/>
                      <a:pt x="310" y="313"/>
                      <a:pt x="310" y="305"/>
                    </a:cubicBezTo>
                    <a:cubicBezTo>
                      <a:pt x="310" y="194"/>
                      <a:pt x="310" y="194"/>
                      <a:pt x="310" y="194"/>
                    </a:cubicBezTo>
                    <a:cubicBezTo>
                      <a:pt x="310" y="175"/>
                      <a:pt x="300" y="157"/>
                      <a:pt x="284" y="147"/>
                    </a:cubicBezTo>
                    <a:close/>
                    <a:moveTo>
                      <a:pt x="40" y="159"/>
                    </a:moveTo>
                    <a:cubicBezTo>
                      <a:pt x="35" y="153"/>
                      <a:pt x="32" y="146"/>
                      <a:pt x="32" y="138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133" y="95"/>
                      <a:pt x="133" y="95"/>
                      <a:pt x="133" y="95"/>
                    </a:cubicBezTo>
                    <a:cubicBezTo>
                      <a:pt x="133" y="265"/>
                      <a:pt x="133" y="265"/>
                      <a:pt x="133" y="265"/>
                    </a:cubicBezTo>
                    <a:lnTo>
                      <a:pt x="40" y="159"/>
                    </a:lnTo>
                    <a:close/>
                    <a:moveTo>
                      <a:pt x="279" y="301"/>
                    </a:moveTo>
                    <a:cubicBezTo>
                      <a:pt x="161" y="287"/>
                      <a:pt x="161" y="287"/>
                      <a:pt x="161" y="287"/>
                    </a:cubicBezTo>
                    <a:cubicBezTo>
                      <a:pt x="161" y="112"/>
                      <a:pt x="161" y="112"/>
                      <a:pt x="161" y="112"/>
                    </a:cubicBezTo>
                    <a:cubicBezTo>
                      <a:pt x="268" y="175"/>
                      <a:pt x="268" y="175"/>
                      <a:pt x="268" y="175"/>
                    </a:cubicBezTo>
                    <a:cubicBezTo>
                      <a:pt x="275" y="179"/>
                      <a:pt x="279" y="186"/>
                      <a:pt x="279" y="194"/>
                    </a:cubicBezTo>
                    <a:lnTo>
                      <a:pt x="279" y="301"/>
                    </a:lnTo>
                    <a:close/>
                  </a:path>
                </a:pathLst>
              </a:custGeom>
              <a:solidFill>
                <a:srgbClr val="8E9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95" name="Freeform 269">
                <a:extLst>
                  <a:ext uri="{FF2B5EF4-FFF2-40B4-BE49-F238E27FC236}">
                    <a16:creationId xmlns:a16="http://schemas.microsoft.com/office/drawing/2014/main" id="{F95F5D09-72E0-C346-9DCD-9680E8964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4682" y="3790366"/>
                <a:ext cx="81479" cy="155551"/>
              </a:xfrm>
              <a:custGeom>
                <a:avLst/>
                <a:gdLst>
                  <a:gd name="T0" fmla="*/ 0 w 67"/>
                  <a:gd name="T1" fmla="*/ 47 h 129"/>
                  <a:gd name="T2" fmla="*/ 33 w 67"/>
                  <a:gd name="T3" fmla="*/ 121 h 129"/>
                  <a:gd name="T4" fmla="*/ 66 w 67"/>
                  <a:gd name="T5" fmla="*/ 129 h 129"/>
                  <a:gd name="T6" fmla="*/ 67 w 67"/>
                  <a:gd name="T7" fmla="*/ 6 h 129"/>
                  <a:gd name="T8" fmla="*/ 0 w 67"/>
                  <a:gd name="T9" fmla="*/ 4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129">
                    <a:moveTo>
                      <a:pt x="0" y="47"/>
                    </a:moveTo>
                    <a:cubicBezTo>
                      <a:pt x="33" y="121"/>
                      <a:pt x="33" y="121"/>
                      <a:pt x="33" y="121"/>
                    </a:cubicBezTo>
                    <a:cubicBezTo>
                      <a:pt x="44" y="126"/>
                      <a:pt x="53" y="126"/>
                      <a:pt x="66" y="129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43" y="0"/>
                      <a:pt x="10" y="13"/>
                      <a:pt x="0" y="47"/>
                    </a:cubicBezTo>
                    <a:close/>
                  </a:path>
                </a:pathLst>
              </a:custGeom>
              <a:solidFill>
                <a:srgbClr val="A49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96" name="Freeform 270">
                <a:extLst>
                  <a:ext uri="{FF2B5EF4-FFF2-40B4-BE49-F238E27FC236}">
                    <a16:creationId xmlns:a16="http://schemas.microsoft.com/office/drawing/2014/main" id="{F28F7500-D9D8-754F-93E3-336CB471F8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6798" y="3807297"/>
                <a:ext cx="120631" cy="92061"/>
              </a:xfrm>
              <a:custGeom>
                <a:avLst/>
                <a:gdLst>
                  <a:gd name="T0" fmla="*/ 97 w 99"/>
                  <a:gd name="T1" fmla="*/ 24 h 76"/>
                  <a:gd name="T2" fmla="*/ 96 w 99"/>
                  <a:gd name="T3" fmla="*/ 24 h 76"/>
                  <a:gd name="T4" fmla="*/ 80 w 99"/>
                  <a:gd name="T5" fmla="*/ 13 h 76"/>
                  <a:gd name="T6" fmla="*/ 12 w 99"/>
                  <a:gd name="T7" fmla="*/ 23 h 76"/>
                  <a:gd name="T8" fmla="*/ 0 w 99"/>
                  <a:gd name="T9" fmla="*/ 38 h 76"/>
                  <a:gd name="T10" fmla="*/ 17 w 99"/>
                  <a:gd name="T11" fmla="*/ 76 h 76"/>
                  <a:gd name="T12" fmla="*/ 85 w 99"/>
                  <a:gd name="T13" fmla="*/ 20 h 76"/>
                  <a:gd name="T14" fmla="*/ 99 w 99"/>
                  <a:gd name="T15" fmla="*/ 26 h 76"/>
                  <a:gd name="T16" fmla="*/ 97 w 99"/>
                  <a:gd name="T17" fmla="*/ 2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6">
                    <a:moveTo>
                      <a:pt x="97" y="24"/>
                    </a:moveTo>
                    <a:cubicBezTo>
                      <a:pt x="97" y="24"/>
                      <a:pt x="96" y="24"/>
                      <a:pt x="96" y="24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58" y="0"/>
                      <a:pt x="29" y="3"/>
                      <a:pt x="12" y="23"/>
                    </a:cubicBezTo>
                    <a:cubicBezTo>
                      <a:pt x="12" y="24"/>
                      <a:pt x="4" y="33"/>
                      <a:pt x="0" y="38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22" y="35"/>
                      <a:pt x="63" y="14"/>
                      <a:pt x="85" y="20"/>
                    </a:cubicBezTo>
                    <a:cubicBezTo>
                      <a:pt x="90" y="21"/>
                      <a:pt x="95" y="23"/>
                      <a:pt x="99" y="26"/>
                    </a:cubicBezTo>
                    <a:lnTo>
                      <a:pt x="97" y="24"/>
                    </a:lnTo>
                    <a:close/>
                  </a:path>
                </a:pathLst>
              </a:custGeom>
              <a:solidFill>
                <a:srgbClr val="8759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97" name="Freeform 271">
                <a:extLst>
                  <a:ext uri="{FF2B5EF4-FFF2-40B4-BE49-F238E27FC236}">
                    <a16:creationId xmlns:a16="http://schemas.microsoft.com/office/drawing/2014/main" id="{B97D30FF-D905-7C41-AC56-09648D864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84787" y="3825285"/>
                <a:ext cx="141795" cy="201052"/>
              </a:xfrm>
              <a:custGeom>
                <a:avLst/>
                <a:gdLst>
                  <a:gd name="T0" fmla="*/ 70 w 116"/>
                  <a:gd name="T1" fmla="*/ 5 h 166"/>
                  <a:gd name="T2" fmla="*/ 0 w 116"/>
                  <a:gd name="T3" fmla="*/ 56 h 166"/>
                  <a:gd name="T4" fmla="*/ 49 w 116"/>
                  <a:gd name="T5" fmla="*/ 166 h 166"/>
                  <a:gd name="T6" fmla="*/ 106 w 116"/>
                  <a:gd name="T7" fmla="*/ 98 h 166"/>
                  <a:gd name="T8" fmla="*/ 70 w 116"/>
                  <a:gd name="T9" fmla="*/ 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70" y="5"/>
                    </a:moveTo>
                    <a:cubicBezTo>
                      <a:pt x="48" y="0"/>
                      <a:pt x="6" y="17"/>
                      <a:pt x="0" y="56"/>
                    </a:cubicBezTo>
                    <a:cubicBezTo>
                      <a:pt x="49" y="166"/>
                      <a:pt x="49" y="166"/>
                      <a:pt x="49" y="166"/>
                    </a:cubicBezTo>
                    <a:cubicBezTo>
                      <a:pt x="74" y="161"/>
                      <a:pt x="97" y="134"/>
                      <a:pt x="106" y="98"/>
                    </a:cubicBezTo>
                    <a:cubicBezTo>
                      <a:pt x="116" y="54"/>
                      <a:pt x="100" y="12"/>
                      <a:pt x="70" y="5"/>
                    </a:cubicBezTo>
                    <a:close/>
                  </a:path>
                </a:pathLst>
              </a:custGeom>
              <a:solidFill>
                <a:srgbClr val="6047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98" name="Freeform 272">
                <a:extLst>
                  <a:ext uri="{FF2B5EF4-FFF2-40B4-BE49-F238E27FC236}">
                    <a16:creationId xmlns:a16="http://schemas.microsoft.com/office/drawing/2014/main" id="{1072470C-476B-6C49-ABAB-DD4549A343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4892" y="3854914"/>
                <a:ext cx="99468" cy="147086"/>
              </a:xfrm>
              <a:custGeom>
                <a:avLst/>
                <a:gdLst>
                  <a:gd name="T0" fmla="*/ 48 w 82"/>
                  <a:gd name="T1" fmla="*/ 3 h 121"/>
                  <a:gd name="T2" fmla="*/ 1 w 82"/>
                  <a:gd name="T3" fmla="*/ 55 h 121"/>
                  <a:gd name="T4" fmla="*/ 0 w 82"/>
                  <a:gd name="T5" fmla="*/ 67 h 121"/>
                  <a:gd name="T6" fmla="*/ 21 w 82"/>
                  <a:gd name="T7" fmla="*/ 115 h 121"/>
                  <a:gd name="T8" fmla="*/ 30 w 82"/>
                  <a:gd name="T9" fmla="*/ 118 h 121"/>
                  <a:gd name="T10" fmla="*/ 77 w 82"/>
                  <a:gd name="T11" fmla="*/ 67 h 121"/>
                  <a:gd name="T12" fmla="*/ 48 w 82"/>
                  <a:gd name="T13" fmla="*/ 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121">
                    <a:moveTo>
                      <a:pt x="48" y="3"/>
                    </a:moveTo>
                    <a:cubicBezTo>
                      <a:pt x="27" y="0"/>
                      <a:pt x="6" y="23"/>
                      <a:pt x="1" y="55"/>
                    </a:cubicBezTo>
                    <a:cubicBezTo>
                      <a:pt x="0" y="59"/>
                      <a:pt x="0" y="63"/>
                      <a:pt x="0" y="67"/>
                    </a:cubicBezTo>
                    <a:cubicBezTo>
                      <a:pt x="21" y="115"/>
                      <a:pt x="21" y="115"/>
                      <a:pt x="21" y="115"/>
                    </a:cubicBezTo>
                    <a:cubicBezTo>
                      <a:pt x="24" y="117"/>
                      <a:pt x="27" y="118"/>
                      <a:pt x="30" y="118"/>
                    </a:cubicBezTo>
                    <a:cubicBezTo>
                      <a:pt x="51" y="121"/>
                      <a:pt x="72" y="98"/>
                      <a:pt x="77" y="67"/>
                    </a:cubicBezTo>
                    <a:cubicBezTo>
                      <a:pt x="82" y="35"/>
                      <a:pt x="69" y="6"/>
                      <a:pt x="48" y="3"/>
                    </a:cubicBezTo>
                    <a:close/>
                  </a:path>
                </a:pathLst>
              </a:custGeom>
              <a:solidFill>
                <a:srgbClr val="CBB4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99" name="Freeform 273">
                <a:extLst>
                  <a:ext uri="{FF2B5EF4-FFF2-40B4-BE49-F238E27FC236}">
                    <a16:creationId xmlns:a16="http://schemas.microsoft.com/office/drawing/2014/main" id="{3AD0E6BF-D6C1-584B-82D9-D14AF77A4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39812" y="3914171"/>
                <a:ext cx="27512" cy="38094"/>
              </a:xfrm>
              <a:custGeom>
                <a:avLst/>
                <a:gdLst>
                  <a:gd name="T0" fmla="*/ 21 w 23"/>
                  <a:gd name="T1" fmla="*/ 17 h 32"/>
                  <a:gd name="T2" fmla="*/ 9 w 23"/>
                  <a:gd name="T3" fmla="*/ 31 h 32"/>
                  <a:gd name="T4" fmla="*/ 1 w 23"/>
                  <a:gd name="T5" fmla="*/ 14 h 32"/>
                  <a:gd name="T6" fmla="*/ 14 w 23"/>
                  <a:gd name="T7" fmla="*/ 1 h 32"/>
                  <a:gd name="T8" fmla="*/ 21 w 23"/>
                  <a:gd name="T9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2">
                    <a:moveTo>
                      <a:pt x="21" y="17"/>
                    </a:moveTo>
                    <a:cubicBezTo>
                      <a:pt x="20" y="26"/>
                      <a:pt x="14" y="32"/>
                      <a:pt x="9" y="31"/>
                    </a:cubicBezTo>
                    <a:cubicBezTo>
                      <a:pt x="3" y="30"/>
                      <a:pt x="0" y="22"/>
                      <a:pt x="1" y="14"/>
                    </a:cubicBezTo>
                    <a:cubicBezTo>
                      <a:pt x="3" y="6"/>
                      <a:pt x="8" y="0"/>
                      <a:pt x="14" y="1"/>
                    </a:cubicBezTo>
                    <a:cubicBezTo>
                      <a:pt x="19" y="1"/>
                      <a:pt x="23" y="9"/>
                      <a:pt x="21" y="17"/>
                    </a:cubicBezTo>
                    <a:close/>
                  </a:path>
                </a:pathLst>
              </a:custGeom>
              <a:solidFill>
                <a:srgbClr val="6047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</p:grpSp>
        <p:grpSp>
          <p:nvGrpSpPr>
            <p:cNvPr id="100" name="Группа 99">
              <a:extLst>
                <a:ext uri="{FF2B5EF4-FFF2-40B4-BE49-F238E27FC236}">
                  <a16:creationId xmlns:a16="http://schemas.microsoft.com/office/drawing/2014/main" id="{3D55D420-A059-B646-B0BF-50A80796E0F0}"/>
                </a:ext>
              </a:extLst>
            </p:cNvPr>
            <p:cNvGrpSpPr/>
            <p:nvPr/>
          </p:nvGrpSpPr>
          <p:grpSpPr>
            <a:xfrm>
              <a:off x="451402" y="1520460"/>
              <a:ext cx="4443634" cy="5061263"/>
              <a:chOff x="7990132" y="1482495"/>
              <a:chExt cx="1408427" cy="1604184"/>
            </a:xfrm>
          </p:grpSpPr>
          <p:sp>
            <p:nvSpPr>
              <p:cNvPr id="101" name="Freeform 135">
                <a:extLst>
                  <a:ext uri="{FF2B5EF4-FFF2-40B4-BE49-F238E27FC236}">
                    <a16:creationId xmlns:a16="http://schemas.microsoft.com/office/drawing/2014/main" id="{D801789C-950A-9449-B80F-58D410D6E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0132" y="2241202"/>
                <a:ext cx="900504" cy="547073"/>
              </a:xfrm>
              <a:custGeom>
                <a:avLst/>
                <a:gdLst>
                  <a:gd name="T0" fmla="*/ 851 w 851"/>
                  <a:gd name="T1" fmla="*/ 33 h 517"/>
                  <a:gd name="T2" fmla="*/ 793 w 851"/>
                  <a:gd name="T3" fmla="*/ 0 h 517"/>
                  <a:gd name="T4" fmla="*/ 0 w 851"/>
                  <a:gd name="T5" fmla="*/ 467 h 517"/>
                  <a:gd name="T6" fmla="*/ 0 w 851"/>
                  <a:gd name="T7" fmla="*/ 484 h 517"/>
                  <a:gd name="T8" fmla="*/ 57 w 851"/>
                  <a:gd name="T9" fmla="*/ 517 h 517"/>
                  <a:gd name="T10" fmla="*/ 851 w 851"/>
                  <a:gd name="T11" fmla="*/ 51 h 517"/>
                  <a:gd name="T12" fmla="*/ 851 w 851"/>
                  <a:gd name="T13" fmla="*/ 33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1" h="517">
                    <a:moveTo>
                      <a:pt x="851" y="33"/>
                    </a:moveTo>
                    <a:lnTo>
                      <a:pt x="793" y="0"/>
                    </a:lnTo>
                    <a:lnTo>
                      <a:pt x="0" y="467"/>
                    </a:lnTo>
                    <a:lnTo>
                      <a:pt x="0" y="484"/>
                    </a:lnTo>
                    <a:lnTo>
                      <a:pt x="57" y="517"/>
                    </a:lnTo>
                    <a:lnTo>
                      <a:pt x="851" y="51"/>
                    </a:lnTo>
                    <a:lnTo>
                      <a:pt x="851" y="33"/>
                    </a:lnTo>
                    <a:close/>
                  </a:path>
                </a:pathLst>
              </a:custGeom>
              <a:solidFill>
                <a:srgbClr val="3E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02" name="Freeform 136">
                <a:extLst>
                  <a:ext uri="{FF2B5EF4-FFF2-40B4-BE49-F238E27FC236}">
                    <a16:creationId xmlns:a16="http://schemas.microsoft.com/office/drawing/2014/main" id="{2C77EEFE-A354-C74A-8700-68B7B591B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74785" y="2290935"/>
                <a:ext cx="899446" cy="547073"/>
              </a:xfrm>
              <a:custGeom>
                <a:avLst/>
                <a:gdLst>
                  <a:gd name="T0" fmla="*/ 850 w 850"/>
                  <a:gd name="T1" fmla="*/ 33 h 517"/>
                  <a:gd name="T2" fmla="*/ 794 w 850"/>
                  <a:gd name="T3" fmla="*/ 0 h 517"/>
                  <a:gd name="T4" fmla="*/ 0 w 850"/>
                  <a:gd name="T5" fmla="*/ 467 h 517"/>
                  <a:gd name="T6" fmla="*/ 0 w 850"/>
                  <a:gd name="T7" fmla="*/ 484 h 517"/>
                  <a:gd name="T8" fmla="*/ 56 w 850"/>
                  <a:gd name="T9" fmla="*/ 517 h 517"/>
                  <a:gd name="T10" fmla="*/ 850 w 850"/>
                  <a:gd name="T11" fmla="*/ 51 h 517"/>
                  <a:gd name="T12" fmla="*/ 850 w 850"/>
                  <a:gd name="T13" fmla="*/ 33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0" h="517">
                    <a:moveTo>
                      <a:pt x="850" y="33"/>
                    </a:moveTo>
                    <a:lnTo>
                      <a:pt x="794" y="0"/>
                    </a:lnTo>
                    <a:lnTo>
                      <a:pt x="0" y="467"/>
                    </a:lnTo>
                    <a:lnTo>
                      <a:pt x="0" y="484"/>
                    </a:lnTo>
                    <a:lnTo>
                      <a:pt x="56" y="517"/>
                    </a:lnTo>
                    <a:lnTo>
                      <a:pt x="850" y="51"/>
                    </a:lnTo>
                    <a:lnTo>
                      <a:pt x="850" y="33"/>
                    </a:lnTo>
                    <a:close/>
                  </a:path>
                </a:pathLst>
              </a:custGeom>
              <a:solidFill>
                <a:srgbClr val="3E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03" name="Freeform 137">
                <a:extLst>
                  <a:ext uri="{FF2B5EF4-FFF2-40B4-BE49-F238E27FC236}">
                    <a16:creationId xmlns:a16="http://schemas.microsoft.com/office/drawing/2014/main" id="{9A77B1B8-7332-0448-B54D-39B3DE0970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9440" y="2340670"/>
                <a:ext cx="899446" cy="547073"/>
              </a:xfrm>
              <a:custGeom>
                <a:avLst/>
                <a:gdLst>
                  <a:gd name="T0" fmla="*/ 850 w 850"/>
                  <a:gd name="T1" fmla="*/ 33 h 517"/>
                  <a:gd name="T2" fmla="*/ 794 w 850"/>
                  <a:gd name="T3" fmla="*/ 0 h 517"/>
                  <a:gd name="T4" fmla="*/ 0 w 850"/>
                  <a:gd name="T5" fmla="*/ 467 h 517"/>
                  <a:gd name="T6" fmla="*/ 0 w 850"/>
                  <a:gd name="T7" fmla="*/ 484 h 517"/>
                  <a:gd name="T8" fmla="*/ 57 w 850"/>
                  <a:gd name="T9" fmla="*/ 517 h 517"/>
                  <a:gd name="T10" fmla="*/ 850 w 850"/>
                  <a:gd name="T11" fmla="*/ 51 h 517"/>
                  <a:gd name="T12" fmla="*/ 850 w 850"/>
                  <a:gd name="T13" fmla="*/ 33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0" h="517">
                    <a:moveTo>
                      <a:pt x="850" y="33"/>
                    </a:moveTo>
                    <a:lnTo>
                      <a:pt x="794" y="0"/>
                    </a:lnTo>
                    <a:lnTo>
                      <a:pt x="0" y="467"/>
                    </a:lnTo>
                    <a:lnTo>
                      <a:pt x="0" y="484"/>
                    </a:lnTo>
                    <a:lnTo>
                      <a:pt x="57" y="517"/>
                    </a:lnTo>
                    <a:lnTo>
                      <a:pt x="850" y="51"/>
                    </a:lnTo>
                    <a:lnTo>
                      <a:pt x="850" y="33"/>
                    </a:lnTo>
                    <a:close/>
                  </a:path>
                </a:pathLst>
              </a:custGeom>
              <a:solidFill>
                <a:srgbClr val="3E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04" name="Freeform 138">
                <a:extLst>
                  <a:ext uri="{FF2B5EF4-FFF2-40B4-BE49-F238E27FC236}">
                    <a16:creationId xmlns:a16="http://schemas.microsoft.com/office/drawing/2014/main" id="{E3551187-2B29-184F-87F2-93809796B5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4094" y="2390403"/>
                <a:ext cx="900504" cy="547073"/>
              </a:xfrm>
              <a:custGeom>
                <a:avLst/>
                <a:gdLst>
                  <a:gd name="T0" fmla="*/ 851 w 851"/>
                  <a:gd name="T1" fmla="*/ 33 h 517"/>
                  <a:gd name="T2" fmla="*/ 793 w 851"/>
                  <a:gd name="T3" fmla="*/ 0 h 517"/>
                  <a:gd name="T4" fmla="*/ 0 w 851"/>
                  <a:gd name="T5" fmla="*/ 467 h 517"/>
                  <a:gd name="T6" fmla="*/ 0 w 851"/>
                  <a:gd name="T7" fmla="*/ 484 h 517"/>
                  <a:gd name="T8" fmla="*/ 57 w 851"/>
                  <a:gd name="T9" fmla="*/ 517 h 517"/>
                  <a:gd name="T10" fmla="*/ 851 w 851"/>
                  <a:gd name="T11" fmla="*/ 51 h 517"/>
                  <a:gd name="T12" fmla="*/ 851 w 851"/>
                  <a:gd name="T13" fmla="*/ 33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1" h="517">
                    <a:moveTo>
                      <a:pt x="851" y="33"/>
                    </a:moveTo>
                    <a:lnTo>
                      <a:pt x="793" y="0"/>
                    </a:lnTo>
                    <a:lnTo>
                      <a:pt x="0" y="467"/>
                    </a:lnTo>
                    <a:lnTo>
                      <a:pt x="0" y="484"/>
                    </a:lnTo>
                    <a:lnTo>
                      <a:pt x="57" y="517"/>
                    </a:lnTo>
                    <a:lnTo>
                      <a:pt x="851" y="51"/>
                    </a:lnTo>
                    <a:lnTo>
                      <a:pt x="851" y="33"/>
                    </a:lnTo>
                    <a:close/>
                  </a:path>
                </a:pathLst>
              </a:custGeom>
              <a:solidFill>
                <a:srgbClr val="3E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05" name="Freeform 139">
                <a:extLst>
                  <a:ext uri="{FF2B5EF4-FFF2-40B4-BE49-F238E27FC236}">
                    <a16:creationId xmlns:a16="http://schemas.microsoft.com/office/drawing/2014/main" id="{18104978-0BE5-1341-929E-9A4328961E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2343" y="2489871"/>
                <a:ext cx="900504" cy="547073"/>
              </a:xfrm>
              <a:custGeom>
                <a:avLst/>
                <a:gdLst>
                  <a:gd name="T0" fmla="*/ 851 w 851"/>
                  <a:gd name="T1" fmla="*/ 33 h 517"/>
                  <a:gd name="T2" fmla="*/ 795 w 851"/>
                  <a:gd name="T3" fmla="*/ 0 h 517"/>
                  <a:gd name="T4" fmla="*/ 0 w 851"/>
                  <a:gd name="T5" fmla="*/ 466 h 517"/>
                  <a:gd name="T6" fmla="*/ 0 w 851"/>
                  <a:gd name="T7" fmla="*/ 483 h 517"/>
                  <a:gd name="T8" fmla="*/ 58 w 851"/>
                  <a:gd name="T9" fmla="*/ 517 h 517"/>
                  <a:gd name="T10" fmla="*/ 851 w 851"/>
                  <a:gd name="T11" fmla="*/ 51 h 517"/>
                  <a:gd name="T12" fmla="*/ 851 w 851"/>
                  <a:gd name="T13" fmla="*/ 33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1" h="517">
                    <a:moveTo>
                      <a:pt x="851" y="33"/>
                    </a:moveTo>
                    <a:lnTo>
                      <a:pt x="795" y="0"/>
                    </a:lnTo>
                    <a:lnTo>
                      <a:pt x="0" y="466"/>
                    </a:lnTo>
                    <a:lnTo>
                      <a:pt x="0" y="483"/>
                    </a:lnTo>
                    <a:lnTo>
                      <a:pt x="58" y="517"/>
                    </a:lnTo>
                    <a:lnTo>
                      <a:pt x="851" y="51"/>
                    </a:lnTo>
                    <a:lnTo>
                      <a:pt x="851" y="33"/>
                    </a:lnTo>
                    <a:close/>
                  </a:path>
                </a:pathLst>
              </a:custGeom>
              <a:solidFill>
                <a:srgbClr val="3E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06" name="Freeform 140">
                <a:extLst>
                  <a:ext uri="{FF2B5EF4-FFF2-40B4-BE49-F238E27FC236}">
                    <a16:creationId xmlns:a16="http://schemas.microsoft.com/office/drawing/2014/main" id="{8A21DADD-DDBC-2E47-878C-4B963C19B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98054" y="2539606"/>
                <a:ext cx="900504" cy="547073"/>
              </a:xfrm>
              <a:custGeom>
                <a:avLst/>
                <a:gdLst>
                  <a:gd name="T0" fmla="*/ 793 w 851"/>
                  <a:gd name="T1" fmla="*/ 0 h 517"/>
                  <a:gd name="T2" fmla="*/ 0 w 851"/>
                  <a:gd name="T3" fmla="*/ 466 h 517"/>
                  <a:gd name="T4" fmla="*/ 0 w 851"/>
                  <a:gd name="T5" fmla="*/ 483 h 517"/>
                  <a:gd name="T6" fmla="*/ 57 w 851"/>
                  <a:gd name="T7" fmla="*/ 517 h 517"/>
                  <a:gd name="T8" fmla="*/ 851 w 851"/>
                  <a:gd name="T9" fmla="*/ 51 h 517"/>
                  <a:gd name="T10" fmla="*/ 851 w 851"/>
                  <a:gd name="T11" fmla="*/ 34 h 517"/>
                  <a:gd name="T12" fmla="*/ 793 w 851"/>
                  <a:gd name="T13" fmla="*/ 0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1" h="517">
                    <a:moveTo>
                      <a:pt x="793" y="0"/>
                    </a:moveTo>
                    <a:lnTo>
                      <a:pt x="0" y="466"/>
                    </a:lnTo>
                    <a:lnTo>
                      <a:pt x="0" y="483"/>
                    </a:lnTo>
                    <a:lnTo>
                      <a:pt x="57" y="517"/>
                    </a:lnTo>
                    <a:lnTo>
                      <a:pt x="851" y="51"/>
                    </a:lnTo>
                    <a:lnTo>
                      <a:pt x="851" y="34"/>
                    </a:lnTo>
                    <a:lnTo>
                      <a:pt x="793" y="0"/>
                    </a:lnTo>
                    <a:close/>
                  </a:path>
                </a:pathLst>
              </a:custGeom>
              <a:solidFill>
                <a:srgbClr val="3E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07" name="Freeform 141">
                <a:extLst>
                  <a:ext uri="{FF2B5EF4-FFF2-40B4-BE49-F238E27FC236}">
                    <a16:creationId xmlns:a16="http://schemas.microsoft.com/office/drawing/2014/main" id="{6628541B-59D0-1D48-B80A-75C7DFD08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8747" y="2440138"/>
                <a:ext cx="899446" cy="547073"/>
              </a:xfrm>
              <a:custGeom>
                <a:avLst/>
                <a:gdLst>
                  <a:gd name="T0" fmla="*/ 850 w 850"/>
                  <a:gd name="T1" fmla="*/ 33 h 517"/>
                  <a:gd name="T2" fmla="*/ 794 w 850"/>
                  <a:gd name="T3" fmla="*/ 0 h 517"/>
                  <a:gd name="T4" fmla="*/ 0 w 850"/>
                  <a:gd name="T5" fmla="*/ 467 h 517"/>
                  <a:gd name="T6" fmla="*/ 0 w 850"/>
                  <a:gd name="T7" fmla="*/ 483 h 517"/>
                  <a:gd name="T8" fmla="*/ 56 w 850"/>
                  <a:gd name="T9" fmla="*/ 517 h 517"/>
                  <a:gd name="T10" fmla="*/ 850 w 850"/>
                  <a:gd name="T11" fmla="*/ 51 h 517"/>
                  <a:gd name="T12" fmla="*/ 850 w 850"/>
                  <a:gd name="T13" fmla="*/ 33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0" h="517">
                    <a:moveTo>
                      <a:pt x="850" y="33"/>
                    </a:moveTo>
                    <a:lnTo>
                      <a:pt x="794" y="0"/>
                    </a:lnTo>
                    <a:lnTo>
                      <a:pt x="0" y="467"/>
                    </a:lnTo>
                    <a:lnTo>
                      <a:pt x="0" y="483"/>
                    </a:lnTo>
                    <a:lnTo>
                      <a:pt x="56" y="517"/>
                    </a:lnTo>
                    <a:lnTo>
                      <a:pt x="850" y="51"/>
                    </a:lnTo>
                    <a:lnTo>
                      <a:pt x="850" y="33"/>
                    </a:lnTo>
                    <a:close/>
                  </a:path>
                </a:pathLst>
              </a:custGeom>
              <a:solidFill>
                <a:srgbClr val="3E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08" name="Freeform 142">
                <a:extLst>
                  <a:ext uri="{FF2B5EF4-FFF2-40B4-BE49-F238E27FC236}">
                    <a16:creationId xmlns:a16="http://schemas.microsoft.com/office/drawing/2014/main" id="{F7F5569E-7D71-CA4E-94A0-08E7D9224B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0132" y="2183003"/>
                <a:ext cx="900504" cy="605273"/>
              </a:xfrm>
              <a:custGeom>
                <a:avLst/>
                <a:gdLst>
                  <a:gd name="T0" fmla="*/ 89 w 851"/>
                  <a:gd name="T1" fmla="*/ 508 h 572"/>
                  <a:gd name="T2" fmla="*/ 89 w 851"/>
                  <a:gd name="T3" fmla="*/ 498 h 572"/>
                  <a:gd name="T4" fmla="*/ 851 w 851"/>
                  <a:gd name="T5" fmla="*/ 51 h 572"/>
                  <a:gd name="T6" fmla="*/ 851 w 851"/>
                  <a:gd name="T7" fmla="*/ 33 h 572"/>
                  <a:gd name="T8" fmla="*/ 793 w 851"/>
                  <a:gd name="T9" fmla="*/ 0 h 572"/>
                  <a:gd name="T10" fmla="*/ 0 w 851"/>
                  <a:gd name="T11" fmla="*/ 467 h 572"/>
                  <a:gd name="T12" fmla="*/ 0 w 851"/>
                  <a:gd name="T13" fmla="*/ 484 h 572"/>
                  <a:gd name="T14" fmla="*/ 0 w 851"/>
                  <a:gd name="T15" fmla="*/ 484 h 572"/>
                  <a:gd name="T16" fmla="*/ 0 w 851"/>
                  <a:gd name="T17" fmla="*/ 539 h 572"/>
                  <a:gd name="T18" fmla="*/ 57 w 851"/>
                  <a:gd name="T19" fmla="*/ 572 h 572"/>
                  <a:gd name="T20" fmla="*/ 104 w 851"/>
                  <a:gd name="T21" fmla="*/ 545 h 572"/>
                  <a:gd name="T22" fmla="*/ 80 w 851"/>
                  <a:gd name="T23" fmla="*/ 531 h 572"/>
                  <a:gd name="T24" fmla="*/ 80 w 851"/>
                  <a:gd name="T25" fmla="*/ 514 h 572"/>
                  <a:gd name="T26" fmla="*/ 89 w 851"/>
                  <a:gd name="T27" fmla="*/ 508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1" h="572">
                    <a:moveTo>
                      <a:pt x="89" y="508"/>
                    </a:moveTo>
                    <a:lnTo>
                      <a:pt x="89" y="498"/>
                    </a:lnTo>
                    <a:lnTo>
                      <a:pt x="851" y="51"/>
                    </a:lnTo>
                    <a:lnTo>
                      <a:pt x="851" y="33"/>
                    </a:lnTo>
                    <a:lnTo>
                      <a:pt x="793" y="0"/>
                    </a:lnTo>
                    <a:lnTo>
                      <a:pt x="0" y="467"/>
                    </a:lnTo>
                    <a:lnTo>
                      <a:pt x="0" y="484"/>
                    </a:lnTo>
                    <a:lnTo>
                      <a:pt x="0" y="484"/>
                    </a:lnTo>
                    <a:lnTo>
                      <a:pt x="0" y="539"/>
                    </a:lnTo>
                    <a:lnTo>
                      <a:pt x="57" y="572"/>
                    </a:lnTo>
                    <a:lnTo>
                      <a:pt x="104" y="545"/>
                    </a:lnTo>
                    <a:lnTo>
                      <a:pt x="80" y="531"/>
                    </a:lnTo>
                    <a:lnTo>
                      <a:pt x="80" y="514"/>
                    </a:lnTo>
                    <a:lnTo>
                      <a:pt x="89" y="508"/>
                    </a:lnTo>
                    <a:close/>
                  </a:path>
                </a:pathLst>
              </a:custGeom>
              <a:solidFill>
                <a:srgbClr val="5D4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09" name="Freeform 143">
                <a:extLst>
                  <a:ext uri="{FF2B5EF4-FFF2-40B4-BE49-F238E27FC236}">
                    <a16:creationId xmlns:a16="http://schemas.microsoft.com/office/drawing/2014/main" id="{372F9E06-E35A-7D40-9921-968A5120A6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0132" y="2183003"/>
                <a:ext cx="900504" cy="529084"/>
              </a:xfrm>
              <a:custGeom>
                <a:avLst/>
                <a:gdLst>
                  <a:gd name="T0" fmla="*/ 851 w 851"/>
                  <a:gd name="T1" fmla="*/ 33 h 500"/>
                  <a:gd name="T2" fmla="*/ 793 w 851"/>
                  <a:gd name="T3" fmla="*/ 0 h 500"/>
                  <a:gd name="T4" fmla="*/ 0 w 851"/>
                  <a:gd name="T5" fmla="*/ 467 h 500"/>
                  <a:gd name="T6" fmla="*/ 57 w 851"/>
                  <a:gd name="T7" fmla="*/ 500 h 500"/>
                  <a:gd name="T8" fmla="*/ 851 w 851"/>
                  <a:gd name="T9" fmla="*/ 33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1" h="500">
                    <a:moveTo>
                      <a:pt x="851" y="33"/>
                    </a:moveTo>
                    <a:lnTo>
                      <a:pt x="793" y="0"/>
                    </a:lnTo>
                    <a:lnTo>
                      <a:pt x="0" y="467"/>
                    </a:lnTo>
                    <a:lnTo>
                      <a:pt x="57" y="500"/>
                    </a:lnTo>
                    <a:lnTo>
                      <a:pt x="851" y="33"/>
                    </a:lnTo>
                    <a:close/>
                  </a:path>
                </a:pathLst>
              </a:custGeom>
              <a:solidFill>
                <a:srgbClr val="735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10" name="Freeform 144">
                <a:extLst>
                  <a:ext uri="{FF2B5EF4-FFF2-40B4-BE49-F238E27FC236}">
                    <a16:creationId xmlns:a16="http://schemas.microsoft.com/office/drawing/2014/main" id="{1A1A791D-39F7-CB46-8DD6-4ED182CD3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4094" y="2332204"/>
                <a:ext cx="900504" cy="605273"/>
              </a:xfrm>
              <a:custGeom>
                <a:avLst/>
                <a:gdLst>
                  <a:gd name="T0" fmla="*/ 92 w 851"/>
                  <a:gd name="T1" fmla="*/ 497 h 572"/>
                  <a:gd name="T2" fmla="*/ 851 w 851"/>
                  <a:gd name="T3" fmla="*/ 51 h 572"/>
                  <a:gd name="T4" fmla="*/ 851 w 851"/>
                  <a:gd name="T5" fmla="*/ 33 h 572"/>
                  <a:gd name="T6" fmla="*/ 793 w 851"/>
                  <a:gd name="T7" fmla="*/ 0 h 572"/>
                  <a:gd name="T8" fmla="*/ 0 w 851"/>
                  <a:gd name="T9" fmla="*/ 466 h 572"/>
                  <a:gd name="T10" fmla="*/ 0 w 851"/>
                  <a:gd name="T11" fmla="*/ 483 h 572"/>
                  <a:gd name="T12" fmla="*/ 0 w 851"/>
                  <a:gd name="T13" fmla="*/ 483 h 572"/>
                  <a:gd name="T14" fmla="*/ 0 w 851"/>
                  <a:gd name="T15" fmla="*/ 539 h 572"/>
                  <a:gd name="T16" fmla="*/ 57 w 851"/>
                  <a:gd name="T17" fmla="*/ 572 h 572"/>
                  <a:gd name="T18" fmla="*/ 104 w 851"/>
                  <a:gd name="T19" fmla="*/ 545 h 572"/>
                  <a:gd name="T20" fmla="*/ 84 w 851"/>
                  <a:gd name="T21" fmla="*/ 525 h 572"/>
                  <a:gd name="T22" fmla="*/ 80 w 851"/>
                  <a:gd name="T23" fmla="*/ 513 h 572"/>
                  <a:gd name="T24" fmla="*/ 92 w 851"/>
                  <a:gd name="T25" fmla="*/ 507 h 572"/>
                  <a:gd name="T26" fmla="*/ 92 w 851"/>
                  <a:gd name="T27" fmla="*/ 497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1" h="572">
                    <a:moveTo>
                      <a:pt x="92" y="497"/>
                    </a:moveTo>
                    <a:lnTo>
                      <a:pt x="851" y="51"/>
                    </a:lnTo>
                    <a:lnTo>
                      <a:pt x="851" y="33"/>
                    </a:lnTo>
                    <a:lnTo>
                      <a:pt x="793" y="0"/>
                    </a:lnTo>
                    <a:lnTo>
                      <a:pt x="0" y="466"/>
                    </a:lnTo>
                    <a:lnTo>
                      <a:pt x="0" y="483"/>
                    </a:lnTo>
                    <a:lnTo>
                      <a:pt x="0" y="483"/>
                    </a:lnTo>
                    <a:lnTo>
                      <a:pt x="0" y="539"/>
                    </a:lnTo>
                    <a:lnTo>
                      <a:pt x="57" y="572"/>
                    </a:lnTo>
                    <a:lnTo>
                      <a:pt x="104" y="545"/>
                    </a:lnTo>
                    <a:lnTo>
                      <a:pt x="84" y="525"/>
                    </a:lnTo>
                    <a:lnTo>
                      <a:pt x="80" y="513"/>
                    </a:lnTo>
                    <a:lnTo>
                      <a:pt x="92" y="507"/>
                    </a:lnTo>
                    <a:lnTo>
                      <a:pt x="92" y="497"/>
                    </a:lnTo>
                    <a:close/>
                  </a:path>
                </a:pathLst>
              </a:custGeom>
              <a:solidFill>
                <a:srgbClr val="5D4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11" name="Freeform 145">
                <a:extLst>
                  <a:ext uri="{FF2B5EF4-FFF2-40B4-BE49-F238E27FC236}">
                    <a16:creationId xmlns:a16="http://schemas.microsoft.com/office/drawing/2014/main" id="{10559C7D-F4F9-1845-A0AD-F07AC9E1E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74785" y="2232736"/>
                <a:ext cx="899446" cy="547073"/>
              </a:xfrm>
              <a:custGeom>
                <a:avLst/>
                <a:gdLst>
                  <a:gd name="T0" fmla="*/ 794 w 850"/>
                  <a:gd name="T1" fmla="*/ 0 h 517"/>
                  <a:gd name="T2" fmla="*/ 0 w 850"/>
                  <a:gd name="T3" fmla="*/ 467 h 517"/>
                  <a:gd name="T4" fmla="*/ 0 w 850"/>
                  <a:gd name="T5" fmla="*/ 484 h 517"/>
                  <a:gd name="T6" fmla="*/ 56 w 850"/>
                  <a:gd name="T7" fmla="*/ 517 h 517"/>
                  <a:gd name="T8" fmla="*/ 850 w 850"/>
                  <a:gd name="T9" fmla="*/ 51 h 517"/>
                  <a:gd name="T10" fmla="*/ 850 w 850"/>
                  <a:gd name="T11" fmla="*/ 33 h 517"/>
                  <a:gd name="T12" fmla="*/ 794 w 850"/>
                  <a:gd name="T13" fmla="*/ 0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0" h="517">
                    <a:moveTo>
                      <a:pt x="794" y="0"/>
                    </a:moveTo>
                    <a:lnTo>
                      <a:pt x="0" y="467"/>
                    </a:lnTo>
                    <a:lnTo>
                      <a:pt x="0" y="484"/>
                    </a:lnTo>
                    <a:lnTo>
                      <a:pt x="56" y="517"/>
                    </a:lnTo>
                    <a:lnTo>
                      <a:pt x="850" y="51"/>
                    </a:lnTo>
                    <a:lnTo>
                      <a:pt x="850" y="33"/>
                    </a:lnTo>
                    <a:lnTo>
                      <a:pt x="794" y="0"/>
                    </a:lnTo>
                    <a:close/>
                  </a:path>
                </a:pathLst>
              </a:custGeom>
              <a:solidFill>
                <a:srgbClr val="5D4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12" name="Freeform 146">
                <a:extLst>
                  <a:ext uri="{FF2B5EF4-FFF2-40B4-BE49-F238E27FC236}">
                    <a16:creationId xmlns:a16="http://schemas.microsoft.com/office/drawing/2014/main" id="{30EEED32-8F67-4449-A437-D164E8417F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74785" y="2232736"/>
                <a:ext cx="899446" cy="529084"/>
              </a:xfrm>
              <a:custGeom>
                <a:avLst/>
                <a:gdLst>
                  <a:gd name="T0" fmla="*/ 850 w 850"/>
                  <a:gd name="T1" fmla="*/ 33 h 500"/>
                  <a:gd name="T2" fmla="*/ 794 w 850"/>
                  <a:gd name="T3" fmla="*/ 0 h 500"/>
                  <a:gd name="T4" fmla="*/ 0 w 850"/>
                  <a:gd name="T5" fmla="*/ 467 h 500"/>
                  <a:gd name="T6" fmla="*/ 56 w 850"/>
                  <a:gd name="T7" fmla="*/ 500 h 500"/>
                  <a:gd name="T8" fmla="*/ 850 w 850"/>
                  <a:gd name="T9" fmla="*/ 33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0" h="500">
                    <a:moveTo>
                      <a:pt x="850" y="33"/>
                    </a:moveTo>
                    <a:lnTo>
                      <a:pt x="794" y="0"/>
                    </a:lnTo>
                    <a:lnTo>
                      <a:pt x="0" y="467"/>
                    </a:lnTo>
                    <a:lnTo>
                      <a:pt x="56" y="500"/>
                    </a:lnTo>
                    <a:lnTo>
                      <a:pt x="850" y="33"/>
                    </a:lnTo>
                    <a:close/>
                  </a:path>
                </a:pathLst>
              </a:custGeom>
              <a:solidFill>
                <a:srgbClr val="735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13" name="Freeform 147">
                <a:extLst>
                  <a:ext uri="{FF2B5EF4-FFF2-40B4-BE49-F238E27FC236}">
                    <a16:creationId xmlns:a16="http://schemas.microsoft.com/office/drawing/2014/main" id="{261823B9-335A-1E49-B508-E278C85C44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9439" y="2282470"/>
                <a:ext cx="899446" cy="547073"/>
              </a:xfrm>
              <a:custGeom>
                <a:avLst/>
                <a:gdLst>
                  <a:gd name="T0" fmla="*/ 794 w 850"/>
                  <a:gd name="T1" fmla="*/ 0 h 517"/>
                  <a:gd name="T2" fmla="*/ 0 w 850"/>
                  <a:gd name="T3" fmla="*/ 467 h 517"/>
                  <a:gd name="T4" fmla="*/ 0 w 850"/>
                  <a:gd name="T5" fmla="*/ 483 h 517"/>
                  <a:gd name="T6" fmla="*/ 57 w 850"/>
                  <a:gd name="T7" fmla="*/ 517 h 517"/>
                  <a:gd name="T8" fmla="*/ 850 w 850"/>
                  <a:gd name="T9" fmla="*/ 51 h 517"/>
                  <a:gd name="T10" fmla="*/ 850 w 850"/>
                  <a:gd name="T11" fmla="*/ 33 h 517"/>
                  <a:gd name="T12" fmla="*/ 794 w 850"/>
                  <a:gd name="T13" fmla="*/ 0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0" h="517">
                    <a:moveTo>
                      <a:pt x="794" y="0"/>
                    </a:moveTo>
                    <a:lnTo>
                      <a:pt x="0" y="467"/>
                    </a:lnTo>
                    <a:lnTo>
                      <a:pt x="0" y="483"/>
                    </a:lnTo>
                    <a:lnTo>
                      <a:pt x="57" y="517"/>
                    </a:lnTo>
                    <a:lnTo>
                      <a:pt x="850" y="51"/>
                    </a:lnTo>
                    <a:lnTo>
                      <a:pt x="850" y="33"/>
                    </a:lnTo>
                    <a:lnTo>
                      <a:pt x="794" y="0"/>
                    </a:lnTo>
                    <a:close/>
                  </a:path>
                </a:pathLst>
              </a:custGeom>
              <a:solidFill>
                <a:srgbClr val="5D4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14" name="Freeform 148">
                <a:extLst>
                  <a:ext uri="{FF2B5EF4-FFF2-40B4-BE49-F238E27FC236}">
                    <a16:creationId xmlns:a16="http://schemas.microsoft.com/office/drawing/2014/main" id="{77E13A46-ECF9-384A-B049-741E08492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9439" y="2282470"/>
                <a:ext cx="899446" cy="529084"/>
              </a:xfrm>
              <a:custGeom>
                <a:avLst/>
                <a:gdLst>
                  <a:gd name="T0" fmla="*/ 850 w 850"/>
                  <a:gd name="T1" fmla="*/ 33 h 500"/>
                  <a:gd name="T2" fmla="*/ 794 w 850"/>
                  <a:gd name="T3" fmla="*/ 0 h 500"/>
                  <a:gd name="T4" fmla="*/ 0 w 850"/>
                  <a:gd name="T5" fmla="*/ 467 h 500"/>
                  <a:gd name="T6" fmla="*/ 57 w 850"/>
                  <a:gd name="T7" fmla="*/ 500 h 500"/>
                  <a:gd name="T8" fmla="*/ 850 w 850"/>
                  <a:gd name="T9" fmla="*/ 33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0" h="500">
                    <a:moveTo>
                      <a:pt x="850" y="33"/>
                    </a:moveTo>
                    <a:lnTo>
                      <a:pt x="794" y="0"/>
                    </a:lnTo>
                    <a:lnTo>
                      <a:pt x="0" y="467"/>
                    </a:lnTo>
                    <a:lnTo>
                      <a:pt x="57" y="500"/>
                    </a:lnTo>
                    <a:lnTo>
                      <a:pt x="850" y="33"/>
                    </a:lnTo>
                    <a:close/>
                  </a:path>
                </a:pathLst>
              </a:custGeom>
              <a:solidFill>
                <a:srgbClr val="735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15" name="Freeform 149">
                <a:extLst>
                  <a:ext uri="{FF2B5EF4-FFF2-40B4-BE49-F238E27FC236}">
                    <a16:creationId xmlns:a16="http://schemas.microsoft.com/office/drawing/2014/main" id="{72D938A3-4A14-3E42-9055-1B2051E3B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4093" y="2332204"/>
                <a:ext cx="900504" cy="529084"/>
              </a:xfrm>
              <a:custGeom>
                <a:avLst/>
                <a:gdLst>
                  <a:gd name="T0" fmla="*/ 851 w 851"/>
                  <a:gd name="T1" fmla="*/ 33 h 500"/>
                  <a:gd name="T2" fmla="*/ 793 w 851"/>
                  <a:gd name="T3" fmla="*/ 0 h 500"/>
                  <a:gd name="T4" fmla="*/ 0 w 851"/>
                  <a:gd name="T5" fmla="*/ 466 h 500"/>
                  <a:gd name="T6" fmla="*/ 57 w 851"/>
                  <a:gd name="T7" fmla="*/ 500 h 500"/>
                  <a:gd name="T8" fmla="*/ 851 w 851"/>
                  <a:gd name="T9" fmla="*/ 33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1" h="500">
                    <a:moveTo>
                      <a:pt x="851" y="33"/>
                    </a:moveTo>
                    <a:lnTo>
                      <a:pt x="793" y="0"/>
                    </a:lnTo>
                    <a:lnTo>
                      <a:pt x="0" y="466"/>
                    </a:lnTo>
                    <a:lnTo>
                      <a:pt x="57" y="500"/>
                    </a:lnTo>
                    <a:lnTo>
                      <a:pt x="851" y="33"/>
                    </a:lnTo>
                    <a:close/>
                  </a:path>
                </a:pathLst>
              </a:custGeom>
              <a:solidFill>
                <a:srgbClr val="735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16" name="Freeform 150">
                <a:extLst>
                  <a:ext uri="{FF2B5EF4-FFF2-40B4-BE49-F238E27FC236}">
                    <a16:creationId xmlns:a16="http://schemas.microsoft.com/office/drawing/2014/main" id="{A1C5152D-5038-8C46-BB6E-B1889FB16A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2342" y="2431672"/>
                <a:ext cx="900504" cy="546016"/>
              </a:xfrm>
              <a:custGeom>
                <a:avLst/>
                <a:gdLst>
                  <a:gd name="T0" fmla="*/ 795 w 851"/>
                  <a:gd name="T1" fmla="*/ 0 h 516"/>
                  <a:gd name="T2" fmla="*/ 0 w 851"/>
                  <a:gd name="T3" fmla="*/ 466 h 516"/>
                  <a:gd name="T4" fmla="*/ 0 w 851"/>
                  <a:gd name="T5" fmla="*/ 483 h 516"/>
                  <a:gd name="T6" fmla="*/ 58 w 851"/>
                  <a:gd name="T7" fmla="*/ 516 h 516"/>
                  <a:gd name="T8" fmla="*/ 851 w 851"/>
                  <a:gd name="T9" fmla="*/ 51 h 516"/>
                  <a:gd name="T10" fmla="*/ 851 w 851"/>
                  <a:gd name="T11" fmla="*/ 33 h 516"/>
                  <a:gd name="T12" fmla="*/ 795 w 851"/>
                  <a:gd name="T13" fmla="*/ 0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1" h="516">
                    <a:moveTo>
                      <a:pt x="795" y="0"/>
                    </a:moveTo>
                    <a:lnTo>
                      <a:pt x="0" y="466"/>
                    </a:lnTo>
                    <a:lnTo>
                      <a:pt x="0" y="483"/>
                    </a:lnTo>
                    <a:lnTo>
                      <a:pt x="58" y="516"/>
                    </a:lnTo>
                    <a:lnTo>
                      <a:pt x="851" y="51"/>
                    </a:lnTo>
                    <a:lnTo>
                      <a:pt x="851" y="33"/>
                    </a:lnTo>
                    <a:lnTo>
                      <a:pt x="795" y="0"/>
                    </a:lnTo>
                    <a:close/>
                  </a:path>
                </a:pathLst>
              </a:custGeom>
              <a:solidFill>
                <a:srgbClr val="5D4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17" name="Freeform 151">
                <a:extLst>
                  <a:ext uri="{FF2B5EF4-FFF2-40B4-BE49-F238E27FC236}">
                    <a16:creationId xmlns:a16="http://schemas.microsoft.com/office/drawing/2014/main" id="{642FE36A-2975-0345-BC35-2F0AB464A2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2342" y="2431673"/>
                <a:ext cx="900504" cy="528027"/>
              </a:xfrm>
              <a:custGeom>
                <a:avLst/>
                <a:gdLst>
                  <a:gd name="T0" fmla="*/ 851 w 851"/>
                  <a:gd name="T1" fmla="*/ 33 h 499"/>
                  <a:gd name="T2" fmla="*/ 795 w 851"/>
                  <a:gd name="T3" fmla="*/ 0 h 499"/>
                  <a:gd name="T4" fmla="*/ 0 w 851"/>
                  <a:gd name="T5" fmla="*/ 466 h 499"/>
                  <a:gd name="T6" fmla="*/ 58 w 851"/>
                  <a:gd name="T7" fmla="*/ 499 h 499"/>
                  <a:gd name="T8" fmla="*/ 851 w 851"/>
                  <a:gd name="T9" fmla="*/ 33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1" h="499">
                    <a:moveTo>
                      <a:pt x="851" y="33"/>
                    </a:moveTo>
                    <a:lnTo>
                      <a:pt x="795" y="0"/>
                    </a:lnTo>
                    <a:lnTo>
                      <a:pt x="0" y="466"/>
                    </a:lnTo>
                    <a:lnTo>
                      <a:pt x="58" y="499"/>
                    </a:lnTo>
                    <a:lnTo>
                      <a:pt x="851" y="33"/>
                    </a:lnTo>
                    <a:close/>
                  </a:path>
                </a:pathLst>
              </a:custGeom>
              <a:solidFill>
                <a:srgbClr val="735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18" name="Freeform 152">
                <a:extLst>
                  <a:ext uri="{FF2B5EF4-FFF2-40B4-BE49-F238E27FC236}">
                    <a16:creationId xmlns:a16="http://schemas.microsoft.com/office/drawing/2014/main" id="{52090308-58B7-3544-ACE1-83E5C89F0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8746" y="2381938"/>
                <a:ext cx="899446" cy="546016"/>
              </a:xfrm>
              <a:custGeom>
                <a:avLst/>
                <a:gdLst>
                  <a:gd name="T0" fmla="*/ 794 w 850"/>
                  <a:gd name="T1" fmla="*/ 0 h 516"/>
                  <a:gd name="T2" fmla="*/ 0 w 850"/>
                  <a:gd name="T3" fmla="*/ 466 h 516"/>
                  <a:gd name="T4" fmla="*/ 0 w 850"/>
                  <a:gd name="T5" fmla="*/ 483 h 516"/>
                  <a:gd name="T6" fmla="*/ 56 w 850"/>
                  <a:gd name="T7" fmla="*/ 516 h 516"/>
                  <a:gd name="T8" fmla="*/ 850 w 850"/>
                  <a:gd name="T9" fmla="*/ 51 h 516"/>
                  <a:gd name="T10" fmla="*/ 850 w 850"/>
                  <a:gd name="T11" fmla="*/ 33 h 516"/>
                  <a:gd name="T12" fmla="*/ 794 w 850"/>
                  <a:gd name="T13" fmla="*/ 0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0" h="516">
                    <a:moveTo>
                      <a:pt x="794" y="0"/>
                    </a:moveTo>
                    <a:lnTo>
                      <a:pt x="0" y="466"/>
                    </a:lnTo>
                    <a:lnTo>
                      <a:pt x="0" y="483"/>
                    </a:lnTo>
                    <a:lnTo>
                      <a:pt x="56" y="516"/>
                    </a:lnTo>
                    <a:lnTo>
                      <a:pt x="850" y="51"/>
                    </a:lnTo>
                    <a:lnTo>
                      <a:pt x="850" y="33"/>
                    </a:lnTo>
                    <a:lnTo>
                      <a:pt x="794" y="0"/>
                    </a:lnTo>
                    <a:close/>
                  </a:path>
                </a:pathLst>
              </a:custGeom>
              <a:solidFill>
                <a:srgbClr val="5D4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19" name="Freeform 153">
                <a:extLst>
                  <a:ext uri="{FF2B5EF4-FFF2-40B4-BE49-F238E27FC236}">
                    <a16:creationId xmlns:a16="http://schemas.microsoft.com/office/drawing/2014/main" id="{1659D3DA-636E-B946-81C5-EC7A27E46B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8746" y="2381938"/>
                <a:ext cx="899446" cy="529084"/>
              </a:xfrm>
              <a:custGeom>
                <a:avLst/>
                <a:gdLst>
                  <a:gd name="T0" fmla="*/ 850 w 850"/>
                  <a:gd name="T1" fmla="*/ 33 h 500"/>
                  <a:gd name="T2" fmla="*/ 794 w 850"/>
                  <a:gd name="T3" fmla="*/ 0 h 500"/>
                  <a:gd name="T4" fmla="*/ 0 w 850"/>
                  <a:gd name="T5" fmla="*/ 466 h 500"/>
                  <a:gd name="T6" fmla="*/ 56 w 850"/>
                  <a:gd name="T7" fmla="*/ 500 h 500"/>
                  <a:gd name="T8" fmla="*/ 850 w 850"/>
                  <a:gd name="T9" fmla="*/ 33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0" h="500">
                    <a:moveTo>
                      <a:pt x="850" y="33"/>
                    </a:moveTo>
                    <a:lnTo>
                      <a:pt x="794" y="0"/>
                    </a:lnTo>
                    <a:lnTo>
                      <a:pt x="0" y="466"/>
                    </a:lnTo>
                    <a:lnTo>
                      <a:pt x="56" y="500"/>
                    </a:lnTo>
                    <a:lnTo>
                      <a:pt x="850" y="33"/>
                    </a:lnTo>
                    <a:close/>
                  </a:path>
                </a:pathLst>
              </a:custGeom>
              <a:solidFill>
                <a:srgbClr val="735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20" name="Freeform 154">
                <a:extLst>
                  <a:ext uri="{FF2B5EF4-FFF2-40B4-BE49-F238E27FC236}">
                    <a16:creationId xmlns:a16="http://schemas.microsoft.com/office/drawing/2014/main" id="{30032148-3CF2-6246-92B6-92A9D16BB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98054" y="2480348"/>
                <a:ext cx="900504" cy="606331"/>
              </a:xfrm>
              <a:custGeom>
                <a:avLst/>
                <a:gdLst>
                  <a:gd name="T0" fmla="*/ 793 w 851"/>
                  <a:gd name="T1" fmla="*/ 0 h 573"/>
                  <a:gd name="T2" fmla="*/ 0 w 851"/>
                  <a:gd name="T3" fmla="*/ 467 h 573"/>
                  <a:gd name="T4" fmla="*/ 0 w 851"/>
                  <a:gd name="T5" fmla="*/ 484 h 573"/>
                  <a:gd name="T6" fmla="*/ 0 w 851"/>
                  <a:gd name="T7" fmla="*/ 539 h 573"/>
                  <a:gd name="T8" fmla="*/ 57 w 851"/>
                  <a:gd name="T9" fmla="*/ 573 h 573"/>
                  <a:gd name="T10" fmla="*/ 124 w 851"/>
                  <a:gd name="T11" fmla="*/ 533 h 573"/>
                  <a:gd name="T12" fmla="*/ 124 w 851"/>
                  <a:gd name="T13" fmla="*/ 478 h 573"/>
                  <a:gd name="T14" fmla="*/ 444 w 851"/>
                  <a:gd name="T15" fmla="*/ 290 h 573"/>
                  <a:gd name="T16" fmla="*/ 444 w 851"/>
                  <a:gd name="T17" fmla="*/ 345 h 573"/>
                  <a:gd name="T18" fmla="*/ 510 w 851"/>
                  <a:gd name="T19" fmla="*/ 307 h 573"/>
                  <a:gd name="T20" fmla="*/ 510 w 851"/>
                  <a:gd name="T21" fmla="*/ 252 h 573"/>
                  <a:gd name="T22" fmla="*/ 791 w 851"/>
                  <a:gd name="T23" fmla="*/ 86 h 573"/>
                  <a:gd name="T24" fmla="*/ 791 w 851"/>
                  <a:gd name="T25" fmla="*/ 141 h 573"/>
                  <a:gd name="T26" fmla="*/ 851 w 851"/>
                  <a:gd name="T27" fmla="*/ 107 h 573"/>
                  <a:gd name="T28" fmla="*/ 851 w 851"/>
                  <a:gd name="T29" fmla="*/ 52 h 573"/>
                  <a:gd name="T30" fmla="*/ 851 w 851"/>
                  <a:gd name="T31" fmla="*/ 34 h 573"/>
                  <a:gd name="T32" fmla="*/ 793 w 851"/>
                  <a:gd name="T33" fmla="*/ 0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51" h="573">
                    <a:moveTo>
                      <a:pt x="793" y="0"/>
                    </a:moveTo>
                    <a:lnTo>
                      <a:pt x="0" y="467"/>
                    </a:lnTo>
                    <a:lnTo>
                      <a:pt x="0" y="484"/>
                    </a:lnTo>
                    <a:lnTo>
                      <a:pt x="0" y="539"/>
                    </a:lnTo>
                    <a:lnTo>
                      <a:pt x="57" y="573"/>
                    </a:lnTo>
                    <a:lnTo>
                      <a:pt x="124" y="533"/>
                    </a:lnTo>
                    <a:lnTo>
                      <a:pt x="124" y="478"/>
                    </a:lnTo>
                    <a:lnTo>
                      <a:pt x="444" y="290"/>
                    </a:lnTo>
                    <a:lnTo>
                      <a:pt x="444" y="345"/>
                    </a:lnTo>
                    <a:lnTo>
                      <a:pt x="510" y="307"/>
                    </a:lnTo>
                    <a:lnTo>
                      <a:pt x="510" y="252"/>
                    </a:lnTo>
                    <a:lnTo>
                      <a:pt x="791" y="86"/>
                    </a:lnTo>
                    <a:lnTo>
                      <a:pt x="791" y="141"/>
                    </a:lnTo>
                    <a:lnTo>
                      <a:pt x="851" y="107"/>
                    </a:lnTo>
                    <a:lnTo>
                      <a:pt x="851" y="52"/>
                    </a:lnTo>
                    <a:lnTo>
                      <a:pt x="851" y="34"/>
                    </a:lnTo>
                    <a:lnTo>
                      <a:pt x="793" y="0"/>
                    </a:lnTo>
                    <a:close/>
                  </a:path>
                </a:pathLst>
              </a:custGeom>
              <a:solidFill>
                <a:srgbClr val="5D4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21" name="Freeform 155">
                <a:extLst>
                  <a:ext uri="{FF2B5EF4-FFF2-40B4-BE49-F238E27FC236}">
                    <a16:creationId xmlns:a16="http://schemas.microsoft.com/office/drawing/2014/main" id="{0264E005-4209-6D4F-97E7-EA972E41C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98055" y="2480348"/>
                <a:ext cx="900504" cy="529084"/>
              </a:xfrm>
              <a:custGeom>
                <a:avLst/>
                <a:gdLst>
                  <a:gd name="T0" fmla="*/ 851 w 851"/>
                  <a:gd name="T1" fmla="*/ 34 h 500"/>
                  <a:gd name="T2" fmla="*/ 793 w 851"/>
                  <a:gd name="T3" fmla="*/ 0 h 500"/>
                  <a:gd name="T4" fmla="*/ 0 w 851"/>
                  <a:gd name="T5" fmla="*/ 467 h 500"/>
                  <a:gd name="T6" fmla="*/ 57 w 851"/>
                  <a:gd name="T7" fmla="*/ 500 h 500"/>
                  <a:gd name="T8" fmla="*/ 851 w 851"/>
                  <a:gd name="T9" fmla="*/ 34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1" h="500">
                    <a:moveTo>
                      <a:pt x="851" y="34"/>
                    </a:moveTo>
                    <a:lnTo>
                      <a:pt x="793" y="0"/>
                    </a:lnTo>
                    <a:lnTo>
                      <a:pt x="0" y="467"/>
                    </a:lnTo>
                    <a:lnTo>
                      <a:pt x="57" y="500"/>
                    </a:lnTo>
                    <a:lnTo>
                      <a:pt x="851" y="34"/>
                    </a:lnTo>
                    <a:close/>
                  </a:path>
                </a:pathLst>
              </a:custGeom>
              <a:solidFill>
                <a:srgbClr val="735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22" name="Freeform 156">
                <a:extLst>
                  <a:ext uri="{FF2B5EF4-FFF2-40B4-BE49-F238E27FC236}">
                    <a16:creationId xmlns:a16="http://schemas.microsoft.com/office/drawing/2014/main" id="{509C3AA6-1F73-9B4C-9CF2-2E2AEBBB9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1495" y="2254958"/>
                <a:ext cx="554482" cy="324859"/>
              </a:xfrm>
              <a:custGeom>
                <a:avLst/>
                <a:gdLst>
                  <a:gd name="T0" fmla="*/ 310 w 524"/>
                  <a:gd name="T1" fmla="*/ 0 h 307"/>
                  <a:gd name="T2" fmla="*/ 0 w 524"/>
                  <a:gd name="T3" fmla="*/ 182 h 307"/>
                  <a:gd name="T4" fmla="*/ 214 w 524"/>
                  <a:gd name="T5" fmla="*/ 307 h 307"/>
                  <a:gd name="T6" fmla="*/ 524 w 524"/>
                  <a:gd name="T7" fmla="*/ 126 h 307"/>
                  <a:gd name="T8" fmla="*/ 310 w 524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307">
                    <a:moveTo>
                      <a:pt x="310" y="0"/>
                    </a:moveTo>
                    <a:lnTo>
                      <a:pt x="0" y="182"/>
                    </a:lnTo>
                    <a:lnTo>
                      <a:pt x="214" y="307"/>
                    </a:lnTo>
                    <a:lnTo>
                      <a:pt x="524" y="126"/>
                    </a:lnTo>
                    <a:lnTo>
                      <a:pt x="310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23" name="Freeform 157">
                <a:extLst>
                  <a:ext uri="{FF2B5EF4-FFF2-40B4-BE49-F238E27FC236}">
                    <a16:creationId xmlns:a16="http://schemas.microsoft.com/office/drawing/2014/main" id="{C385B0FF-28D1-D345-B7CA-9970A253D1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1495" y="2024277"/>
                <a:ext cx="554482" cy="323800"/>
              </a:xfrm>
              <a:custGeom>
                <a:avLst/>
                <a:gdLst>
                  <a:gd name="T0" fmla="*/ 310 w 524"/>
                  <a:gd name="T1" fmla="*/ 0 h 306"/>
                  <a:gd name="T2" fmla="*/ 0 w 524"/>
                  <a:gd name="T3" fmla="*/ 181 h 306"/>
                  <a:gd name="T4" fmla="*/ 214 w 524"/>
                  <a:gd name="T5" fmla="*/ 306 h 306"/>
                  <a:gd name="T6" fmla="*/ 524 w 524"/>
                  <a:gd name="T7" fmla="*/ 125 h 306"/>
                  <a:gd name="T8" fmla="*/ 310 w 524"/>
                  <a:gd name="T9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306">
                    <a:moveTo>
                      <a:pt x="310" y="0"/>
                    </a:moveTo>
                    <a:lnTo>
                      <a:pt x="0" y="181"/>
                    </a:lnTo>
                    <a:lnTo>
                      <a:pt x="214" y="306"/>
                    </a:lnTo>
                    <a:lnTo>
                      <a:pt x="524" y="125"/>
                    </a:lnTo>
                    <a:lnTo>
                      <a:pt x="310" y="0"/>
                    </a:lnTo>
                    <a:close/>
                  </a:path>
                </a:pathLst>
              </a:custGeom>
              <a:solidFill>
                <a:srgbClr val="CD9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24" name="Freeform 158">
                <a:extLst>
                  <a:ext uri="{FF2B5EF4-FFF2-40B4-BE49-F238E27FC236}">
                    <a16:creationId xmlns:a16="http://schemas.microsoft.com/office/drawing/2014/main" id="{0379A65D-35CC-E542-AD99-0BA7DBFF80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324" y="2075069"/>
                <a:ext cx="367186" cy="214809"/>
              </a:xfrm>
              <a:custGeom>
                <a:avLst/>
                <a:gdLst>
                  <a:gd name="T0" fmla="*/ 347 w 347"/>
                  <a:gd name="T1" fmla="*/ 22 h 203"/>
                  <a:gd name="T2" fmla="*/ 309 w 347"/>
                  <a:gd name="T3" fmla="*/ 0 h 203"/>
                  <a:gd name="T4" fmla="*/ 0 w 347"/>
                  <a:gd name="T5" fmla="*/ 181 h 203"/>
                  <a:gd name="T6" fmla="*/ 36 w 347"/>
                  <a:gd name="T7" fmla="*/ 203 h 203"/>
                  <a:gd name="T8" fmla="*/ 347 w 347"/>
                  <a:gd name="T9" fmla="*/ 2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203">
                    <a:moveTo>
                      <a:pt x="347" y="22"/>
                    </a:moveTo>
                    <a:lnTo>
                      <a:pt x="309" y="0"/>
                    </a:lnTo>
                    <a:lnTo>
                      <a:pt x="0" y="181"/>
                    </a:lnTo>
                    <a:lnTo>
                      <a:pt x="36" y="203"/>
                    </a:lnTo>
                    <a:lnTo>
                      <a:pt x="347" y="22"/>
                    </a:lnTo>
                    <a:close/>
                  </a:path>
                </a:pathLst>
              </a:custGeom>
              <a:solidFill>
                <a:srgbClr val="B188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25" name="Freeform 159">
                <a:extLst>
                  <a:ext uri="{FF2B5EF4-FFF2-40B4-BE49-F238E27FC236}">
                    <a16:creationId xmlns:a16="http://schemas.microsoft.com/office/drawing/2014/main" id="{6D5029C6-3A33-3A44-81B7-0D97877ABF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1495" y="2215806"/>
                <a:ext cx="226448" cy="364010"/>
              </a:xfrm>
              <a:custGeom>
                <a:avLst/>
                <a:gdLst>
                  <a:gd name="T0" fmla="*/ 0 w 214"/>
                  <a:gd name="T1" fmla="*/ 0 h 344"/>
                  <a:gd name="T2" fmla="*/ 0 w 214"/>
                  <a:gd name="T3" fmla="*/ 219 h 344"/>
                  <a:gd name="T4" fmla="*/ 214 w 214"/>
                  <a:gd name="T5" fmla="*/ 344 h 344"/>
                  <a:gd name="T6" fmla="*/ 214 w 214"/>
                  <a:gd name="T7" fmla="*/ 125 h 344"/>
                  <a:gd name="T8" fmla="*/ 0 w 214"/>
                  <a:gd name="T9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344">
                    <a:moveTo>
                      <a:pt x="0" y="0"/>
                    </a:moveTo>
                    <a:lnTo>
                      <a:pt x="0" y="219"/>
                    </a:lnTo>
                    <a:lnTo>
                      <a:pt x="214" y="344"/>
                    </a:lnTo>
                    <a:lnTo>
                      <a:pt x="214" y="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26" name="Freeform 160">
                <a:extLst>
                  <a:ext uri="{FF2B5EF4-FFF2-40B4-BE49-F238E27FC236}">
                    <a16:creationId xmlns:a16="http://schemas.microsoft.com/office/drawing/2014/main" id="{1B5BBBF2-B3CD-5F4A-BA04-4E3218522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7943" y="2156548"/>
                <a:ext cx="328034" cy="423267"/>
              </a:xfrm>
              <a:custGeom>
                <a:avLst/>
                <a:gdLst>
                  <a:gd name="T0" fmla="*/ 0 w 310"/>
                  <a:gd name="T1" fmla="*/ 181 h 400"/>
                  <a:gd name="T2" fmla="*/ 0 w 310"/>
                  <a:gd name="T3" fmla="*/ 400 h 400"/>
                  <a:gd name="T4" fmla="*/ 310 w 310"/>
                  <a:gd name="T5" fmla="*/ 219 h 400"/>
                  <a:gd name="T6" fmla="*/ 310 w 310"/>
                  <a:gd name="T7" fmla="*/ 0 h 400"/>
                  <a:gd name="T8" fmla="*/ 0 w 310"/>
                  <a:gd name="T9" fmla="*/ 181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400">
                    <a:moveTo>
                      <a:pt x="0" y="181"/>
                    </a:moveTo>
                    <a:lnTo>
                      <a:pt x="0" y="400"/>
                    </a:lnTo>
                    <a:lnTo>
                      <a:pt x="310" y="219"/>
                    </a:lnTo>
                    <a:lnTo>
                      <a:pt x="310" y="0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B68B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27" name="Freeform 161">
                <a:extLst>
                  <a:ext uri="{FF2B5EF4-FFF2-40B4-BE49-F238E27FC236}">
                    <a16:creationId xmlns:a16="http://schemas.microsoft.com/office/drawing/2014/main" id="{E9059212-EB8F-C442-BDB9-54A263762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1905" y="2325855"/>
                <a:ext cx="48676" cy="73014"/>
              </a:xfrm>
              <a:custGeom>
                <a:avLst/>
                <a:gdLst>
                  <a:gd name="T0" fmla="*/ 46 w 46"/>
                  <a:gd name="T1" fmla="*/ 0 h 69"/>
                  <a:gd name="T2" fmla="*/ 0 w 46"/>
                  <a:gd name="T3" fmla="*/ 27 h 69"/>
                  <a:gd name="T4" fmla="*/ 0 w 46"/>
                  <a:gd name="T5" fmla="*/ 69 h 69"/>
                  <a:gd name="T6" fmla="*/ 46 w 46"/>
                  <a:gd name="T7" fmla="*/ 43 h 69"/>
                  <a:gd name="T8" fmla="*/ 46 w 46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69">
                    <a:moveTo>
                      <a:pt x="46" y="0"/>
                    </a:moveTo>
                    <a:lnTo>
                      <a:pt x="0" y="27"/>
                    </a:lnTo>
                    <a:lnTo>
                      <a:pt x="0" y="69"/>
                    </a:lnTo>
                    <a:lnTo>
                      <a:pt x="46" y="43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28" name="Freeform 162">
                <a:extLst>
                  <a:ext uri="{FF2B5EF4-FFF2-40B4-BE49-F238E27FC236}">
                    <a16:creationId xmlns:a16="http://schemas.microsoft.com/office/drawing/2014/main" id="{4C8C0EA1-FFF1-6548-99F9-BB38BF630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1590" y="2360775"/>
                <a:ext cx="49734" cy="73014"/>
              </a:xfrm>
              <a:custGeom>
                <a:avLst/>
                <a:gdLst>
                  <a:gd name="T0" fmla="*/ 47 w 47"/>
                  <a:gd name="T1" fmla="*/ 0 h 69"/>
                  <a:gd name="T2" fmla="*/ 0 w 47"/>
                  <a:gd name="T3" fmla="*/ 27 h 69"/>
                  <a:gd name="T4" fmla="*/ 0 w 47"/>
                  <a:gd name="T5" fmla="*/ 69 h 69"/>
                  <a:gd name="T6" fmla="*/ 47 w 47"/>
                  <a:gd name="T7" fmla="*/ 42 h 69"/>
                  <a:gd name="T8" fmla="*/ 47 w 47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9">
                    <a:moveTo>
                      <a:pt x="47" y="0"/>
                    </a:moveTo>
                    <a:lnTo>
                      <a:pt x="0" y="27"/>
                    </a:lnTo>
                    <a:lnTo>
                      <a:pt x="0" y="69"/>
                    </a:lnTo>
                    <a:lnTo>
                      <a:pt x="47" y="4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29" name="Freeform 163">
                <a:extLst>
                  <a:ext uri="{FF2B5EF4-FFF2-40B4-BE49-F238E27FC236}">
                    <a16:creationId xmlns:a16="http://schemas.microsoft.com/office/drawing/2014/main" id="{3DC18196-1456-4049-8767-5A9ADB400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3390" y="2395695"/>
                <a:ext cx="48676" cy="74072"/>
              </a:xfrm>
              <a:custGeom>
                <a:avLst/>
                <a:gdLst>
                  <a:gd name="T0" fmla="*/ 46 w 46"/>
                  <a:gd name="T1" fmla="*/ 0 h 70"/>
                  <a:gd name="T2" fmla="*/ 0 w 46"/>
                  <a:gd name="T3" fmla="*/ 27 h 70"/>
                  <a:gd name="T4" fmla="*/ 0 w 46"/>
                  <a:gd name="T5" fmla="*/ 70 h 70"/>
                  <a:gd name="T6" fmla="*/ 46 w 46"/>
                  <a:gd name="T7" fmla="*/ 42 h 70"/>
                  <a:gd name="T8" fmla="*/ 46 w 46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0">
                    <a:moveTo>
                      <a:pt x="46" y="0"/>
                    </a:moveTo>
                    <a:lnTo>
                      <a:pt x="0" y="27"/>
                    </a:lnTo>
                    <a:lnTo>
                      <a:pt x="0" y="70"/>
                    </a:lnTo>
                    <a:lnTo>
                      <a:pt x="46" y="4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30" name="Freeform 164">
                <a:extLst>
                  <a:ext uri="{FF2B5EF4-FFF2-40B4-BE49-F238E27FC236}">
                    <a16:creationId xmlns:a16="http://schemas.microsoft.com/office/drawing/2014/main" id="{58760BE9-530A-3F4E-8DAF-2EEF7202A6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324" y="2266598"/>
                <a:ext cx="38094" cy="67723"/>
              </a:xfrm>
              <a:custGeom>
                <a:avLst/>
                <a:gdLst>
                  <a:gd name="T0" fmla="*/ 4 w 36"/>
                  <a:gd name="T1" fmla="*/ 47 h 64"/>
                  <a:gd name="T2" fmla="*/ 8 w 36"/>
                  <a:gd name="T3" fmla="*/ 45 h 64"/>
                  <a:gd name="T4" fmla="*/ 12 w 36"/>
                  <a:gd name="T5" fmla="*/ 52 h 64"/>
                  <a:gd name="T6" fmla="*/ 17 w 36"/>
                  <a:gd name="T7" fmla="*/ 50 h 64"/>
                  <a:gd name="T8" fmla="*/ 20 w 36"/>
                  <a:gd name="T9" fmla="*/ 56 h 64"/>
                  <a:gd name="T10" fmla="*/ 25 w 36"/>
                  <a:gd name="T11" fmla="*/ 54 h 64"/>
                  <a:gd name="T12" fmla="*/ 30 w 36"/>
                  <a:gd name="T13" fmla="*/ 61 h 64"/>
                  <a:gd name="T14" fmla="*/ 33 w 36"/>
                  <a:gd name="T15" fmla="*/ 59 h 64"/>
                  <a:gd name="T16" fmla="*/ 36 w 36"/>
                  <a:gd name="T17" fmla="*/ 64 h 64"/>
                  <a:gd name="T18" fmla="*/ 36 w 36"/>
                  <a:gd name="T19" fmla="*/ 22 h 64"/>
                  <a:gd name="T20" fmla="*/ 0 w 36"/>
                  <a:gd name="T21" fmla="*/ 0 h 64"/>
                  <a:gd name="T22" fmla="*/ 0 w 36"/>
                  <a:gd name="T23" fmla="*/ 40 h 64"/>
                  <a:gd name="T24" fmla="*/ 4 w 36"/>
                  <a:gd name="T25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64">
                    <a:moveTo>
                      <a:pt x="4" y="47"/>
                    </a:moveTo>
                    <a:lnTo>
                      <a:pt x="8" y="45"/>
                    </a:lnTo>
                    <a:lnTo>
                      <a:pt x="12" y="52"/>
                    </a:lnTo>
                    <a:lnTo>
                      <a:pt x="17" y="50"/>
                    </a:lnTo>
                    <a:lnTo>
                      <a:pt x="20" y="56"/>
                    </a:lnTo>
                    <a:lnTo>
                      <a:pt x="25" y="54"/>
                    </a:lnTo>
                    <a:lnTo>
                      <a:pt x="30" y="61"/>
                    </a:lnTo>
                    <a:lnTo>
                      <a:pt x="33" y="59"/>
                    </a:lnTo>
                    <a:lnTo>
                      <a:pt x="36" y="64"/>
                    </a:lnTo>
                    <a:lnTo>
                      <a:pt x="36" y="22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4" y="47"/>
                    </a:lnTo>
                    <a:close/>
                  </a:path>
                </a:pathLst>
              </a:custGeom>
              <a:solidFill>
                <a:srgbClr val="C79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31" name="Freeform 165">
                <a:extLst>
                  <a:ext uri="{FF2B5EF4-FFF2-40B4-BE49-F238E27FC236}">
                    <a16:creationId xmlns:a16="http://schemas.microsoft.com/office/drawing/2014/main" id="{3C0A5AC7-7373-E341-B8D6-180608AF6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8735" y="2416858"/>
                <a:ext cx="552366" cy="325916"/>
              </a:xfrm>
              <a:custGeom>
                <a:avLst/>
                <a:gdLst>
                  <a:gd name="T0" fmla="*/ 309 w 522"/>
                  <a:gd name="T1" fmla="*/ 0 h 308"/>
                  <a:gd name="T2" fmla="*/ 0 w 522"/>
                  <a:gd name="T3" fmla="*/ 182 h 308"/>
                  <a:gd name="T4" fmla="*/ 213 w 522"/>
                  <a:gd name="T5" fmla="*/ 308 h 308"/>
                  <a:gd name="T6" fmla="*/ 522 w 522"/>
                  <a:gd name="T7" fmla="*/ 125 h 308"/>
                  <a:gd name="T8" fmla="*/ 309 w 522"/>
                  <a:gd name="T9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308">
                    <a:moveTo>
                      <a:pt x="309" y="0"/>
                    </a:moveTo>
                    <a:lnTo>
                      <a:pt x="0" y="182"/>
                    </a:lnTo>
                    <a:lnTo>
                      <a:pt x="213" y="308"/>
                    </a:lnTo>
                    <a:lnTo>
                      <a:pt x="522" y="125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32" name="Freeform 166">
                <a:extLst>
                  <a:ext uri="{FF2B5EF4-FFF2-40B4-BE49-F238E27FC236}">
                    <a16:creationId xmlns:a16="http://schemas.microsoft.com/office/drawing/2014/main" id="{1F373EB4-C857-7A46-89AA-C7A1BB829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8735" y="2185118"/>
                <a:ext cx="552366" cy="325916"/>
              </a:xfrm>
              <a:custGeom>
                <a:avLst/>
                <a:gdLst>
                  <a:gd name="T0" fmla="*/ 309 w 522"/>
                  <a:gd name="T1" fmla="*/ 0 h 308"/>
                  <a:gd name="T2" fmla="*/ 0 w 522"/>
                  <a:gd name="T3" fmla="*/ 183 h 308"/>
                  <a:gd name="T4" fmla="*/ 213 w 522"/>
                  <a:gd name="T5" fmla="*/ 308 h 308"/>
                  <a:gd name="T6" fmla="*/ 522 w 522"/>
                  <a:gd name="T7" fmla="*/ 125 h 308"/>
                  <a:gd name="T8" fmla="*/ 309 w 522"/>
                  <a:gd name="T9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308">
                    <a:moveTo>
                      <a:pt x="309" y="0"/>
                    </a:moveTo>
                    <a:lnTo>
                      <a:pt x="0" y="183"/>
                    </a:lnTo>
                    <a:lnTo>
                      <a:pt x="213" y="308"/>
                    </a:lnTo>
                    <a:lnTo>
                      <a:pt x="522" y="125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CD9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33" name="Freeform 167">
                <a:extLst>
                  <a:ext uri="{FF2B5EF4-FFF2-40B4-BE49-F238E27FC236}">
                    <a16:creationId xmlns:a16="http://schemas.microsoft.com/office/drawing/2014/main" id="{5A0FAFDA-67FE-2548-BC6D-34B7E02B05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6564" y="2236969"/>
                <a:ext cx="365069" cy="215867"/>
              </a:xfrm>
              <a:custGeom>
                <a:avLst/>
                <a:gdLst>
                  <a:gd name="T0" fmla="*/ 345 w 345"/>
                  <a:gd name="T1" fmla="*/ 21 h 204"/>
                  <a:gd name="T2" fmla="*/ 308 w 345"/>
                  <a:gd name="T3" fmla="*/ 0 h 204"/>
                  <a:gd name="T4" fmla="*/ 0 w 345"/>
                  <a:gd name="T5" fmla="*/ 182 h 204"/>
                  <a:gd name="T6" fmla="*/ 36 w 345"/>
                  <a:gd name="T7" fmla="*/ 204 h 204"/>
                  <a:gd name="T8" fmla="*/ 345 w 345"/>
                  <a:gd name="T9" fmla="*/ 2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204">
                    <a:moveTo>
                      <a:pt x="345" y="21"/>
                    </a:moveTo>
                    <a:lnTo>
                      <a:pt x="308" y="0"/>
                    </a:lnTo>
                    <a:lnTo>
                      <a:pt x="0" y="182"/>
                    </a:lnTo>
                    <a:lnTo>
                      <a:pt x="36" y="204"/>
                    </a:lnTo>
                    <a:lnTo>
                      <a:pt x="345" y="21"/>
                    </a:lnTo>
                    <a:close/>
                  </a:path>
                </a:pathLst>
              </a:custGeom>
              <a:solidFill>
                <a:srgbClr val="B188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34" name="Freeform 168">
                <a:extLst>
                  <a:ext uri="{FF2B5EF4-FFF2-40B4-BE49-F238E27FC236}">
                    <a16:creationId xmlns:a16="http://schemas.microsoft.com/office/drawing/2014/main" id="{063D27A5-2C79-AB43-BBD3-CE74855BD2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8735" y="2378764"/>
                <a:ext cx="225391" cy="364010"/>
              </a:xfrm>
              <a:custGeom>
                <a:avLst/>
                <a:gdLst>
                  <a:gd name="T0" fmla="*/ 0 w 213"/>
                  <a:gd name="T1" fmla="*/ 0 h 344"/>
                  <a:gd name="T2" fmla="*/ 0 w 213"/>
                  <a:gd name="T3" fmla="*/ 218 h 344"/>
                  <a:gd name="T4" fmla="*/ 213 w 213"/>
                  <a:gd name="T5" fmla="*/ 344 h 344"/>
                  <a:gd name="T6" fmla="*/ 213 w 213"/>
                  <a:gd name="T7" fmla="*/ 125 h 344"/>
                  <a:gd name="T8" fmla="*/ 0 w 213"/>
                  <a:gd name="T9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344">
                    <a:moveTo>
                      <a:pt x="0" y="0"/>
                    </a:moveTo>
                    <a:lnTo>
                      <a:pt x="0" y="218"/>
                    </a:lnTo>
                    <a:lnTo>
                      <a:pt x="213" y="344"/>
                    </a:lnTo>
                    <a:lnTo>
                      <a:pt x="213" y="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35" name="Freeform 169">
                <a:extLst>
                  <a:ext uri="{FF2B5EF4-FFF2-40B4-BE49-F238E27FC236}">
                    <a16:creationId xmlns:a16="http://schemas.microsoft.com/office/drawing/2014/main" id="{63111AA7-B51D-FA4F-A16A-9FA96DCD6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54127" y="2317390"/>
                <a:ext cx="326975" cy="425384"/>
              </a:xfrm>
              <a:custGeom>
                <a:avLst/>
                <a:gdLst>
                  <a:gd name="T0" fmla="*/ 0 w 309"/>
                  <a:gd name="T1" fmla="*/ 183 h 402"/>
                  <a:gd name="T2" fmla="*/ 0 w 309"/>
                  <a:gd name="T3" fmla="*/ 402 h 402"/>
                  <a:gd name="T4" fmla="*/ 309 w 309"/>
                  <a:gd name="T5" fmla="*/ 219 h 402"/>
                  <a:gd name="T6" fmla="*/ 309 w 309"/>
                  <a:gd name="T7" fmla="*/ 0 h 402"/>
                  <a:gd name="T8" fmla="*/ 0 w 309"/>
                  <a:gd name="T9" fmla="*/ 183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402">
                    <a:moveTo>
                      <a:pt x="0" y="183"/>
                    </a:moveTo>
                    <a:lnTo>
                      <a:pt x="0" y="402"/>
                    </a:lnTo>
                    <a:lnTo>
                      <a:pt x="309" y="219"/>
                    </a:lnTo>
                    <a:lnTo>
                      <a:pt x="309" y="0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rgbClr val="B68B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36" name="Freeform 170">
                <a:extLst>
                  <a:ext uri="{FF2B5EF4-FFF2-40B4-BE49-F238E27FC236}">
                    <a16:creationId xmlns:a16="http://schemas.microsoft.com/office/drawing/2014/main" id="{637EACE3-9BAB-D841-9C97-36E1035680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8088" y="2487755"/>
                <a:ext cx="48676" cy="74072"/>
              </a:xfrm>
              <a:custGeom>
                <a:avLst/>
                <a:gdLst>
                  <a:gd name="T0" fmla="*/ 46 w 46"/>
                  <a:gd name="T1" fmla="*/ 0 h 70"/>
                  <a:gd name="T2" fmla="*/ 0 w 46"/>
                  <a:gd name="T3" fmla="*/ 27 h 70"/>
                  <a:gd name="T4" fmla="*/ 0 w 46"/>
                  <a:gd name="T5" fmla="*/ 70 h 70"/>
                  <a:gd name="T6" fmla="*/ 46 w 46"/>
                  <a:gd name="T7" fmla="*/ 42 h 70"/>
                  <a:gd name="T8" fmla="*/ 46 w 46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0">
                    <a:moveTo>
                      <a:pt x="46" y="0"/>
                    </a:moveTo>
                    <a:lnTo>
                      <a:pt x="0" y="27"/>
                    </a:lnTo>
                    <a:lnTo>
                      <a:pt x="0" y="70"/>
                    </a:lnTo>
                    <a:lnTo>
                      <a:pt x="46" y="4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37" name="Freeform 171">
                <a:extLst>
                  <a:ext uri="{FF2B5EF4-FFF2-40B4-BE49-F238E27FC236}">
                    <a16:creationId xmlns:a16="http://schemas.microsoft.com/office/drawing/2014/main" id="{7B96B9D2-8CE0-3B4F-9422-9140D7607F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8830" y="2522675"/>
                <a:ext cx="48676" cy="74072"/>
              </a:xfrm>
              <a:custGeom>
                <a:avLst/>
                <a:gdLst>
                  <a:gd name="T0" fmla="*/ 46 w 46"/>
                  <a:gd name="T1" fmla="*/ 0 h 70"/>
                  <a:gd name="T2" fmla="*/ 0 w 46"/>
                  <a:gd name="T3" fmla="*/ 28 h 70"/>
                  <a:gd name="T4" fmla="*/ 0 w 46"/>
                  <a:gd name="T5" fmla="*/ 70 h 70"/>
                  <a:gd name="T6" fmla="*/ 46 w 46"/>
                  <a:gd name="T7" fmla="*/ 43 h 70"/>
                  <a:gd name="T8" fmla="*/ 46 w 46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0">
                    <a:moveTo>
                      <a:pt x="46" y="0"/>
                    </a:moveTo>
                    <a:lnTo>
                      <a:pt x="0" y="28"/>
                    </a:lnTo>
                    <a:lnTo>
                      <a:pt x="0" y="70"/>
                    </a:lnTo>
                    <a:lnTo>
                      <a:pt x="46" y="43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38" name="Freeform 172">
                <a:extLst>
                  <a:ext uri="{FF2B5EF4-FFF2-40B4-BE49-F238E27FC236}">
                    <a16:creationId xmlns:a16="http://schemas.microsoft.com/office/drawing/2014/main" id="{515554F7-A5B3-6246-B83F-31FDDE400E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89573" y="2557594"/>
                <a:ext cx="49734" cy="73014"/>
              </a:xfrm>
              <a:custGeom>
                <a:avLst/>
                <a:gdLst>
                  <a:gd name="T0" fmla="*/ 47 w 47"/>
                  <a:gd name="T1" fmla="*/ 0 h 69"/>
                  <a:gd name="T2" fmla="*/ 0 w 47"/>
                  <a:gd name="T3" fmla="*/ 27 h 69"/>
                  <a:gd name="T4" fmla="*/ 0 w 47"/>
                  <a:gd name="T5" fmla="*/ 69 h 69"/>
                  <a:gd name="T6" fmla="*/ 47 w 47"/>
                  <a:gd name="T7" fmla="*/ 43 h 69"/>
                  <a:gd name="T8" fmla="*/ 47 w 47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9">
                    <a:moveTo>
                      <a:pt x="47" y="0"/>
                    </a:moveTo>
                    <a:lnTo>
                      <a:pt x="0" y="27"/>
                    </a:lnTo>
                    <a:lnTo>
                      <a:pt x="0" y="69"/>
                    </a:lnTo>
                    <a:lnTo>
                      <a:pt x="47" y="43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39" name="Freeform 173">
                <a:extLst>
                  <a:ext uri="{FF2B5EF4-FFF2-40B4-BE49-F238E27FC236}">
                    <a16:creationId xmlns:a16="http://schemas.microsoft.com/office/drawing/2014/main" id="{B672A9EC-30F3-044B-AB10-4247349C9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6565" y="2429556"/>
                <a:ext cx="38094" cy="67723"/>
              </a:xfrm>
              <a:custGeom>
                <a:avLst/>
                <a:gdLst>
                  <a:gd name="T0" fmla="*/ 4 w 36"/>
                  <a:gd name="T1" fmla="*/ 47 h 64"/>
                  <a:gd name="T2" fmla="*/ 8 w 36"/>
                  <a:gd name="T3" fmla="*/ 45 h 64"/>
                  <a:gd name="T4" fmla="*/ 12 w 36"/>
                  <a:gd name="T5" fmla="*/ 51 h 64"/>
                  <a:gd name="T6" fmla="*/ 16 w 36"/>
                  <a:gd name="T7" fmla="*/ 49 h 64"/>
                  <a:gd name="T8" fmla="*/ 20 w 36"/>
                  <a:gd name="T9" fmla="*/ 56 h 64"/>
                  <a:gd name="T10" fmla="*/ 24 w 36"/>
                  <a:gd name="T11" fmla="*/ 54 h 64"/>
                  <a:gd name="T12" fmla="*/ 28 w 36"/>
                  <a:gd name="T13" fmla="*/ 61 h 64"/>
                  <a:gd name="T14" fmla="*/ 33 w 36"/>
                  <a:gd name="T15" fmla="*/ 58 h 64"/>
                  <a:gd name="T16" fmla="*/ 36 w 36"/>
                  <a:gd name="T17" fmla="*/ 64 h 64"/>
                  <a:gd name="T18" fmla="*/ 36 w 36"/>
                  <a:gd name="T19" fmla="*/ 22 h 64"/>
                  <a:gd name="T20" fmla="*/ 0 w 36"/>
                  <a:gd name="T21" fmla="*/ 0 h 64"/>
                  <a:gd name="T22" fmla="*/ 0 w 36"/>
                  <a:gd name="T23" fmla="*/ 40 h 64"/>
                  <a:gd name="T24" fmla="*/ 4 w 36"/>
                  <a:gd name="T25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64">
                    <a:moveTo>
                      <a:pt x="4" y="47"/>
                    </a:moveTo>
                    <a:lnTo>
                      <a:pt x="8" y="45"/>
                    </a:lnTo>
                    <a:lnTo>
                      <a:pt x="12" y="51"/>
                    </a:lnTo>
                    <a:lnTo>
                      <a:pt x="16" y="49"/>
                    </a:lnTo>
                    <a:lnTo>
                      <a:pt x="20" y="56"/>
                    </a:lnTo>
                    <a:lnTo>
                      <a:pt x="24" y="54"/>
                    </a:lnTo>
                    <a:lnTo>
                      <a:pt x="28" y="61"/>
                    </a:lnTo>
                    <a:lnTo>
                      <a:pt x="33" y="58"/>
                    </a:lnTo>
                    <a:lnTo>
                      <a:pt x="36" y="64"/>
                    </a:lnTo>
                    <a:lnTo>
                      <a:pt x="36" y="22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4" y="47"/>
                    </a:lnTo>
                    <a:close/>
                  </a:path>
                </a:pathLst>
              </a:custGeom>
              <a:solidFill>
                <a:srgbClr val="C79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40" name="Freeform 174">
                <a:extLst>
                  <a:ext uri="{FF2B5EF4-FFF2-40B4-BE49-F238E27FC236}">
                    <a16:creationId xmlns:a16="http://schemas.microsoft.com/office/drawing/2014/main" id="{DD67C87D-C06A-494E-AE1D-9CF1476CF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3251" y="2470824"/>
                <a:ext cx="554482" cy="324859"/>
              </a:xfrm>
              <a:custGeom>
                <a:avLst/>
                <a:gdLst>
                  <a:gd name="T0" fmla="*/ 309 w 524"/>
                  <a:gd name="T1" fmla="*/ 0 h 307"/>
                  <a:gd name="T2" fmla="*/ 0 w 524"/>
                  <a:gd name="T3" fmla="*/ 182 h 307"/>
                  <a:gd name="T4" fmla="*/ 214 w 524"/>
                  <a:gd name="T5" fmla="*/ 307 h 307"/>
                  <a:gd name="T6" fmla="*/ 524 w 524"/>
                  <a:gd name="T7" fmla="*/ 126 h 307"/>
                  <a:gd name="T8" fmla="*/ 309 w 524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307">
                    <a:moveTo>
                      <a:pt x="309" y="0"/>
                    </a:moveTo>
                    <a:lnTo>
                      <a:pt x="0" y="182"/>
                    </a:lnTo>
                    <a:lnTo>
                      <a:pt x="214" y="307"/>
                    </a:lnTo>
                    <a:lnTo>
                      <a:pt x="524" y="126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41" name="Freeform 175">
                <a:extLst>
                  <a:ext uri="{FF2B5EF4-FFF2-40B4-BE49-F238E27FC236}">
                    <a16:creationId xmlns:a16="http://schemas.microsoft.com/office/drawing/2014/main" id="{ECDB9F9E-9486-B947-B7B0-BE7B18A42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3251" y="2240143"/>
                <a:ext cx="554482" cy="324859"/>
              </a:xfrm>
              <a:custGeom>
                <a:avLst/>
                <a:gdLst>
                  <a:gd name="T0" fmla="*/ 309 w 524"/>
                  <a:gd name="T1" fmla="*/ 0 h 307"/>
                  <a:gd name="T2" fmla="*/ 0 w 524"/>
                  <a:gd name="T3" fmla="*/ 181 h 307"/>
                  <a:gd name="T4" fmla="*/ 214 w 524"/>
                  <a:gd name="T5" fmla="*/ 307 h 307"/>
                  <a:gd name="T6" fmla="*/ 524 w 524"/>
                  <a:gd name="T7" fmla="*/ 125 h 307"/>
                  <a:gd name="T8" fmla="*/ 309 w 524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307">
                    <a:moveTo>
                      <a:pt x="309" y="0"/>
                    </a:moveTo>
                    <a:lnTo>
                      <a:pt x="0" y="181"/>
                    </a:lnTo>
                    <a:lnTo>
                      <a:pt x="214" y="307"/>
                    </a:lnTo>
                    <a:lnTo>
                      <a:pt x="524" y="125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CD9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42" name="Freeform 176">
                <a:extLst>
                  <a:ext uri="{FF2B5EF4-FFF2-40B4-BE49-F238E27FC236}">
                    <a16:creationId xmlns:a16="http://schemas.microsoft.com/office/drawing/2014/main" id="{C750038E-5D84-1A45-8273-8EDA6C787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1080" y="2290936"/>
                <a:ext cx="367186" cy="214809"/>
              </a:xfrm>
              <a:custGeom>
                <a:avLst/>
                <a:gdLst>
                  <a:gd name="T0" fmla="*/ 347 w 347"/>
                  <a:gd name="T1" fmla="*/ 22 h 203"/>
                  <a:gd name="T2" fmla="*/ 309 w 347"/>
                  <a:gd name="T3" fmla="*/ 0 h 203"/>
                  <a:gd name="T4" fmla="*/ 0 w 347"/>
                  <a:gd name="T5" fmla="*/ 181 h 203"/>
                  <a:gd name="T6" fmla="*/ 37 w 347"/>
                  <a:gd name="T7" fmla="*/ 203 h 203"/>
                  <a:gd name="T8" fmla="*/ 347 w 347"/>
                  <a:gd name="T9" fmla="*/ 2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203">
                    <a:moveTo>
                      <a:pt x="347" y="22"/>
                    </a:moveTo>
                    <a:lnTo>
                      <a:pt x="309" y="0"/>
                    </a:lnTo>
                    <a:lnTo>
                      <a:pt x="0" y="181"/>
                    </a:lnTo>
                    <a:lnTo>
                      <a:pt x="37" y="203"/>
                    </a:lnTo>
                    <a:lnTo>
                      <a:pt x="347" y="22"/>
                    </a:lnTo>
                    <a:close/>
                  </a:path>
                </a:pathLst>
              </a:custGeom>
              <a:solidFill>
                <a:srgbClr val="B188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43" name="Freeform 177">
                <a:extLst>
                  <a:ext uri="{FF2B5EF4-FFF2-40B4-BE49-F238E27FC236}">
                    <a16:creationId xmlns:a16="http://schemas.microsoft.com/office/drawing/2014/main" id="{A45F4063-2C73-8240-8573-62EB768638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3252" y="2431672"/>
                <a:ext cx="226448" cy="364010"/>
              </a:xfrm>
              <a:custGeom>
                <a:avLst/>
                <a:gdLst>
                  <a:gd name="T0" fmla="*/ 0 w 214"/>
                  <a:gd name="T1" fmla="*/ 0 h 344"/>
                  <a:gd name="T2" fmla="*/ 0 w 214"/>
                  <a:gd name="T3" fmla="*/ 219 h 344"/>
                  <a:gd name="T4" fmla="*/ 214 w 214"/>
                  <a:gd name="T5" fmla="*/ 344 h 344"/>
                  <a:gd name="T6" fmla="*/ 214 w 214"/>
                  <a:gd name="T7" fmla="*/ 126 h 344"/>
                  <a:gd name="T8" fmla="*/ 0 w 214"/>
                  <a:gd name="T9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344">
                    <a:moveTo>
                      <a:pt x="0" y="0"/>
                    </a:moveTo>
                    <a:lnTo>
                      <a:pt x="0" y="219"/>
                    </a:lnTo>
                    <a:lnTo>
                      <a:pt x="214" y="344"/>
                    </a:lnTo>
                    <a:lnTo>
                      <a:pt x="214" y="1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44" name="Freeform 178">
                <a:extLst>
                  <a:ext uri="{FF2B5EF4-FFF2-40B4-BE49-F238E27FC236}">
                    <a16:creationId xmlns:a16="http://schemas.microsoft.com/office/drawing/2014/main" id="{2C690E68-AD26-3344-B482-8D6A191C1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700" y="2372415"/>
                <a:ext cx="328034" cy="423267"/>
              </a:xfrm>
              <a:custGeom>
                <a:avLst/>
                <a:gdLst>
                  <a:gd name="T0" fmla="*/ 0 w 310"/>
                  <a:gd name="T1" fmla="*/ 182 h 400"/>
                  <a:gd name="T2" fmla="*/ 0 w 310"/>
                  <a:gd name="T3" fmla="*/ 400 h 400"/>
                  <a:gd name="T4" fmla="*/ 310 w 310"/>
                  <a:gd name="T5" fmla="*/ 219 h 400"/>
                  <a:gd name="T6" fmla="*/ 310 w 310"/>
                  <a:gd name="T7" fmla="*/ 0 h 400"/>
                  <a:gd name="T8" fmla="*/ 0 w 310"/>
                  <a:gd name="T9" fmla="*/ 182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400">
                    <a:moveTo>
                      <a:pt x="0" y="182"/>
                    </a:moveTo>
                    <a:lnTo>
                      <a:pt x="0" y="400"/>
                    </a:lnTo>
                    <a:lnTo>
                      <a:pt x="310" y="219"/>
                    </a:lnTo>
                    <a:lnTo>
                      <a:pt x="310" y="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B68B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45" name="Freeform 179">
                <a:extLst>
                  <a:ext uri="{FF2B5EF4-FFF2-40B4-BE49-F238E27FC236}">
                    <a16:creationId xmlns:a16="http://schemas.microsoft.com/office/drawing/2014/main" id="{AA185D9D-669D-0B4B-BAC6-53662A2A5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3661" y="2542780"/>
                <a:ext cx="48676" cy="71956"/>
              </a:xfrm>
              <a:custGeom>
                <a:avLst/>
                <a:gdLst>
                  <a:gd name="T0" fmla="*/ 46 w 46"/>
                  <a:gd name="T1" fmla="*/ 0 h 68"/>
                  <a:gd name="T2" fmla="*/ 0 w 46"/>
                  <a:gd name="T3" fmla="*/ 27 h 68"/>
                  <a:gd name="T4" fmla="*/ 0 w 46"/>
                  <a:gd name="T5" fmla="*/ 68 h 68"/>
                  <a:gd name="T6" fmla="*/ 46 w 46"/>
                  <a:gd name="T7" fmla="*/ 42 h 68"/>
                  <a:gd name="T8" fmla="*/ 46 w 46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68">
                    <a:moveTo>
                      <a:pt x="46" y="0"/>
                    </a:moveTo>
                    <a:lnTo>
                      <a:pt x="0" y="27"/>
                    </a:lnTo>
                    <a:lnTo>
                      <a:pt x="0" y="68"/>
                    </a:lnTo>
                    <a:lnTo>
                      <a:pt x="46" y="4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46" name="Freeform 180">
                <a:extLst>
                  <a:ext uri="{FF2B5EF4-FFF2-40B4-BE49-F238E27FC236}">
                    <a16:creationId xmlns:a16="http://schemas.microsoft.com/office/drawing/2014/main" id="{B539EC7E-D292-E944-ACDE-5AB740F9A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03346" y="2577700"/>
                <a:ext cx="50792" cy="73014"/>
              </a:xfrm>
              <a:custGeom>
                <a:avLst/>
                <a:gdLst>
                  <a:gd name="T0" fmla="*/ 48 w 48"/>
                  <a:gd name="T1" fmla="*/ 0 h 69"/>
                  <a:gd name="T2" fmla="*/ 0 w 48"/>
                  <a:gd name="T3" fmla="*/ 26 h 69"/>
                  <a:gd name="T4" fmla="*/ 0 w 48"/>
                  <a:gd name="T5" fmla="*/ 69 h 69"/>
                  <a:gd name="T6" fmla="*/ 48 w 48"/>
                  <a:gd name="T7" fmla="*/ 42 h 69"/>
                  <a:gd name="T8" fmla="*/ 48 w 48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69">
                    <a:moveTo>
                      <a:pt x="48" y="0"/>
                    </a:moveTo>
                    <a:lnTo>
                      <a:pt x="0" y="26"/>
                    </a:lnTo>
                    <a:lnTo>
                      <a:pt x="0" y="69"/>
                    </a:lnTo>
                    <a:lnTo>
                      <a:pt x="48" y="4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47" name="Freeform 181">
                <a:extLst>
                  <a:ext uri="{FF2B5EF4-FFF2-40B4-BE49-F238E27FC236}">
                    <a16:creationId xmlns:a16="http://schemas.microsoft.com/office/drawing/2014/main" id="{C15006AC-5265-3949-8EAD-F638E9329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5146" y="2611561"/>
                <a:ext cx="48676" cy="74072"/>
              </a:xfrm>
              <a:custGeom>
                <a:avLst/>
                <a:gdLst>
                  <a:gd name="T0" fmla="*/ 46 w 46"/>
                  <a:gd name="T1" fmla="*/ 0 h 70"/>
                  <a:gd name="T2" fmla="*/ 0 w 46"/>
                  <a:gd name="T3" fmla="*/ 27 h 70"/>
                  <a:gd name="T4" fmla="*/ 0 w 46"/>
                  <a:gd name="T5" fmla="*/ 70 h 70"/>
                  <a:gd name="T6" fmla="*/ 46 w 46"/>
                  <a:gd name="T7" fmla="*/ 42 h 70"/>
                  <a:gd name="T8" fmla="*/ 46 w 46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0">
                    <a:moveTo>
                      <a:pt x="46" y="0"/>
                    </a:moveTo>
                    <a:lnTo>
                      <a:pt x="0" y="27"/>
                    </a:lnTo>
                    <a:lnTo>
                      <a:pt x="0" y="70"/>
                    </a:lnTo>
                    <a:lnTo>
                      <a:pt x="46" y="4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48" name="Freeform 182">
                <a:extLst>
                  <a:ext uri="{FF2B5EF4-FFF2-40B4-BE49-F238E27FC236}">
                    <a16:creationId xmlns:a16="http://schemas.microsoft.com/office/drawing/2014/main" id="{1FFAA1D7-AD83-A740-AA05-7B6E1857A8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1080" y="2482465"/>
                <a:ext cx="39153" cy="69839"/>
              </a:xfrm>
              <a:custGeom>
                <a:avLst/>
                <a:gdLst>
                  <a:gd name="T0" fmla="*/ 4 w 37"/>
                  <a:gd name="T1" fmla="*/ 47 h 66"/>
                  <a:gd name="T2" fmla="*/ 8 w 37"/>
                  <a:gd name="T3" fmla="*/ 46 h 66"/>
                  <a:gd name="T4" fmla="*/ 12 w 37"/>
                  <a:gd name="T5" fmla="*/ 52 h 66"/>
                  <a:gd name="T6" fmla="*/ 16 w 37"/>
                  <a:gd name="T7" fmla="*/ 51 h 66"/>
                  <a:gd name="T8" fmla="*/ 21 w 37"/>
                  <a:gd name="T9" fmla="*/ 57 h 66"/>
                  <a:gd name="T10" fmla="*/ 25 w 37"/>
                  <a:gd name="T11" fmla="*/ 55 h 66"/>
                  <a:gd name="T12" fmla="*/ 30 w 37"/>
                  <a:gd name="T13" fmla="*/ 61 h 66"/>
                  <a:gd name="T14" fmla="*/ 33 w 37"/>
                  <a:gd name="T15" fmla="*/ 60 h 66"/>
                  <a:gd name="T16" fmla="*/ 37 w 37"/>
                  <a:gd name="T17" fmla="*/ 66 h 66"/>
                  <a:gd name="T18" fmla="*/ 37 w 37"/>
                  <a:gd name="T19" fmla="*/ 22 h 66"/>
                  <a:gd name="T20" fmla="*/ 0 w 37"/>
                  <a:gd name="T21" fmla="*/ 0 h 66"/>
                  <a:gd name="T22" fmla="*/ 0 w 37"/>
                  <a:gd name="T23" fmla="*/ 42 h 66"/>
                  <a:gd name="T24" fmla="*/ 4 w 37"/>
                  <a:gd name="T25" fmla="*/ 4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66">
                    <a:moveTo>
                      <a:pt x="4" y="47"/>
                    </a:moveTo>
                    <a:lnTo>
                      <a:pt x="8" y="46"/>
                    </a:lnTo>
                    <a:lnTo>
                      <a:pt x="12" y="52"/>
                    </a:lnTo>
                    <a:lnTo>
                      <a:pt x="16" y="51"/>
                    </a:lnTo>
                    <a:lnTo>
                      <a:pt x="21" y="57"/>
                    </a:lnTo>
                    <a:lnTo>
                      <a:pt x="25" y="55"/>
                    </a:lnTo>
                    <a:lnTo>
                      <a:pt x="30" y="61"/>
                    </a:lnTo>
                    <a:lnTo>
                      <a:pt x="33" y="60"/>
                    </a:lnTo>
                    <a:lnTo>
                      <a:pt x="37" y="66"/>
                    </a:lnTo>
                    <a:lnTo>
                      <a:pt x="37" y="22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4" y="47"/>
                    </a:lnTo>
                    <a:close/>
                  </a:path>
                </a:pathLst>
              </a:custGeom>
              <a:solidFill>
                <a:srgbClr val="C79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49" name="Freeform 183">
                <a:extLst>
                  <a:ext uri="{FF2B5EF4-FFF2-40B4-BE49-F238E27FC236}">
                    <a16:creationId xmlns:a16="http://schemas.microsoft.com/office/drawing/2014/main" id="{93944C84-950D-8743-B291-D1C0E2FB13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0492" y="2633782"/>
                <a:ext cx="552366" cy="324859"/>
              </a:xfrm>
              <a:custGeom>
                <a:avLst/>
                <a:gdLst>
                  <a:gd name="T0" fmla="*/ 309 w 522"/>
                  <a:gd name="T1" fmla="*/ 0 h 307"/>
                  <a:gd name="T2" fmla="*/ 0 w 522"/>
                  <a:gd name="T3" fmla="*/ 181 h 307"/>
                  <a:gd name="T4" fmla="*/ 214 w 522"/>
                  <a:gd name="T5" fmla="*/ 307 h 307"/>
                  <a:gd name="T6" fmla="*/ 522 w 522"/>
                  <a:gd name="T7" fmla="*/ 125 h 307"/>
                  <a:gd name="T8" fmla="*/ 309 w 522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307">
                    <a:moveTo>
                      <a:pt x="309" y="0"/>
                    </a:moveTo>
                    <a:lnTo>
                      <a:pt x="0" y="181"/>
                    </a:lnTo>
                    <a:lnTo>
                      <a:pt x="214" y="307"/>
                    </a:lnTo>
                    <a:lnTo>
                      <a:pt x="522" y="125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50" name="Freeform 184">
                <a:extLst>
                  <a:ext uri="{FF2B5EF4-FFF2-40B4-BE49-F238E27FC236}">
                    <a16:creationId xmlns:a16="http://schemas.microsoft.com/office/drawing/2014/main" id="{1C3D7388-895F-2540-ACB4-B6F7F3722A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0492" y="2402044"/>
                <a:ext cx="552366" cy="324859"/>
              </a:xfrm>
              <a:custGeom>
                <a:avLst/>
                <a:gdLst>
                  <a:gd name="T0" fmla="*/ 309 w 522"/>
                  <a:gd name="T1" fmla="*/ 0 h 307"/>
                  <a:gd name="T2" fmla="*/ 0 w 522"/>
                  <a:gd name="T3" fmla="*/ 182 h 307"/>
                  <a:gd name="T4" fmla="*/ 214 w 522"/>
                  <a:gd name="T5" fmla="*/ 307 h 307"/>
                  <a:gd name="T6" fmla="*/ 522 w 522"/>
                  <a:gd name="T7" fmla="*/ 126 h 307"/>
                  <a:gd name="T8" fmla="*/ 309 w 522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307">
                    <a:moveTo>
                      <a:pt x="309" y="0"/>
                    </a:moveTo>
                    <a:lnTo>
                      <a:pt x="0" y="182"/>
                    </a:lnTo>
                    <a:lnTo>
                      <a:pt x="214" y="307"/>
                    </a:lnTo>
                    <a:lnTo>
                      <a:pt x="522" y="126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CD9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51" name="Freeform 185">
                <a:extLst>
                  <a:ext uri="{FF2B5EF4-FFF2-40B4-BE49-F238E27FC236}">
                    <a16:creationId xmlns:a16="http://schemas.microsoft.com/office/drawing/2014/main" id="{9C5FE2BD-019D-C649-8FC2-090E13C5B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8320" y="2452835"/>
                <a:ext cx="365069" cy="215867"/>
              </a:xfrm>
              <a:custGeom>
                <a:avLst/>
                <a:gdLst>
                  <a:gd name="T0" fmla="*/ 345 w 345"/>
                  <a:gd name="T1" fmla="*/ 21 h 204"/>
                  <a:gd name="T2" fmla="*/ 309 w 345"/>
                  <a:gd name="T3" fmla="*/ 0 h 204"/>
                  <a:gd name="T4" fmla="*/ 0 w 345"/>
                  <a:gd name="T5" fmla="*/ 182 h 204"/>
                  <a:gd name="T6" fmla="*/ 36 w 345"/>
                  <a:gd name="T7" fmla="*/ 204 h 204"/>
                  <a:gd name="T8" fmla="*/ 345 w 345"/>
                  <a:gd name="T9" fmla="*/ 2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204">
                    <a:moveTo>
                      <a:pt x="345" y="21"/>
                    </a:moveTo>
                    <a:lnTo>
                      <a:pt x="309" y="0"/>
                    </a:lnTo>
                    <a:lnTo>
                      <a:pt x="0" y="182"/>
                    </a:lnTo>
                    <a:lnTo>
                      <a:pt x="36" y="204"/>
                    </a:lnTo>
                    <a:lnTo>
                      <a:pt x="345" y="21"/>
                    </a:lnTo>
                    <a:close/>
                  </a:path>
                </a:pathLst>
              </a:custGeom>
              <a:solidFill>
                <a:srgbClr val="B188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52" name="Freeform 186">
                <a:extLst>
                  <a:ext uri="{FF2B5EF4-FFF2-40B4-BE49-F238E27FC236}">
                    <a16:creationId xmlns:a16="http://schemas.microsoft.com/office/drawing/2014/main" id="{90E54851-B5D3-0548-8DFE-A6064EDE5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0492" y="2594631"/>
                <a:ext cx="226448" cy="364009"/>
              </a:xfrm>
              <a:custGeom>
                <a:avLst/>
                <a:gdLst>
                  <a:gd name="T0" fmla="*/ 0 w 214"/>
                  <a:gd name="T1" fmla="*/ 0 h 344"/>
                  <a:gd name="T2" fmla="*/ 0 w 214"/>
                  <a:gd name="T3" fmla="*/ 218 h 344"/>
                  <a:gd name="T4" fmla="*/ 214 w 214"/>
                  <a:gd name="T5" fmla="*/ 344 h 344"/>
                  <a:gd name="T6" fmla="*/ 214 w 214"/>
                  <a:gd name="T7" fmla="*/ 125 h 344"/>
                  <a:gd name="T8" fmla="*/ 0 w 214"/>
                  <a:gd name="T9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344">
                    <a:moveTo>
                      <a:pt x="0" y="0"/>
                    </a:moveTo>
                    <a:lnTo>
                      <a:pt x="0" y="218"/>
                    </a:lnTo>
                    <a:lnTo>
                      <a:pt x="214" y="344"/>
                    </a:lnTo>
                    <a:lnTo>
                      <a:pt x="214" y="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53" name="Freeform 187">
                <a:extLst>
                  <a:ext uri="{FF2B5EF4-FFF2-40B4-BE49-F238E27FC236}">
                    <a16:creationId xmlns:a16="http://schemas.microsoft.com/office/drawing/2014/main" id="{E6990B4C-8E87-A34D-8A84-39E1F7149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86941" y="2535373"/>
                <a:ext cx="325917" cy="423267"/>
              </a:xfrm>
              <a:custGeom>
                <a:avLst/>
                <a:gdLst>
                  <a:gd name="T0" fmla="*/ 0 w 308"/>
                  <a:gd name="T1" fmla="*/ 181 h 400"/>
                  <a:gd name="T2" fmla="*/ 0 w 308"/>
                  <a:gd name="T3" fmla="*/ 400 h 400"/>
                  <a:gd name="T4" fmla="*/ 308 w 308"/>
                  <a:gd name="T5" fmla="*/ 218 h 400"/>
                  <a:gd name="T6" fmla="*/ 308 w 308"/>
                  <a:gd name="T7" fmla="*/ 0 h 400"/>
                  <a:gd name="T8" fmla="*/ 0 w 308"/>
                  <a:gd name="T9" fmla="*/ 181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400">
                    <a:moveTo>
                      <a:pt x="0" y="181"/>
                    </a:moveTo>
                    <a:lnTo>
                      <a:pt x="0" y="400"/>
                    </a:lnTo>
                    <a:lnTo>
                      <a:pt x="308" y="218"/>
                    </a:lnTo>
                    <a:lnTo>
                      <a:pt x="308" y="0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B68B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54" name="Freeform 188">
                <a:extLst>
                  <a:ext uri="{FF2B5EF4-FFF2-40B4-BE49-F238E27FC236}">
                    <a16:creationId xmlns:a16="http://schemas.microsoft.com/office/drawing/2014/main" id="{B5D6C0FC-5E05-BF46-8BBA-943C41B1E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0902" y="2703622"/>
                <a:ext cx="47618" cy="74072"/>
              </a:xfrm>
              <a:custGeom>
                <a:avLst/>
                <a:gdLst>
                  <a:gd name="T0" fmla="*/ 45 w 45"/>
                  <a:gd name="T1" fmla="*/ 0 h 70"/>
                  <a:gd name="T2" fmla="*/ 0 w 45"/>
                  <a:gd name="T3" fmla="*/ 28 h 70"/>
                  <a:gd name="T4" fmla="*/ 0 w 45"/>
                  <a:gd name="T5" fmla="*/ 70 h 70"/>
                  <a:gd name="T6" fmla="*/ 45 w 45"/>
                  <a:gd name="T7" fmla="*/ 43 h 70"/>
                  <a:gd name="T8" fmla="*/ 45 w 45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70">
                    <a:moveTo>
                      <a:pt x="45" y="0"/>
                    </a:moveTo>
                    <a:lnTo>
                      <a:pt x="0" y="28"/>
                    </a:lnTo>
                    <a:lnTo>
                      <a:pt x="0" y="70"/>
                    </a:lnTo>
                    <a:lnTo>
                      <a:pt x="45" y="43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55" name="Freeform 189">
                <a:extLst>
                  <a:ext uri="{FF2B5EF4-FFF2-40B4-BE49-F238E27FC236}">
                    <a16:creationId xmlns:a16="http://schemas.microsoft.com/office/drawing/2014/main" id="{FA589F1A-A90C-3745-AA14-745AE1DEB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80587" y="2738542"/>
                <a:ext cx="48676" cy="74072"/>
              </a:xfrm>
              <a:custGeom>
                <a:avLst/>
                <a:gdLst>
                  <a:gd name="T0" fmla="*/ 46 w 46"/>
                  <a:gd name="T1" fmla="*/ 0 h 70"/>
                  <a:gd name="T2" fmla="*/ 0 w 46"/>
                  <a:gd name="T3" fmla="*/ 28 h 70"/>
                  <a:gd name="T4" fmla="*/ 0 w 46"/>
                  <a:gd name="T5" fmla="*/ 70 h 70"/>
                  <a:gd name="T6" fmla="*/ 46 w 46"/>
                  <a:gd name="T7" fmla="*/ 43 h 70"/>
                  <a:gd name="T8" fmla="*/ 46 w 46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0">
                    <a:moveTo>
                      <a:pt x="46" y="0"/>
                    </a:moveTo>
                    <a:lnTo>
                      <a:pt x="0" y="28"/>
                    </a:lnTo>
                    <a:lnTo>
                      <a:pt x="0" y="70"/>
                    </a:lnTo>
                    <a:lnTo>
                      <a:pt x="46" y="43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56" name="Freeform 190">
                <a:extLst>
                  <a:ext uri="{FF2B5EF4-FFF2-40B4-BE49-F238E27FC236}">
                    <a16:creationId xmlns:a16="http://schemas.microsoft.com/office/drawing/2014/main" id="{0C1C4A4A-A42D-C94C-BA7F-D93BC7F84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1329" y="2774519"/>
                <a:ext cx="48676" cy="71956"/>
              </a:xfrm>
              <a:custGeom>
                <a:avLst/>
                <a:gdLst>
                  <a:gd name="T0" fmla="*/ 46 w 46"/>
                  <a:gd name="T1" fmla="*/ 0 h 68"/>
                  <a:gd name="T2" fmla="*/ 0 w 46"/>
                  <a:gd name="T3" fmla="*/ 27 h 68"/>
                  <a:gd name="T4" fmla="*/ 0 w 46"/>
                  <a:gd name="T5" fmla="*/ 68 h 68"/>
                  <a:gd name="T6" fmla="*/ 46 w 46"/>
                  <a:gd name="T7" fmla="*/ 42 h 68"/>
                  <a:gd name="T8" fmla="*/ 46 w 46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68">
                    <a:moveTo>
                      <a:pt x="46" y="0"/>
                    </a:moveTo>
                    <a:lnTo>
                      <a:pt x="0" y="27"/>
                    </a:lnTo>
                    <a:lnTo>
                      <a:pt x="0" y="68"/>
                    </a:lnTo>
                    <a:lnTo>
                      <a:pt x="46" y="4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57" name="Freeform 191">
                <a:extLst>
                  <a:ext uri="{FF2B5EF4-FFF2-40B4-BE49-F238E27FC236}">
                    <a16:creationId xmlns:a16="http://schemas.microsoft.com/office/drawing/2014/main" id="{AE521CC8-EBF4-4145-871B-9A4FD5112A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8320" y="2645423"/>
                <a:ext cx="38094" cy="67723"/>
              </a:xfrm>
              <a:custGeom>
                <a:avLst/>
                <a:gdLst>
                  <a:gd name="T0" fmla="*/ 3 w 36"/>
                  <a:gd name="T1" fmla="*/ 47 h 64"/>
                  <a:gd name="T2" fmla="*/ 8 w 36"/>
                  <a:gd name="T3" fmla="*/ 45 h 64"/>
                  <a:gd name="T4" fmla="*/ 12 w 36"/>
                  <a:gd name="T5" fmla="*/ 52 h 64"/>
                  <a:gd name="T6" fmla="*/ 16 w 36"/>
                  <a:gd name="T7" fmla="*/ 49 h 64"/>
                  <a:gd name="T8" fmla="*/ 20 w 36"/>
                  <a:gd name="T9" fmla="*/ 56 h 64"/>
                  <a:gd name="T10" fmla="*/ 24 w 36"/>
                  <a:gd name="T11" fmla="*/ 54 h 64"/>
                  <a:gd name="T12" fmla="*/ 28 w 36"/>
                  <a:gd name="T13" fmla="*/ 61 h 64"/>
                  <a:gd name="T14" fmla="*/ 33 w 36"/>
                  <a:gd name="T15" fmla="*/ 59 h 64"/>
                  <a:gd name="T16" fmla="*/ 36 w 36"/>
                  <a:gd name="T17" fmla="*/ 64 h 64"/>
                  <a:gd name="T18" fmla="*/ 36 w 36"/>
                  <a:gd name="T19" fmla="*/ 22 h 64"/>
                  <a:gd name="T20" fmla="*/ 0 w 36"/>
                  <a:gd name="T21" fmla="*/ 0 h 64"/>
                  <a:gd name="T22" fmla="*/ 0 w 36"/>
                  <a:gd name="T23" fmla="*/ 40 h 64"/>
                  <a:gd name="T24" fmla="*/ 3 w 36"/>
                  <a:gd name="T25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64">
                    <a:moveTo>
                      <a:pt x="3" y="47"/>
                    </a:moveTo>
                    <a:lnTo>
                      <a:pt x="8" y="45"/>
                    </a:lnTo>
                    <a:lnTo>
                      <a:pt x="12" y="52"/>
                    </a:lnTo>
                    <a:lnTo>
                      <a:pt x="16" y="49"/>
                    </a:lnTo>
                    <a:lnTo>
                      <a:pt x="20" y="56"/>
                    </a:lnTo>
                    <a:lnTo>
                      <a:pt x="24" y="54"/>
                    </a:lnTo>
                    <a:lnTo>
                      <a:pt x="28" y="61"/>
                    </a:lnTo>
                    <a:lnTo>
                      <a:pt x="33" y="59"/>
                    </a:lnTo>
                    <a:lnTo>
                      <a:pt x="36" y="64"/>
                    </a:lnTo>
                    <a:lnTo>
                      <a:pt x="36" y="22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3" y="47"/>
                    </a:lnTo>
                    <a:close/>
                  </a:path>
                </a:pathLst>
              </a:custGeom>
              <a:solidFill>
                <a:srgbClr val="C79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58" name="Freeform 192">
                <a:extLst>
                  <a:ext uri="{FF2B5EF4-FFF2-40B4-BE49-F238E27FC236}">
                    <a16:creationId xmlns:a16="http://schemas.microsoft.com/office/drawing/2014/main" id="{D860B034-1A71-7E4F-A362-3CA189439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1495" y="1984067"/>
                <a:ext cx="554482" cy="324859"/>
              </a:xfrm>
              <a:custGeom>
                <a:avLst/>
                <a:gdLst>
                  <a:gd name="T0" fmla="*/ 310 w 524"/>
                  <a:gd name="T1" fmla="*/ 0 h 307"/>
                  <a:gd name="T2" fmla="*/ 0 w 524"/>
                  <a:gd name="T3" fmla="*/ 182 h 307"/>
                  <a:gd name="T4" fmla="*/ 214 w 524"/>
                  <a:gd name="T5" fmla="*/ 307 h 307"/>
                  <a:gd name="T6" fmla="*/ 524 w 524"/>
                  <a:gd name="T7" fmla="*/ 126 h 307"/>
                  <a:gd name="T8" fmla="*/ 310 w 524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307">
                    <a:moveTo>
                      <a:pt x="310" y="0"/>
                    </a:moveTo>
                    <a:lnTo>
                      <a:pt x="0" y="182"/>
                    </a:lnTo>
                    <a:lnTo>
                      <a:pt x="214" y="307"/>
                    </a:lnTo>
                    <a:lnTo>
                      <a:pt x="524" y="126"/>
                    </a:lnTo>
                    <a:lnTo>
                      <a:pt x="310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59" name="Freeform 193">
                <a:extLst>
                  <a:ext uri="{FF2B5EF4-FFF2-40B4-BE49-F238E27FC236}">
                    <a16:creationId xmlns:a16="http://schemas.microsoft.com/office/drawing/2014/main" id="{6DFEF43C-05A2-414F-94C5-36190BCC9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1495" y="1753386"/>
                <a:ext cx="554482" cy="324859"/>
              </a:xfrm>
              <a:custGeom>
                <a:avLst/>
                <a:gdLst>
                  <a:gd name="T0" fmla="*/ 310 w 524"/>
                  <a:gd name="T1" fmla="*/ 0 h 307"/>
                  <a:gd name="T2" fmla="*/ 0 w 524"/>
                  <a:gd name="T3" fmla="*/ 181 h 307"/>
                  <a:gd name="T4" fmla="*/ 214 w 524"/>
                  <a:gd name="T5" fmla="*/ 307 h 307"/>
                  <a:gd name="T6" fmla="*/ 524 w 524"/>
                  <a:gd name="T7" fmla="*/ 125 h 307"/>
                  <a:gd name="T8" fmla="*/ 310 w 524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307">
                    <a:moveTo>
                      <a:pt x="310" y="0"/>
                    </a:moveTo>
                    <a:lnTo>
                      <a:pt x="0" y="181"/>
                    </a:lnTo>
                    <a:lnTo>
                      <a:pt x="214" y="307"/>
                    </a:lnTo>
                    <a:lnTo>
                      <a:pt x="524" y="125"/>
                    </a:lnTo>
                    <a:lnTo>
                      <a:pt x="310" y="0"/>
                    </a:lnTo>
                    <a:close/>
                  </a:path>
                </a:pathLst>
              </a:custGeom>
              <a:solidFill>
                <a:srgbClr val="CD9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60" name="Freeform 194">
                <a:extLst>
                  <a:ext uri="{FF2B5EF4-FFF2-40B4-BE49-F238E27FC236}">
                    <a16:creationId xmlns:a16="http://schemas.microsoft.com/office/drawing/2014/main" id="{850B4D15-6654-3E48-BB7E-06F6C48B7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324" y="1804178"/>
                <a:ext cx="367186" cy="214809"/>
              </a:xfrm>
              <a:custGeom>
                <a:avLst/>
                <a:gdLst>
                  <a:gd name="T0" fmla="*/ 347 w 347"/>
                  <a:gd name="T1" fmla="*/ 22 h 203"/>
                  <a:gd name="T2" fmla="*/ 309 w 347"/>
                  <a:gd name="T3" fmla="*/ 0 h 203"/>
                  <a:gd name="T4" fmla="*/ 0 w 347"/>
                  <a:gd name="T5" fmla="*/ 181 h 203"/>
                  <a:gd name="T6" fmla="*/ 36 w 347"/>
                  <a:gd name="T7" fmla="*/ 203 h 203"/>
                  <a:gd name="T8" fmla="*/ 347 w 347"/>
                  <a:gd name="T9" fmla="*/ 2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203">
                    <a:moveTo>
                      <a:pt x="347" y="22"/>
                    </a:moveTo>
                    <a:lnTo>
                      <a:pt x="309" y="0"/>
                    </a:lnTo>
                    <a:lnTo>
                      <a:pt x="0" y="181"/>
                    </a:lnTo>
                    <a:lnTo>
                      <a:pt x="36" y="203"/>
                    </a:lnTo>
                    <a:lnTo>
                      <a:pt x="347" y="22"/>
                    </a:lnTo>
                    <a:close/>
                  </a:path>
                </a:pathLst>
              </a:custGeom>
              <a:solidFill>
                <a:srgbClr val="B188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61" name="Freeform 195">
                <a:extLst>
                  <a:ext uri="{FF2B5EF4-FFF2-40B4-BE49-F238E27FC236}">
                    <a16:creationId xmlns:a16="http://schemas.microsoft.com/office/drawing/2014/main" id="{1D3C2830-78CC-4947-A359-66340A99E4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1495" y="1944914"/>
                <a:ext cx="226448" cy="364010"/>
              </a:xfrm>
              <a:custGeom>
                <a:avLst/>
                <a:gdLst>
                  <a:gd name="T0" fmla="*/ 0 w 214"/>
                  <a:gd name="T1" fmla="*/ 0 h 344"/>
                  <a:gd name="T2" fmla="*/ 0 w 214"/>
                  <a:gd name="T3" fmla="*/ 219 h 344"/>
                  <a:gd name="T4" fmla="*/ 214 w 214"/>
                  <a:gd name="T5" fmla="*/ 344 h 344"/>
                  <a:gd name="T6" fmla="*/ 214 w 214"/>
                  <a:gd name="T7" fmla="*/ 126 h 344"/>
                  <a:gd name="T8" fmla="*/ 0 w 214"/>
                  <a:gd name="T9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344">
                    <a:moveTo>
                      <a:pt x="0" y="0"/>
                    </a:moveTo>
                    <a:lnTo>
                      <a:pt x="0" y="219"/>
                    </a:lnTo>
                    <a:lnTo>
                      <a:pt x="214" y="344"/>
                    </a:lnTo>
                    <a:lnTo>
                      <a:pt x="214" y="1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62" name="Freeform 196">
                <a:extLst>
                  <a:ext uri="{FF2B5EF4-FFF2-40B4-BE49-F238E27FC236}">
                    <a16:creationId xmlns:a16="http://schemas.microsoft.com/office/drawing/2014/main" id="{8EDCFD7C-8100-2349-9C66-36768D7FA6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7943" y="1885658"/>
                <a:ext cx="328034" cy="423267"/>
              </a:xfrm>
              <a:custGeom>
                <a:avLst/>
                <a:gdLst>
                  <a:gd name="T0" fmla="*/ 0 w 310"/>
                  <a:gd name="T1" fmla="*/ 182 h 400"/>
                  <a:gd name="T2" fmla="*/ 0 w 310"/>
                  <a:gd name="T3" fmla="*/ 400 h 400"/>
                  <a:gd name="T4" fmla="*/ 310 w 310"/>
                  <a:gd name="T5" fmla="*/ 219 h 400"/>
                  <a:gd name="T6" fmla="*/ 310 w 310"/>
                  <a:gd name="T7" fmla="*/ 0 h 400"/>
                  <a:gd name="T8" fmla="*/ 0 w 310"/>
                  <a:gd name="T9" fmla="*/ 182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400">
                    <a:moveTo>
                      <a:pt x="0" y="182"/>
                    </a:moveTo>
                    <a:lnTo>
                      <a:pt x="0" y="400"/>
                    </a:lnTo>
                    <a:lnTo>
                      <a:pt x="310" y="219"/>
                    </a:lnTo>
                    <a:lnTo>
                      <a:pt x="310" y="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B68B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63" name="Freeform 197">
                <a:extLst>
                  <a:ext uri="{FF2B5EF4-FFF2-40B4-BE49-F238E27FC236}">
                    <a16:creationId xmlns:a16="http://schemas.microsoft.com/office/drawing/2014/main" id="{69A62F5A-1B45-7749-943B-844DD28A6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1905" y="2056021"/>
                <a:ext cx="48676" cy="71956"/>
              </a:xfrm>
              <a:custGeom>
                <a:avLst/>
                <a:gdLst>
                  <a:gd name="T0" fmla="*/ 46 w 46"/>
                  <a:gd name="T1" fmla="*/ 0 h 68"/>
                  <a:gd name="T2" fmla="*/ 0 w 46"/>
                  <a:gd name="T3" fmla="*/ 27 h 68"/>
                  <a:gd name="T4" fmla="*/ 0 w 46"/>
                  <a:gd name="T5" fmla="*/ 68 h 68"/>
                  <a:gd name="T6" fmla="*/ 46 w 46"/>
                  <a:gd name="T7" fmla="*/ 42 h 68"/>
                  <a:gd name="T8" fmla="*/ 46 w 46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68">
                    <a:moveTo>
                      <a:pt x="46" y="0"/>
                    </a:moveTo>
                    <a:lnTo>
                      <a:pt x="0" y="27"/>
                    </a:lnTo>
                    <a:lnTo>
                      <a:pt x="0" y="68"/>
                    </a:lnTo>
                    <a:lnTo>
                      <a:pt x="46" y="4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64" name="Freeform 198">
                <a:extLst>
                  <a:ext uri="{FF2B5EF4-FFF2-40B4-BE49-F238E27FC236}">
                    <a16:creationId xmlns:a16="http://schemas.microsoft.com/office/drawing/2014/main" id="{CDEE34B7-CF29-404F-903E-03C8D6B13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1590" y="2090942"/>
                <a:ext cx="49734" cy="73014"/>
              </a:xfrm>
              <a:custGeom>
                <a:avLst/>
                <a:gdLst>
                  <a:gd name="T0" fmla="*/ 47 w 47"/>
                  <a:gd name="T1" fmla="*/ 0 h 69"/>
                  <a:gd name="T2" fmla="*/ 0 w 47"/>
                  <a:gd name="T3" fmla="*/ 26 h 69"/>
                  <a:gd name="T4" fmla="*/ 0 w 47"/>
                  <a:gd name="T5" fmla="*/ 69 h 69"/>
                  <a:gd name="T6" fmla="*/ 47 w 47"/>
                  <a:gd name="T7" fmla="*/ 42 h 69"/>
                  <a:gd name="T8" fmla="*/ 47 w 47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9">
                    <a:moveTo>
                      <a:pt x="47" y="0"/>
                    </a:moveTo>
                    <a:lnTo>
                      <a:pt x="0" y="26"/>
                    </a:lnTo>
                    <a:lnTo>
                      <a:pt x="0" y="69"/>
                    </a:lnTo>
                    <a:lnTo>
                      <a:pt x="47" y="4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65" name="Freeform 199">
                <a:extLst>
                  <a:ext uri="{FF2B5EF4-FFF2-40B4-BE49-F238E27FC236}">
                    <a16:creationId xmlns:a16="http://schemas.microsoft.com/office/drawing/2014/main" id="{37A98B44-B558-0A4B-A754-7B0F939A3C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3390" y="2124803"/>
                <a:ext cx="48676" cy="74072"/>
              </a:xfrm>
              <a:custGeom>
                <a:avLst/>
                <a:gdLst>
                  <a:gd name="T0" fmla="*/ 46 w 46"/>
                  <a:gd name="T1" fmla="*/ 0 h 70"/>
                  <a:gd name="T2" fmla="*/ 0 w 46"/>
                  <a:gd name="T3" fmla="*/ 28 h 70"/>
                  <a:gd name="T4" fmla="*/ 0 w 46"/>
                  <a:gd name="T5" fmla="*/ 70 h 70"/>
                  <a:gd name="T6" fmla="*/ 46 w 46"/>
                  <a:gd name="T7" fmla="*/ 42 h 70"/>
                  <a:gd name="T8" fmla="*/ 46 w 46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0">
                    <a:moveTo>
                      <a:pt x="46" y="0"/>
                    </a:moveTo>
                    <a:lnTo>
                      <a:pt x="0" y="28"/>
                    </a:lnTo>
                    <a:lnTo>
                      <a:pt x="0" y="70"/>
                    </a:lnTo>
                    <a:lnTo>
                      <a:pt x="46" y="4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66" name="Freeform 200">
                <a:extLst>
                  <a:ext uri="{FF2B5EF4-FFF2-40B4-BE49-F238E27FC236}">
                    <a16:creationId xmlns:a16="http://schemas.microsoft.com/office/drawing/2014/main" id="{DFDCEF9E-D503-5447-BB35-0CD59F2CBD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324" y="1995708"/>
                <a:ext cx="38094" cy="69839"/>
              </a:xfrm>
              <a:custGeom>
                <a:avLst/>
                <a:gdLst>
                  <a:gd name="T0" fmla="*/ 4 w 36"/>
                  <a:gd name="T1" fmla="*/ 47 h 66"/>
                  <a:gd name="T2" fmla="*/ 8 w 36"/>
                  <a:gd name="T3" fmla="*/ 46 h 66"/>
                  <a:gd name="T4" fmla="*/ 12 w 36"/>
                  <a:gd name="T5" fmla="*/ 52 h 66"/>
                  <a:gd name="T6" fmla="*/ 17 w 36"/>
                  <a:gd name="T7" fmla="*/ 51 h 66"/>
                  <a:gd name="T8" fmla="*/ 20 w 36"/>
                  <a:gd name="T9" fmla="*/ 57 h 66"/>
                  <a:gd name="T10" fmla="*/ 25 w 36"/>
                  <a:gd name="T11" fmla="*/ 55 h 66"/>
                  <a:gd name="T12" fmla="*/ 30 w 36"/>
                  <a:gd name="T13" fmla="*/ 61 h 66"/>
                  <a:gd name="T14" fmla="*/ 33 w 36"/>
                  <a:gd name="T15" fmla="*/ 60 h 66"/>
                  <a:gd name="T16" fmla="*/ 36 w 36"/>
                  <a:gd name="T17" fmla="*/ 66 h 66"/>
                  <a:gd name="T18" fmla="*/ 36 w 36"/>
                  <a:gd name="T19" fmla="*/ 22 h 66"/>
                  <a:gd name="T20" fmla="*/ 0 w 36"/>
                  <a:gd name="T21" fmla="*/ 0 h 66"/>
                  <a:gd name="T22" fmla="*/ 0 w 36"/>
                  <a:gd name="T23" fmla="*/ 42 h 66"/>
                  <a:gd name="T24" fmla="*/ 4 w 36"/>
                  <a:gd name="T25" fmla="*/ 4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66">
                    <a:moveTo>
                      <a:pt x="4" y="47"/>
                    </a:moveTo>
                    <a:lnTo>
                      <a:pt x="8" y="46"/>
                    </a:lnTo>
                    <a:lnTo>
                      <a:pt x="12" y="52"/>
                    </a:lnTo>
                    <a:lnTo>
                      <a:pt x="17" y="51"/>
                    </a:lnTo>
                    <a:lnTo>
                      <a:pt x="20" y="57"/>
                    </a:lnTo>
                    <a:lnTo>
                      <a:pt x="25" y="55"/>
                    </a:lnTo>
                    <a:lnTo>
                      <a:pt x="30" y="61"/>
                    </a:lnTo>
                    <a:lnTo>
                      <a:pt x="33" y="60"/>
                    </a:lnTo>
                    <a:lnTo>
                      <a:pt x="36" y="66"/>
                    </a:lnTo>
                    <a:lnTo>
                      <a:pt x="36" y="22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4" y="47"/>
                    </a:lnTo>
                    <a:close/>
                  </a:path>
                </a:pathLst>
              </a:custGeom>
              <a:solidFill>
                <a:srgbClr val="C79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67" name="Freeform 201">
                <a:extLst>
                  <a:ext uri="{FF2B5EF4-FFF2-40B4-BE49-F238E27FC236}">
                    <a16:creationId xmlns:a16="http://schemas.microsoft.com/office/drawing/2014/main" id="{387070AA-D686-504A-A497-5F538AF824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8735" y="2147024"/>
                <a:ext cx="552366" cy="324859"/>
              </a:xfrm>
              <a:custGeom>
                <a:avLst/>
                <a:gdLst>
                  <a:gd name="T0" fmla="*/ 309 w 522"/>
                  <a:gd name="T1" fmla="*/ 0 h 307"/>
                  <a:gd name="T2" fmla="*/ 0 w 522"/>
                  <a:gd name="T3" fmla="*/ 181 h 307"/>
                  <a:gd name="T4" fmla="*/ 213 w 522"/>
                  <a:gd name="T5" fmla="*/ 307 h 307"/>
                  <a:gd name="T6" fmla="*/ 522 w 522"/>
                  <a:gd name="T7" fmla="*/ 125 h 307"/>
                  <a:gd name="T8" fmla="*/ 309 w 522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307">
                    <a:moveTo>
                      <a:pt x="309" y="0"/>
                    </a:moveTo>
                    <a:lnTo>
                      <a:pt x="0" y="181"/>
                    </a:lnTo>
                    <a:lnTo>
                      <a:pt x="213" y="307"/>
                    </a:lnTo>
                    <a:lnTo>
                      <a:pt x="522" y="125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68" name="Freeform 202">
                <a:extLst>
                  <a:ext uri="{FF2B5EF4-FFF2-40B4-BE49-F238E27FC236}">
                    <a16:creationId xmlns:a16="http://schemas.microsoft.com/office/drawing/2014/main" id="{157A588E-C4B2-564A-9456-2E8D6AC497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8735" y="1915285"/>
                <a:ext cx="552366" cy="324859"/>
              </a:xfrm>
              <a:custGeom>
                <a:avLst/>
                <a:gdLst>
                  <a:gd name="T0" fmla="*/ 309 w 522"/>
                  <a:gd name="T1" fmla="*/ 0 h 307"/>
                  <a:gd name="T2" fmla="*/ 0 w 522"/>
                  <a:gd name="T3" fmla="*/ 182 h 307"/>
                  <a:gd name="T4" fmla="*/ 213 w 522"/>
                  <a:gd name="T5" fmla="*/ 307 h 307"/>
                  <a:gd name="T6" fmla="*/ 522 w 522"/>
                  <a:gd name="T7" fmla="*/ 126 h 307"/>
                  <a:gd name="T8" fmla="*/ 309 w 522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307">
                    <a:moveTo>
                      <a:pt x="309" y="0"/>
                    </a:moveTo>
                    <a:lnTo>
                      <a:pt x="0" y="182"/>
                    </a:lnTo>
                    <a:lnTo>
                      <a:pt x="213" y="307"/>
                    </a:lnTo>
                    <a:lnTo>
                      <a:pt x="522" y="126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CD9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69" name="Freeform 203">
                <a:extLst>
                  <a:ext uri="{FF2B5EF4-FFF2-40B4-BE49-F238E27FC236}">
                    <a16:creationId xmlns:a16="http://schemas.microsoft.com/office/drawing/2014/main" id="{6CF02779-EDE9-C04D-9A47-43E067A74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6564" y="1966077"/>
                <a:ext cx="365069" cy="215867"/>
              </a:xfrm>
              <a:custGeom>
                <a:avLst/>
                <a:gdLst>
                  <a:gd name="T0" fmla="*/ 345 w 345"/>
                  <a:gd name="T1" fmla="*/ 22 h 204"/>
                  <a:gd name="T2" fmla="*/ 308 w 345"/>
                  <a:gd name="T3" fmla="*/ 0 h 204"/>
                  <a:gd name="T4" fmla="*/ 0 w 345"/>
                  <a:gd name="T5" fmla="*/ 182 h 204"/>
                  <a:gd name="T6" fmla="*/ 36 w 345"/>
                  <a:gd name="T7" fmla="*/ 204 h 204"/>
                  <a:gd name="T8" fmla="*/ 345 w 345"/>
                  <a:gd name="T9" fmla="*/ 2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204">
                    <a:moveTo>
                      <a:pt x="345" y="22"/>
                    </a:moveTo>
                    <a:lnTo>
                      <a:pt x="308" y="0"/>
                    </a:lnTo>
                    <a:lnTo>
                      <a:pt x="0" y="182"/>
                    </a:lnTo>
                    <a:lnTo>
                      <a:pt x="36" y="204"/>
                    </a:lnTo>
                    <a:lnTo>
                      <a:pt x="345" y="22"/>
                    </a:lnTo>
                    <a:close/>
                  </a:path>
                </a:pathLst>
              </a:custGeom>
              <a:solidFill>
                <a:srgbClr val="B188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70" name="Freeform 204">
                <a:extLst>
                  <a:ext uri="{FF2B5EF4-FFF2-40B4-BE49-F238E27FC236}">
                    <a16:creationId xmlns:a16="http://schemas.microsoft.com/office/drawing/2014/main" id="{01E94304-999A-D340-ACF9-6853091355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8735" y="2107872"/>
                <a:ext cx="225391" cy="364010"/>
              </a:xfrm>
              <a:custGeom>
                <a:avLst/>
                <a:gdLst>
                  <a:gd name="T0" fmla="*/ 0 w 213"/>
                  <a:gd name="T1" fmla="*/ 0 h 344"/>
                  <a:gd name="T2" fmla="*/ 0 w 213"/>
                  <a:gd name="T3" fmla="*/ 218 h 344"/>
                  <a:gd name="T4" fmla="*/ 213 w 213"/>
                  <a:gd name="T5" fmla="*/ 344 h 344"/>
                  <a:gd name="T6" fmla="*/ 213 w 213"/>
                  <a:gd name="T7" fmla="*/ 125 h 344"/>
                  <a:gd name="T8" fmla="*/ 0 w 213"/>
                  <a:gd name="T9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344">
                    <a:moveTo>
                      <a:pt x="0" y="0"/>
                    </a:moveTo>
                    <a:lnTo>
                      <a:pt x="0" y="218"/>
                    </a:lnTo>
                    <a:lnTo>
                      <a:pt x="213" y="344"/>
                    </a:lnTo>
                    <a:lnTo>
                      <a:pt x="213" y="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71" name="Freeform 206">
                <a:extLst>
                  <a:ext uri="{FF2B5EF4-FFF2-40B4-BE49-F238E27FC236}">
                    <a16:creationId xmlns:a16="http://schemas.microsoft.com/office/drawing/2014/main" id="{D20EB4FA-8A8C-C649-99F9-45F574157E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54127" y="2048616"/>
                <a:ext cx="326975" cy="423267"/>
              </a:xfrm>
              <a:custGeom>
                <a:avLst/>
                <a:gdLst>
                  <a:gd name="T0" fmla="*/ 0 w 309"/>
                  <a:gd name="T1" fmla="*/ 181 h 400"/>
                  <a:gd name="T2" fmla="*/ 0 w 309"/>
                  <a:gd name="T3" fmla="*/ 400 h 400"/>
                  <a:gd name="T4" fmla="*/ 309 w 309"/>
                  <a:gd name="T5" fmla="*/ 218 h 400"/>
                  <a:gd name="T6" fmla="*/ 309 w 309"/>
                  <a:gd name="T7" fmla="*/ 0 h 400"/>
                  <a:gd name="T8" fmla="*/ 0 w 309"/>
                  <a:gd name="T9" fmla="*/ 181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400">
                    <a:moveTo>
                      <a:pt x="0" y="181"/>
                    </a:moveTo>
                    <a:lnTo>
                      <a:pt x="0" y="400"/>
                    </a:lnTo>
                    <a:lnTo>
                      <a:pt x="309" y="218"/>
                    </a:lnTo>
                    <a:lnTo>
                      <a:pt x="309" y="0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B68B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72" name="Freeform 207">
                <a:extLst>
                  <a:ext uri="{FF2B5EF4-FFF2-40B4-BE49-F238E27FC236}">
                    <a16:creationId xmlns:a16="http://schemas.microsoft.com/office/drawing/2014/main" id="{7A55A2F8-C4B7-2944-B688-B9E5BD0D1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8088" y="2217922"/>
                <a:ext cx="48676" cy="73014"/>
              </a:xfrm>
              <a:custGeom>
                <a:avLst/>
                <a:gdLst>
                  <a:gd name="T0" fmla="*/ 46 w 46"/>
                  <a:gd name="T1" fmla="*/ 0 h 69"/>
                  <a:gd name="T2" fmla="*/ 0 w 46"/>
                  <a:gd name="T3" fmla="*/ 27 h 69"/>
                  <a:gd name="T4" fmla="*/ 0 w 46"/>
                  <a:gd name="T5" fmla="*/ 69 h 69"/>
                  <a:gd name="T6" fmla="*/ 46 w 46"/>
                  <a:gd name="T7" fmla="*/ 42 h 69"/>
                  <a:gd name="T8" fmla="*/ 46 w 46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69">
                    <a:moveTo>
                      <a:pt x="46" y="0"/>
                    </a:moveTo>
                    <a:lnTo>
                      <a:pt x="0" y="27"/>
                    </a:lnTo>
                    <a:lnTo>
                      <a:pt x="0" y="69"/>
                    </a:lnTo>
                    <a:lnTo>
                      <a:pt x="46" y="4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73" name="Freeform 208">
                <a:extLst>
                  <a:ext uri="{FF2B5EF4-FFF2-40B4-BE49-F238E27FC236}">
                    <a16:creationId xmlns:a16="http://schemas.microsoft.com/office/drawing/2014/main" id="{F91CE7AA-81D5-F540-B977-D7AAE178E4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8830" y="2251784"/>
                <a:ext cx="48676" cy="74072"/>
              </a:xfrm>
              <a:custGeom>
                <a:avLst/>
                <a:gdLst>
                  <a:gd name="T0" fmla="*/ 46 w 46"/>
                  <a:gd name="T1" fmla="*/ 0 h 70"/>
                  <a:gd name="T2" fmla="*/ 0 w 46"/>
                  <a:gd name="T3" fmla="*/ 28 h 70"/>
                  <a:gd name="T4" fmla="*/ 0 w 46"/>
                  <a:gd name="T5" fmla="*/ 70 h 70"/>
                  <a:gd name="T6" fmla="*/ 46 w 46"/>
                  <a:gd name="T7" fmla="*/ 43 h 70"/>
                  <a:gd name="T8" fmla="*/ 46 w 46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0">
                    <a:moveTo>
                      <a:pt x="46" y="0"/>
                    </a:moveTo>
                    <a:lnTo>
                      <a:pt x="0" y="28"/>
                    </a:lnTo>
                    <a:lnTo>
                      <a:pt x="0" y="70"/>
                    </a:lnTo>
                    <a:lnTo>
                      <a:pt x="46" y="43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74" name="Freeform 209">
                <a:extLst>
                  <a:ext uri="{FF2B5EF4-FFF2-40B4-BE49-F238E27FC236}">
                    <a16:creationId xmlns:a16="http://schemas.microsoft.com/office/drawing/2014/main" id="{46B46516-7244-A043-9ACC-BB179D69F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89573" y="2287761"/>
                <a:ext cx="49734" cy="73014"/>
              </a:xfrm>
              <a:custGeom>
                <a:avLst/>
                <a:gdLst>
                  <a:gd name="T0" fmla="*/ 47 w 47"/>
                  <a:gd name="T1" fmla="*/ 0 h 69"/>
                  <a:gd name="T2" fmla="*/ 0 w 47"/>
                  <a:gd name="T3" fmla="*/ 27 h 69"/>
                  <a:gd name="T4" fmla="*/ 0 w 47"/>
                  <a:gd name="T5" fmla="*/ 69 h 69"/>
                  <a:gd name="T6" fmla="*/ 47 w 47"/>
                  <a:gd name="T7" fmla="*/ 42 h 69"/>
                  <a:gd name="T8" fmla="*/ 47 w 47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9">
                    <a:moveTo>
                      <a:pt x="47" y="0"/>
                    </a:moveTo>
                    <a:lnTo>
                      <a:pt x="0" y="27"/>
                    </a:lnTo>
                    <a:lnTo>
                      <a:pt x="0" y="69"/>
                    </a:lnTo>
                    <a:lnTo>
                      <a:pt x="47" y="4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75" name="Freeform 210">
                <a:extLst>
                  <a:ext uri="{FF2B5EF4-FFF2-40B4-BE49-F238E27FC236}">
                    <a16:creationId xmlns:a16="http://schemas.microsoft.com/office/drawing/2014/main" id="{4288A059-D860-7449-A351-2C776E7B85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6565" y="2158664"/>
                <a:ext cx="38094" cy="67723"/>
              </a:xfrm>
              <a:custGeom>
                <a:avLst/>
                <a:gdLst>
                  <a:gd name="T0" fmla="*/ 4 w 36"/>
                  <a:gd name="T1" fmla="*/ 47 h 64"/>
                  <a:gd name="T2" fmla="*/ 8 w 36"/>
                  <a:gd name="T3" fmla="*/ 45 h 64"/>
                  <a:gd name="T4" fmla="*/ 12 w 36"/>
                  <a:gd name="T5" fmla="*/ 52 h 64"/>
                  <a:gd name="T6" fmla="*/ 16 w 36"/>
                  <a:gd name="T7" fmla="*/ 49 h 64"/>
                  <a:gd name="T8" fmla="*/ 20 w 36"/>
                  <a:gd name="T9" fmla="*/ 56 h 64"/>
                  <a:gd name="T10" fmla="*/ 24 w 36"/>
                  <a:gd name="T11" fmla="*/ 54 h 64"/>
                  <a:gd name="T12" fmla="*/ 28 w 36"/>
                  <a:gd name="T13" fmla="*/ 61 h 64"/>
                  <a:gd name="T14" fmla="*/ 33 w 36"/>
                  <a:gd name="T15" fmla="*/ 59 h 64"/>
                  <a:gd name="T16" fmla="*/ 36 w 36"/>
                  <a:gd name="T17" fmla="*/ 64 h 64"/>
                  <a:gd name="T18" fmla="*/ 36 w 36"/>
                  <a:gd name="T19" fmla="*/ 22 h 64"/>
                  <a:gd name="T20" fmla="*/ 0 w 36"/>
                  <a:gd name="T21" fmla="*/ 0 h 64"/>
                  <a:gd name="T22" fmla="*/ 0 w 36"/>
                  <a:gd name="T23" fmla="*/ 40 h 64"/>
                  <a:gd name="T24" fmla="*/ 4 w 36"/>
                  <a:gd name="T25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64">
                    <a:moveTo>
                      <a:pt x="4" y="47"/>
                    </a:moveTo>
                    <a:lnTo>
                      <a:pt x="8" y="45"/>
                    </a:lnTo>
                    <a:lnTo>
                      <a:pt x="12" y="52"/>
                    </a:lnTo>
                    <a:lnTo>
                      <a:pt x="16" y="49"/>
                    </a:lnTo>
                    <a:lnTo>
                      <a:pt x="20" y="56"/>
                    </a:lnTo>
                    <a:lnTo>
                      <a:pt x="24" y="54"/>
                    </a:lnTo>
                    <a:lnTo>
                      <a:pt x="28" y="61"/>
                    </a:lnTo>
                    <a:lnTo>
                      <a:pt x="33" y="59"/>
                    </a:lnTo>
                    <a:lnTo>
                      <a:pt x="36" y="64"/>
                    </a:lnTo>
                    <a:lnTo>
                      <a:pt x="36" y="22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4" y="47"/>
                    </a:lnTo>
                    <a:close/>
                  </a:path>
                </a:pathLst>
              </a:custGeom>
              <a:solidFill>
                <a:srgbClr val="C79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76" name="Freeform 211">
                <a:extLst>
                  <a:ext uri="{FF2B5EF4-FFF2-40B4-BE49-F238E27FC236}">
                    <a16:creationId xmlns:a16="http://schemas.microsoft.com/office/drawing/2014/main" id="{FD776DB8-6856-594D-905E-4F897630F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3251" y="2200992"/>
                <a:ext cx="554482" cy="323800"/>
              </a:xfrm>
              <a:custGeom>
                <a:avLst/>
                <a:gdLst>
                  <a:gd name="T0" fmla="*/ 309 w 524"/>
                  <a:gd name="T1" fmla="*/ 0 h 306"/>
                  <a:gd name="T2" fmla="*/ 0 w 524"/>
                  <a:gd name="T3" fmla="*/ 181 h 306"/>
                  <a:gd name="T4" fmla="*/ 214 w 524"/>
                  <a:gd name="T5" fmla="*/ 306 h 306"/>
                  <a:gd name="T6" fmla="*/ 524 w 524"/>
                  <a:gd name="T7" fmla="*/ 125 h 306"/>
                  <a:gd name="T8" fmla="*/ 309 w 524"/>
                  <a:gd name="T9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306">
                    <a:moveTo>
                      <a:pt x="309" y="0"/>
                    </a:moveTo>
                    <a:lnTo>
                      <a:pt x="0" y="181"/>
                    </a:lnTo>
                    <a:lnTo>
                      <a:pt x="214" y="306"/>
                    </a:lnTo>
                    <a:lnTo>
                      <a:pt x="524" y="125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77" name="Freeform 212">
                <a:extLst>
                  <a:ext uri="{FF2B5EF4-FFF2-40B4-BE49-F238E27FC236}">
                    <a16:creationId xmlns:a16="http://schemas.microsoft.com/office/drawing/2014/main" id="{F8149ADE-3CD9-6246-B1EC-18FAF6C2A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3251" y="1969253"/>
                <a:ext cx="554482" cy="325916"/>
              </a:xfrm>
              <a:custGeom>
                <a:avLst/>
                <a:gdLst>
                  <a:gd name="T0" fmla="*/ 309 w 524"/>
                  <a:gd name="T1" fmla="*/ 0 h 308"/>
                  <a:gd name="T2" fmla="*/ 0 w 524"/>
                  <a:gd name="T3" fmla="*/ 181 h 308"/>
                  <a:gd name="T4" fmla="*/ 214 w 524"/>
                  <a:gd name="T5" fmla="*/ 308 h 308"/>
                  <a:gd name="T6" fmla="*/ 524 w 524"/>
                  <a:gd name="T7" fmla="*/ 125 h 308"/>
                  <a:gd name="T8" fmla="*/ 309 w 524"/>
                  <a:gd name="T9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308">
                    <a:moveTo>
                      <a:pt x="309" y="0"/>
                    </a:moveTo>
                    <a:lnTo>
                      <a:pt x="0" y="181"/>
                    </a:lnTo>
                    <a:lnTo>
                      <a:pt x="214" y="308"/>
                    </a:lnTo>
                    <a:lnTo>
                      <a:pt x="524" y="125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CD9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78" name="Freeform 213">
                <a:extLst>
                  <a:ext uri="{FF2B5EF4-FFF2-40B4-BE49-F238E27FC236}">
                    <a16:creationId xmlns:a16="http://schemas.microsoft.com/office/drawing/2014/main" id="{866BECE7-6DAD-C745-897B-400382485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1080" y="2020045"/>
                <a:ext cx="367186" cy="216925"/>
              </a:xfrm>
              <a:custGeom>
                <a:avLst/>
                <a:gdLst>
                  <a:gd name="T0" fmla="*/ 347 w 347"/>
                  <a:gd name="T1" fmla="*/ 22 h 205"/>
                  <a:gd name="T2" fmla="*/ 309 w 347"/>
                  <a:gd name="T3" fmla="*/ 0 h 205"/>
                  <a:gd name="T4" fmla="*/ 0 w 347"/>
                  <a:gd name="T5" fmla="*/ 183 h 205"/>
                  <a:gd name="T6" fmla="*/ 37 w 347"/>
                  <a:gd name="T7" fmla="*/ 205 h 205"/>
                  <a:gd name="T8" fmla="*/ 347 w 347"/>
                  <a:gd name="T9" fmla="*/ 22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205">
                    <a:moveTo>
                      <a:pt x="347" y="22"/>
                    </a:moveTo>
                    <a:lnTo>
                      <a:pt x="309" y="0"/>
                    </a:lnTo>
                    <a:lnTo>
                      <a:pt x="0" y="183"/>
                    </a:lnTo>
                    <a:lnTo>
                      <a:pt x="37" y="205"/>
                    </a:lnTo>
                    <a:lnTo>
                      <a:pt x="347" y="22"/>
                    </a:lnTo>
                    <a:close/>
                  </a:path>
                </a:pathLst>
              </a:custGeom>
              <a:solidFill>
                <a:srgbClr val="B188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79" name="Freeform 214">
                <a:extLst>
                  <a:ext uri="{FF2B5EF4-FFF2-40B4-BE49-F238E27FC236}">
                    <a16:creationId xmlns:a16="http://schemas.microsoft.com/office/drawing/2014/main" id="{E601B9E4-7111-5946-AD35-1461FE184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3251" y="2160781"/>
                <a:ext cx="226448" cy="364010"/>
              </a:xfrm>
              <a:custGeom>
                <a:avLst/>
                <a:gdLst>
                  <a:gd name="T0" fmla="*/ 0 w 214"/>
                  <a:gd name="T1" fmla="*/ 0 h 344"/>
                  <a:gd name="T2" fmla="*/ 0 w 214"/>
                  <a:gd name="T3" fmla="*/ 219 h 344"/>
                  <a:gd name="T4" fmla="*/ 214 w 214"/>
                  <a:gd name="T5" fmla="*/ 344 h 344"/>
                  <a:gd name="T6" fmla="*/ 214 w 214"/>
                  <a:gd name="T7" fmla="*/ 127 h 344"/>
                  <a:gd name="T8" fmla="*/ 0 w 214"/>
                  <a:gd name="T9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344">
                    <a:moveTo>
                      <a:pt x="0" y="0"/>
                    </a:moveTo>
                    <a:lnTo>
                      <a:pt x="0" y="219"/>
                    </a:lnTo>
                    <a:lnTo>
                      <a:pt x="214" y="344"/>
                    </a:lnTo>
                    <a:lnTo>
                      <a:pt x="214" y="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80" name="Freeform 215">
                <a:extLst>
                  <a:ext uri="{FF2B5EF4-FFF2-40B4-BE49-F238E27FC236}">
                    <a16:creationId xmlns:a16="http://schemas.microsoft.com/office/drawing/2014/main" id="{195DB1C1-A6A7-FD45-A6DD-3998C7E5F4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699" y="2101523"/>
                <a:ext cx="328033" cy="423267"/>
              </a:xfrm>
              <a:custGeom>
                <a:avLst/>
                <a:gdLst>
                  <a:gd name="T0" fmla="*/ 0 w 310"/>
                  <a:gd name="T1" fmla="*/ 183 h 400"/>
                  <a:gd name="T2" fmla="*/ 0 w 310"/>
                  <a:gd name="T3" fmla="*/ 400 h 400"/>
                  <a:gd name="T4" fmla="*/ 310 w 310"/>
                  <a:gd name="T5" fmla="*/ 219 h 400"/>
                  <a:gd name="T6" fmla="*/ 310 w 310"/>
                  <a:gd name="T7" fmla="*/ 0 h 400"/>
                  <a:gd name="T8" fmla="*/ 0 w 310"/>
                  <a:gd name="T9" fmla="*/ 183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400">
                    <a:moveTo>
                      <a:pt x="0" y="183"/>
                    </a:moveTo>
                    <a:lnTo>
                      <a:pt x="0" y="400"/>
                    </a:lnTo>
                    <a:lnTo>
                      <a:pt x="310" y="219"/>
                    </a:lnTo>
                    <a:lnTo>
                      <a:pt x="310" y="0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rgbClr val="B68B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81" name="Freeform 216">
                <a:extLst>
                  <a:ext uri="{FF2B5EF4-FFF2-40B4-BE49-F238E27FC236}">
                    <a16:creationId xmlns:a16="http://schemas.microsoft.com/office/drawing/2014/main" id="{3429FAD9-7487-1743-B614-F06A335437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3661" y="2271889"/>
                <a:ext cx="48676" cy="74072"/>
              </a:xfrm>
              <a:custGeom>
                <a:avLst/>
                <a:gdLst>
                  <a:gd name="T0" fmla="*/ 46 w 46"/>
                  <a:gd name="T1" fmla="*/ 0 h 70"/>
                  <a:gd name="T2" fmla="*/ 0 w 46"/>
                  <a:gd name="T3" fmla="*/ 27 h 70"/>
                  <a:gd name="T4" fmla="*/ 0 w 46"/>
                  <a:gd name="T5" fmla="*/ 70 h 70"/>
                  <a:gd name="T6" fmla="*/ 46 w 46"/>
                  <a:gd name="T7" fmla="*/ 42 h 70"/>
                  <a:gd name="T8" fmla="*/ 46 w 46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0">
                    <a:moveTo>
                      <a:pt x="46" y="0"/>
                    </a:moveTo>
                    <a:lnTo>
                      <a:pt x="0" y="27"/>
                    </a:lnTo>
                    <a:lnTo>
                      <a:pt x="0" y="70"/>
                    </a:lnTo>
                    <a:lnTo>
                      <a:pt x="46" y="4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82" name="Freeform 217">
                <a:extLst>
                  <a:ext uri="{FF2B5EF4-FFF2-40B4-BE49-F238E27FC236}">
                    <a16:creationId xmlns:a16="http://schemas.microsoft.com/office/drawing/2014/main" id="{34BF7059-4C6A-8141-BD99-23347311E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03345" y="2306808"/>
                <a:ext cx="50792" cy="73014"/>
              </a:xfrm>
              <a:custGeom>
                <a:avLst/>
                <a:gdLst>
                  <a:gd name="T0" fmla="*/ 48 w 48"/>
                  <a:gd name="T1" fmla="*/ 0 h 69"/>
                  <a:gd name="T2" fmla="*/ 0 w 48"/>
                  <a:gd name="T3" fmla="*/ 26 h 69"/>
                  <a:gd name="T4" fmla="*/ 0 w 48"/>
                  <a:gd name="T5" fmla="*/ 69 h 69"/>
                  <a:gd name="T6" fmla="*/ 48 w 48"/>
                  <a:gd name="T7" fmla="*/ 42 h 69"/>
                  <a:gd name="T8" fmla="*/ 48 w 48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69">
                    <a:moveTo>
                      <a:pt x="48" y="0"/>
                    </a:moveTo>
                    <a:lnTo>
                      <a:pt x="0" y="26"/>
                    </a:lnTo>
                    <a:lnTo>
                      <a:pt x="0" y="69"/>
                    </a:lnTo>
                    <a:lnTo>
                      <a:pt x="48" y="4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83" name="Freeform 218">
                <a:extLst>
                  <a:ext uri="{FF2B5EF4-FFF2-40B4-BE49-F238E27FC236}">
                    <a16:creationId xmlns:a16="http://schemas.microsoft.com/office/drawing/2014/main" id="{E3EA112E-DF95-3F44-96A5-D67B00FB81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5146" y="2341727"/>
                <a:ext cx="48676" cy="73014"/>
              </a:xfrm>
              <a:custGeom>
                <a:avLst/>
                <a:gdLst>
                  <a:gd name="T0" fmla="*/ 46 w 46"/>
                  <a:gd name="T1" fmla="*/ 0 h 69"/>
                  <a:gd name="T2" fmla="*/ 0 w 46"/>
                  <a:gd name="T3" fmla="*/ 27 h 69"/>
                  <a:gd name="T4" fmla="*/ 0 w 46"/>
                  <a:gd name="T5" fmla="*/ 69 h 69"/>
                  <a:gd name="T6" fmla="*/ 46 w 46"/>
                  <a:gd name="T7" fmla="*/ 42 h 69"/>
                  <a:gd name="T8" fmla="*/ 46 w 46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69">
                    <a:moveTo>
                      <a:pt x="46" y="0"/>
                    </a:moveTo>
                    <a:lnTo>
                      <a:pt x="0" y="27"/>
                    </a:lnTo>
                    <a:lnTo>
                      <a:pt x="0" y="69"/>
                    </a:lnTo>
                    <a:lnTo>
                      <a:pt x="46" y="4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84" name="Freeform 219">
                <a:extLst>
                  <a:ext uri="{FF2B5EF4-FFF2-40B4-BE49-F238E27FC236}">
                    <a16:creationId xmlns:a16="http://schemas.microsoft.com/office/drawing/2014/main" id="{9114FAB4-E7FD-EA4D-B1B7-446CF16371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1079" y="2213689"/>
                <a:ext cx="39153" cy="67723"/>
              </a:xfrm>
              <a:custGeom>
                <a:avLst/>
                <a:gdLst>
                  <a:gd name="T0" fmla="*/ 4 w 37"/>
                  <a:gd name="T1" fmla="*/ 46 h 64"/>
                  <a:gd name="T2" fmla="*/ 8 w 37"/>
                  <a:gd name="T3" fmla="*/ 44 h 64"/>
                  <a:gd name="T4" fmla="*/ 12 w 37"/>
                  <a:gd name="T5" fmla="*/ 50 h 64"/>
                  <a:gd name="T6" fmla="*/ 16 w 37"/>
                  <a:gd name="T7" fmla="*/ 49 h 64"/>
                  <a:gd name="T8" fmla="*/ 21 w 37"/>
                  <a:gd name="T9" fmla="*/ 55 h 64"/>
                  <a:gd name="T10" fmla="*/ 25 w 37"/>
                  <a:gd name="T11" fmla="*/ 54 h 64"/>
                  <a:gd name="T12" fmla="*/ 30 w 37"/>
                  <a:gd name="T13" fmla="*/ 59 h 64"/>
                  <a:gd name="T14" fmla="*/ 33 w 37"/>
                  <a:gd name="T15" fmla="*/ 58 h 64"/>
                  <a:gd name="T16" fmla="*/ 37 w 37"/>
                  <a:gd name="T17" fmla="*/ 64 h 64"/>
                  <a:gd name="T18" fmla="*/ 37 w 37"/>
                  <a:gd name="T19" fmla="*/ 22 h 64"/>
                  <a:gd name="T20" fmla="*/ 0 w 37"/>
                  <a:gd name="T21" fmla="*/ 0 h 64"/>
                  <a:gd name="T22" fmla="*/ 0 w 37"/>
                  <a:gd name="T23" fmla="*/ 40 h 64"/>
                  <a:gd name="T24" fmla="*/ 4 w 37"/>
                  <a:gd name="T25" fmla="*/ 4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64">
                    <a:moveTo>
                      <a:pt x="4" y="46"/>
                    </a:moveTo>
                    <a:lnTo>
                      <a:pt x="8" y="44"/>
                    </a:lnTo>
                    <a:lnTo>
                      <a:pt x="12" y="50"/>
                    </a:lnTo>
                    <a:lnTo>
                      <a:pt x="16" y="49"/>
                    </a:lnTo>
                    <a:lnTo>
                      <a:pt x="21" y="55"/>
                    </a:lnTo>
                    <a:lnTo>
                      <a:pt x="25" y="54"/>
                    </a:lnTo>
                    <a:lnTo>
                      <a:pt x="30" y="59"/>
                    </a:lnTo>
                    <a:lnTo>
                      <a:pt x="33" y="58"/>
                    </a:lnTo>
                    <a:lnTo>
                      <a:pt x="37" y="64"/>
                    </a:lnTo>
                    <a:lnTo>
                      <a:pt x="37" y="22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4" y="46"/>
                    </a:lnTo>
                    <a:close/>
                  </a:path>
                </a:pathLst>
              </a:custGeom>
              <a:solidFill>
                <a:srgbClr val="C79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85" name="Freeform 220">
                <a:extLst>
                  <a:ext uri="{FF2B5EF4-FFF2-40B4-BE49-F238E27FC236}">
                    <a16:creationId xmlns:a16="http://schemas.microsoft.com/office/drawing/2014/main" id="{6AC0D592-8ABF-E844-A88E-66FFE1EA0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0491" y="2362891"/>
                <a:ext cx="552365" cy="324859"/>
              </a:xfrm>
              <a:custGeom>
                <a:avLst/>
                <a:gdLst>
                  <a:gd name="T0" fmla="*/ 309 w 522"/>
                  <a:gd name="T1" fmla="*/ 0 h 307"/>
                  <a:gd name="T2" fmla="*/ 0 w 522"/>
                  <a:gd name="T3" fmla="*/ 182 h 307"/>
                  <a:gd name="T4" fmla="*/ 214 w 522"/>
                  <a:gd name="T5" fmla="*/ 307 h 307"/>
                  <a:gd name="T6" fmla="*/ 522 w 522"/>
                  <a:gd name="T7" fmla="*/ 125 h 307"/>
                  <a:gd name="T8" fmla="*/ 309 w 522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307">
                    <a:moveTo>
                      <a:pt x="309" y="0"/>
                    </a:moveTo>
                    <a:lnTo>
                      <a:pt x="0" y="182"/>
                    </a:lnTo>
                    <a:lnTo>
                      <a:pt x="214" y="307"/>
                    </a:lnTo>
                    <a:lnTo>
                      <a:pt x="522" y="125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86" name="Freeform 221">
                <a:extLst>
                  <a:ext uri="{FF2B5EF4-FFF2-40B4-BE49-F238E27FC236}">
                    <a16:creationId xmlns:a16="http://schemas.microsoft.com/office/drawing/2014/main" id="{E7B23881-99D6-7648-9F9B-2C31A6740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0489" y="2131152"/>
                <a:ext cx="552365" cy="324859"/>
              </a:xfrm>
              <a:custGeom>
                <a:avLst/>
                <a:gdLst>
                  <a:gd name="T0" fmla="*/ 309 w 522"/>
                  <a:gd name="T1" fmla="*/ 0 h 307"/>
                  <a:gd name="T2" fmla="*/ 0 w 522"/>
                  <a:gd name="T3" fmla="*/ 182 h 307"/>
                  <a:gd name="T4" fmla="*/ 214 w 522"/>
                  <a:gd name="T5" fmla="*/ 307 h 307"/>
                  <a:gd name="T6" fmla="*/ 522 w 522"/>
                  <a:gd name="T7" fmla="*/ 126 h 307"/>
                  <a:gd name="T8" fmla="*/ 309 w 522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307">
                    <a:moveTo>
                      <a:pt x="309" y="0"/>
                    </a:moveTo>
                    <a:lnTo>
                      <a:pt x="0" y="182"/>
                    </a:lnTo>
                    <a:lnTo>
                      <a:pt x="214" y="307"/>
                    </a:lnTo>
                    <a:lnTo>
                      <a:pt x="522" y="126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CD9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87" name="Freeform 222">
                <a:extLst>
                  <a:ext uri="{FF2B5EF4-FFF2-40B4-BE49-F238E27FC236}">
                    <a16:creationId xmlns:a16="http://schemas.microsoft.com/office/drawing/2014/main" id="{220D5C79-C6CE-B74A-AAAE-D7B19BD06E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8317" y="2183003"/>
                <a:ext cx="365069" cy="214809"/>
              </a:xfrm>
              <a:custGeom>
                <a:avLst/>
                <a:gdLst>
                  <a:gd name="T0" fmla="*/ 345 w 345"/>
                  <a:gd name="T1" fmla="*/ 22 h 203"/>
                  <a:gd name="T2" fmla="*/ 309 w 345"/>
                  <a:gd name="T3" fmla="*/ 0 h 203"/>
                  <a:gd name="T4" fmla="*/ 0 w 345"/>
                  <a:gd name="T5" fmla="*/ 181 h 203"/>
                  <a:gd name="T6" fmla="*/ 36 w 345"/>
                  <a:gd name="T7" fmla="*/ 203 h 203"/>
                  <a:gd name="T8" fmla="*/ 345 w 345"/>
                  <a:gd name="T9" fmla="*/ 2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203">
                    <a:moveTo>
                      <a:pt x="345" y="22"/>
                    </a:moveTo>
                    <a:lnTo>
                      <a:pt x="309" y="0"/>
                    </a:lnTo>
                    <a:lnTo>
                      <a:pt x="0" y="181"/>
                    </a:lnTo>
                    <a:lnTo>
                      <a:pt x="36" y="203"/>
                    </a:lnTo>
                    <a:lnTo>
                      <a:pt x="345" y="22"/>
                    </a:lnTo>
                    <a:close/>
                  </a:path>
                </a:pathLst>
              </a:custGeom>
              <a:solidFill>
                <a:srgbClr val="B188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88" name="Freeform 223">
                <a:extLst>
                  <a:ext uri="{FF2B5EF4-FFF2-40B4-BE49-F238E27FC236}">
                    <a16:creationId xmlns:a16="http://schemas.microsoft.com/office/drawing/2014/main" id="{C4D34C40-DA36-9D49-8E83-FBA68E57A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0490" y="2323739"/>
                <a:ext cx="226448" cy="364010"/>
              </a:xfrm>
              <a:custGeom>
                <a:avLst/>
                <a:gdLst>
                  <a:gd name="T0" fmla="*/ 0 w 214"/>
                  <a:gd name="T1" fmla="*/ 0 h 344"/>
                  <a:gd name="T2" fmla="*/ 0 w 214"/>
                  <a:gd name="T3" fmla="*/ 219 h 344"/>
                  <a:gd name="T4" fmla="*/ 214 w 214"/>
                  <a:gd name="T5" fmla="*/ 344 h 344"/>
                  <a:gd name="T6" fmla="*/ 214 w 214"/>
                  <a:gd name="T7" fmla="*/ 125 h 344"/>
                  <a:gd name="T8" fmla="*/ 0 w 214"/>
                  <a:gd name="T9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344">
                    <a:moveTo>
                      <a:pt x="0" y="0"/>
                    </a:moveTo>
                    <a:lnTo>
                      <a:pt x="0" y="219"/>
                    </a:lnTo>
                    <a:lnTo>
                      <a:pt x="214" y="344"/>
                    </a:lnTo>
                    <a:lnTo>
                      <a:pt x="214" y="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89" name="Freeform 224">
                <a:extLst>
                  <a:ext uri="{FF2B5EF4-FFF2-40B4-BE49-F238E27FC236}">
                    <a16:creationId xmlns:a16="http://schemas.microsoft.com/office/drawing/2014/main" id="{B195081C-E592-A746-8053-6ACBDF50C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86938" y="2264481"/>
                <a:ext cx="325916" cy="423267"/>
              </a:xfrm>
              <a:custGeom>
                <a:avLst/>
                <a:gdLst>
                  <a:gd name="T0" fmla="*/ 0 w 308"/>
                  <a:gd name="T1" fmla="*/ 181 h 400"/>
                  <a:gd name="T2" fmla="*/ 0 w 308"/>
                  <a:gd name="T3" fmla="*/ 400 h 400"/>
                  <a:gd name="T4" fmla="*/ 308 w 308"/>
                  <a:gd name="T5" fmla="*/ 218 h 400"/>
                  <a:gd name="T6" fmla="*/ 308 w 308"/>
                  <a:gd name="T7" fmla="*/ 0 h 400"/>
                  <a:gd name="T8" fmla="*/ 0 w 308"/>
                  <a:gd name="T9" fmla="*/ 181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400">
                    <a:moveTo>
                      <a:pt x="0" y="181"/>
                    </a:moveTo>
                    <a:lnTo>
                      <a:pt x="0" y="400"/>
                    </a:lnTo>
                    <a:lnTo>
                      <a:pt x="308" y="218"/>
                    </a:lnTo>
                    <a:lnTo>
                      <a:pt x="308" y="0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B68B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90" name="Freeform 225">
                <a:extLst>
                  <a:ext uri="{FF2B5EF4-FFF2-40B4-BE49-F238E27FC236}">
                    <a16:creationId xmlns:a16="http://schemas.microsoft.com/office/drawing/2014/main" id="{49338129-4FA5-9E4B-82FD-93B4D7D2F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0899" y="2433789"/>
                <a:ext cx="47618" cy="73014"/>
              </a:xfrm>
              <a:custGeom>
                <a:avLst/>
                <a:gdLst>
                  <a:gd name="T0" fmla="*/ 45 w 45"/>
                  <a:gd name="T1" fmla="*/ 0 h 69"/>
                  <a:gd name="T2" fmla="*/ 0 w 45"/>
                  <a:gd name="T3" fmla="*/ 27 h 69"/>
                  <a:gd name="T4" fmla="*/ 0 w 45"/>
                  <a:gd name="T5" fmla="*/ 69 h 69"/>
                  <a:gd name="T6" fmla="*/ 45 w 45"/>
                  <a:gd name="T7" fmla="*/ 43 h 69"/>
                  <a:gd name="T8" fmla="*/ 45 w 45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9">
                    <a:moveTo>
                      <a:pt x="45" y="0"/>
                    </a:moveTo>
                    <a:lnTo>
                      <a:pt x="0" y="27"/>
                    </a:lnTo>
                    <a:lnTo>
                      <a:pt x="0" y="69"/>
                    </a:lnTo>
                    <a:lnTo>
                      <a:pt x="45" y="43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91" name="Freeform 226">
                <a:extLst>
                  <a:ext uri="{FF2B5EF4-FFF2-40B4-BE49-F238E27FC236}">
                    <a16:creationId xmlns:a16="http://schemas.microsoft.com/office/drawing/2014/main" id="{589CEB1B-56B7-1D49-9065-E33E9EE93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80584" y="2468708"/>
                <a:ext cx="48676" cy="74072"/>
              </a:xfrm>
              <a:custGeom>
                <a:avLst/>
                <a:gdLst>
                  <a:gd name="T0" fmla="*/ 46 w 46"/>
                  <a:gd name="T1" fmla="*/ 0 h 70"/>
                  <a:gd name="T2" fmla="*/ 0 w 46"/>
                  <a:gd name="T3" fmla="*/ 27 h 70"/>
                  <a:gd name="T4" fmla="*/ 0 w 46"/>
                  <a:gd name="T5" fmla="*/ 70 h 70"/>
                  <a:gd name="T6" fmla="*/ 46 w 46"/>
                  <a:gd name="T7" fmla="*/ 42 h 70"/>
                  <a:gd name="T8" fmla="*/ 46 w 46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0">
                    <a:moveTo>
                      <a:pt x="46" y="0"/>
                    </a:moveTo>
                    <a:lnTo>
                      <a:pt x="0" y="27"/>
                    </a:lnTo>
                    <a:lnTo>
                      <a:pt x="0" y="70"/>
                    </a:lnTo>
                    <a:lnTo>
                      <a:pt x="46" y="4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92" name="Freeform 227">
                <a:extLst>
                  <a:ext uri="{FF2B5EF4-FFF2-40B4-BE49-F238E27FC236}">
                    <a16:creationId xmlns:a16="http://schemas.microsoft.com/office/drawing/2014/main" id="{0F0B7938-FE30-A04C-9003-7A74A4541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1326" y="2503628"/>
                <a:ext cx="48676" cy="74072"/>
              </a:xfrm>
              <a:custGeom>
                <a:avLst/>
                <a:gdLst>
                  <a:gd name="T0" fmla="*/ 46 w 46"/>
                  <a:gd name="T1" fmla="*/ 0 h 70"/>
                  <a:gd name="T2" fmla="*/ 0 w 46"/>
                  <a:gd name="T3" fmla="*/ 27 h 70"/>
                  <a:gd name="T4" fmla="*/ 0 w 46"/>
                  <a:gd name="T5" fmla="*/ 70 h 70"/>
                  <a:gd name="T6" fmla="*/ 46 w 46"/>
                  <a:gd name="T7" fmla="*/ 42 h 70"/>
                  <a:gd name="T8" fmla="*/ 46 w 46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0">
                    <a:moveTo>
                      <a:pt x="46" y="0"/>
                    </a:moveTo>
                    <a:lnTo>
                      <a:pt x="0" y="27"/>
                    </a:lnTo>
                    <a:lnTo>
                      <a:pt x="0" y="70"/>
                    </a:lnTo>
                    <a:lnTo>
                      <a:pt x="46" y="4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93" name="Freeform 228">
                <a:extLst>
                  <a:ext uri="{FF2B5EF4-FFF2-40B4-BE49-F238E27FC236}">
                    <a16:creationId xmlns:a16="http://schemas.microsoft.com/office/drawing/2014/main" id="{3EFF4A98-2CD4-AA4E-82D8-B9DF0A10D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8317" y="2374531"/>
                <a:ext cx="38094" cy="67723"/>
              </a:xfrm>
              <a:custGeom>
                <a:avLst/>
                <a:gdLst>
                  <a:gd name="T0" fmla="*/ 3 w 36"/>
                  <a:gd name="T1" fmla="*/ 47 h 64"/>
                  <a:gd name="T2" fmla="*/ 8 w 36"/>
                  <a:gd name="T3" fmla="*/ 45 h 64"/>
                  <a:gd name="T4" fmla="*/ 12 w 36"/>
                  <a:gd name="T5" fmla="*/ 52 h 64"/>
                  <a:gd name="T6" fmla="*/ 16 w 36"/>
                  <a:gd name="T7" fmla="*/ 50 h 64"/>
                  <a:gd name="T8" fmla="*/ 20 w 36"/>
                  <a:gd name="T9" fmla="*/ 56 h 64"/>
                  <a:gd name="T10" fmla="*/ 24 w 36"/>
                  <a:gd name="T11" fmla="*/ 54 h 64"/>
                  <a:gd name="T12" fmla="*/ 28 w 36"/>
                  <a:gd name="T13" fmla="*/ 61 h 64"/>
                  <a:gd name="T14" fmla="*/ 33 w 36"/>
                  <a:gd name="T15" fmla="*/ 59 h 64"/>
                  <a:gd name="T16" fmla="*/ 36 w 36"/>
                  <a:gd name="T17" fmla="*/ 64 h 64"/>
                  <a:gd name="T18" fmla="*/ 36 w 36"/>
                  <a:gd name="T19" fmla="*/ 22 h 64"/>
                  <a:gd name="T20" fmla="*/ 0 w 36"/>
                  <a:gd name="T21" fmla="*/ 0 h 64"/>
                  <a:gd name="T22" fmla="*/ 0 w 36"/>
                  <a:gd name="T23" fmla="*/ 40 h 64"/>
                  <a:gd name="T24" fmla="*/ 3 w 36"/>
                  <a:gd name="T25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64">
                    <a:moveTo>
                      <a:pt x="3" y="47"/>
                    </a:moveTo>
                    <a:lnTo>
                      <a:pt x="8" y="45"/>
                    </a:lnTo>
                    <a:lnTo>
                      <a:pt x="12" y="52"/>
                    </a:lnTo>
                    <a:lnTo>
                      <a:pt x="16" y="50"/>
                    </a:lnTo>
                    <a:lnTo>
                      <a:pt x="20" y="56"/>
                    </a:lnTo>
                    <a:lnTo>
                      <a:pt x="24" y="54"/>
                    </a:lnTo>
                    <a:lnTo>
                      <a:pt x="28" y="61"/>
                    </a:lnTo>
                    <a:lnTo>
                      <a:pt x="33" y="59"/>
                    </a:lnTo>
                    <a:lnTo>
                      <a:pt x="36" y="64"/>
                    </a:lnTo>
                    <a:lnTo>
                      <a:pt x="36" y="22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3" y="47"/>
                    </a:lnTo>
                    <a:close/>
                  </a:path>
                </a:pathLst>
              </a:custGeom>
              <a:solidFill>
                <a:srgbClr val="C79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94" name="Freeform 229">
                <a:extLst>
                  <a:ext uri="{FF2B5EF4-FFF2-40B4-BE49-F238E27FC236}">
                    <a16:creationId xmlns:a16="http://schemas.microsoft.com/office/drawing/2014/main" id="{1DC86F42-DCC9-9847-9557-25F81D3BA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1492" y="1714234"/>
                <a:ext cx="554481" cy="324859"/>
              </a:xfrm>
              <a:custGeom>
                <a:avLst/>
                <a:gdLst>
                  <a:gd name="T0" fmla="*/ 310 w 524"/>
                  <a:gd name="T1" fmla="*/ 0 h 307"/>
                  <a:gd name="T2" fmla="*/ 0 w 524"/>
                  <a:gd name="T3" fmla="*/ 182 h 307"/>
                  <a:gd name="T4" fmla="*/ 214 w 524"/>
                  <a:gd name="T5" fmla="*/ 307 h 307"/>
                  <a:gd name="T6" fmla="*/ 524 w 524"/>
                  <a:gd name="T7" fmla="*/ 125 h 307"/>
                  <a:gd name="T8" fmla="*/ 310 w 524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307">
                    <a:moveTo>
                      <a:pt x="310" y="0"/>
                    </a:moveTo>
                    <a:lnTo>
                      <a:pt x="0" y="182"/>
                    </a:lnTo>
                    <a:lnTo>
                      <a:pt x="214" y="307"/>
                    </a:lnTo>
                    <a:lnTo>
                      <a:pt x="524" y="125"/>
                    </a:lnTo>
                    <a:lnTo>
                      <a:pt x="310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95" name="Freeform 230">
                <a:extLst>
                  <a:ext uri="{FF2B5EF4-FFF2-40B4-BE49-F238E27FC236}">
                    <a16:creationId xmlns:a16="http://schemas.microsoft.com/office/drawing/2014/main" id="{29F3DFC8-6F21-FB44-81F3-90C7FAE92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1492" y="1482495"/>
                <a:ext cx="554481" cy="325916"/>
              </a:xfrm>
              <a:custGeom>
                <a:avLst/>
                <a:gdLst>
                  <a:gd name="T0" fmla="*/ 310 w 524"/>
                  <a:gd name="T1" fmla="*/ 0 h 308"/>
                  <a:gd name="T2" fmla="*/ 0 w 524"/>
                  <a:gd name="T3" fmla="*/ 182 h 308"/>
                  <a:gd name="T4" fmla="*/ 214 w 524"/>
                  <a:gd name="T5" fmla="*/ 308 h 308"/>
                  <a:gd name="T6" fmla="*/ 524 w 524"/>
                  <a:gd name="T7" fmla="*/ 125 h 308"/>
                  <a:gd name="T8" fmla="*/ 310 w 524"/>
                  <a:gd name="T9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308">
                    <a:moveTo>
                      <a:pt x="310" y="0"/>
                    </a:moveTo>
                    <a:lnTo>
                      <a:pt x="0" y="182"/>
                    </a:lnTo>
                    <a:lnTo>
                      <a:pt x="214" y="308"/>
                    </a:lnTo>
                    <a:lnTo>
                      <a:pt x="524" y="125"/>
                    </a:lnTo>
                    <a:lnTo>
                      <a:pt x="310" y="0"/>
                    </a:lnTo>
                    <a:close/>
                  </a:path>
                </a:pathLst>
              </a:custGeom>
              <a:solidFill>
                <a:srgbClr val="CD9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96" name="Freeform 231">
                <a:extLst>
                  <a:ext uri="{FF2B5EF4-FFF2-40B4-BE49-F238E27FC236}">
                    <a16:creationId xmlns:a16="http://schemas.microsoft.com/office/drawing/2014/main" id="{A149B7C4-CAC7-3D41-92BF-65E84A885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320" y="1533287"/>
                <a:ext cx="367185" cy="216925"/>
              </a:xfrm>
              <a:custGeom>
                <a:avLst/>
                <a:gdLst>
                  <a:gd name="T0" fmla="*/ 347 w 347"/>
                  <a:gd name="T1" fmla="*/ 22 h 205"/>
                  <a:gd name="T2" fmla="*/ 309 w 347"/>
                  <a:gd name="T3" fmla="*/ 0 h 205"/>
                  <a:gd name="T4" fmla="*/ 0 w 347"/>
                  <a:gd name="T5" fmla="*/ 183 h 205"/>
                  <a:gd name="T6" fmla="*/ 36 w 347"/>
                  <a:gd name="T7" fmla="*/ 205 h 205"/>
                  <a:gd name="T8" fmla="*/ 347 w 347"/>
                  <a:gd name="T9" fmla="*/ 22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205">
                    <a:moveTo>
                      <a:pt x="347" y="22"/>
                    </a:moveTo>
                    <a:lnTo>
                      <a:pt x="309" y="0"/>
                    </a:lnTo>
                    <a:lnTo>
                      <a:pt x="0" y="183"/>
                    </a:lnTo>
                    <a:lnTo>
                      <a:pt x="36" y="205"/>
                    </a:lnTo>
                    <a:lnTo>
                      <a:pt x="347" y="22"/>
                    </a:lnTo>
                    <a:close/>
                  </a:path>
                </a:pathLst>
              </a:custGeom>
              <a:solidFill>
                <a:srgbClr val="B188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97" name="Freeform 232">
                <a:extLst>
                  <a:ext uri="{FF2B5EF4-FFF2-40B4-BE49-F238E27FC236}">
                    <a16:creationId xmlns:a16="http://schemas.microsoft.com/office/drawing/2014/main" id="{370CF9DC-032F-9F44-8628-2F93C243A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1492" y="1675082"/>
                <a:ext cx="226448" cy="364010"/>
              </a:xfrm>
              <a:custGeom>
                <a:avLst/>
                <a:gdLst>
                  <a:gd name="T0" fmla="*/ 0 w 214"/>
                  <a:gd name="T1" fmla="*/ 0 h 344"/>
                  <a:gd name="T2" fmla="*/ 0 w 214"/>
                  <a:gd name="T3" fmla="*/ 219 h 344"/>
                  <a:gd name="T4" fmla="*/ 214 w 214"/>
                  <a:gd name="T5" fmla="*/ 344 h 344"/>
                  <a:gd name="T6" fmla="*/ 214 w 214"/>
                  <a:gd name="T7" fmla="*/ 126 h 344"/>
                  <a:gd name="T8" fmla="*/ 0 w 214"/>
                  <a:gd name="T9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344">
                    <a:moveTo>
                      <a:pt x="0" y="0"/>
                    </a:moveTo>
                    <a:lnTo>
                      <a:pt x="0" y="219"/>
                    </a:lnTo>
                    <a:lnTo>
                      <a:pt x="214" y="344"/>
                    </a:lnTo>
                    <a:lnTo>
                      <a:pt x="214" y="1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98" name="Freeform 233">
                <a:extLst>
                  <a:ext uri="{FF2B5EF4-FFF2-40B4-BE49-F238E27FC236}">
                    <a16:creationId xmlns:a16="http://schemas.microsoft.com/office/drawing/2014/main" id="{C3B65C21-BE0E-FD46-B942-BA133D14E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7940" y="1614766"/>
                <a:ext cx="328033" cy="424327"/>
              </a:xfrm>
              <a:custGeom>
                <a:avLst/>
                <a:gdLst>
                  <a:gd name="T0" fmla="*/ 0 w 310"/>
                  <a:gd name="T1" fmla="*/ 183 h 401"/>
                  <a:gd name="T2" fmla="*/ 0 w 310"/>
                  <a:gd name="T3" fmla="*/ 401 h 401"/>
                  <a:gd name="T4" fmla="*/ 310 w 310"/>
                  <a:gd name="T5" fmla="*/ 219 h 401"/>
                  <a:gd name="T6" fmla="*/ 310 w 310"/>
                  <a:gd name="T7" fmla="*/ 0 h 401"/>
                  <a:gd name="T8" fmla="*/ 0 w 310"/>
                  <a:gd name="T9" fmla="*/ 183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401">
                    <a:moveTo>
                      <a:pt x="0" y="183"/>
                    </a:moveTo>
                    <a:lnTo>
                      <a:pt x="0" y="401"/>
                    </a:lnTo>
                    <a:lnTo>
                      <a:pt x="310" y="219"/>
                    </a:lnTo>
                    <a:lnTo>
                      <a:pt x="310" y="0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rgbClr val="B68B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199" name="Freeform 234">
                <a:extLst>
                  <a:ext uri="{FF2B5EF4-FFF2-40B4-BE49-F238E27FC236}">
                    <a16:creationId xmlns:a16="http://schemas.microsoft.com/office/drawing/2014/main" id="{F4E693EA-33E5-274B-B0A2-23BFDEBDD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1902" y="1785131"/>
                <a:ext cx="48676" cy="74072"/>
              </a:xfrm>
              <a:custGeom>
                <a:avLst/>
                <a:gdLst>
                  <a:gd name="T0" fmla="*/ 46 w 46"/>
                  <a:gd name="T1" fmla="*/ 0 h 70"/>
                  <a:gd name="T2" fmla="*/ 0 w 46"/>
                  <a:gd name="T3" fmla="*/ 27 h 70"/>
                  <a:gd name="T4" fmla="*/ 0 w 46"/>
                  <a:gd name="T5" fmla="*/ 70 h 70"/>
                  <a:gd name="T6" fmla="*/ 46 w 46"/>
                  <a:gd name="T7" fmla="*/ 42 h 70"/>
                  <a:gd name="T8" fmla="*/ 46 w 46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0">
                    <a:moveTo>
                      <a:pt x="46" y="0"/>
                    </a:moveTo>
                    <a:lnTo>
                      <a:pt x="0" y="27"/>
                    </a:lnTo>
                    <a:lnTo>
                      <a:pt x="0" y="70"/>
                    </a:lnTo>
                    <a:lnTo>
                      <a:pt x="46" y="4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00" name="Freeform 235">
                <a:extLst>
                  <a:ext uri="{FF2B5EF4-FFF2-40B4-BE49-F238E27FC236}">
                    <a16:creationId xmlns:a16="http://schemas.microsoft.com/office/drawing/2014/main" id="{9FBB2AB3-2AAD-AC42-B29B-32DE1BAA8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1587" y="1820051"/>
                <a:ext cx="49734" cy="73014"/>
              </a:xfrm>
              <a:custGeom>
                <a:avLst/>
                <a:gdLst>
                  <a:gd name="T0" fmla="*/ 47 w 47"/>
                  <a:gd name="T1" fmla="*/ 0 h 69"/>
                  <a:gd name="T2" fmla="*/ 0 w 47"/>
                  <a:gd name="T3" fmla="*/ 28 h 69"/>
                  <a:gd name="T4" fmla="*/ 0 w 47"/>
                  <a:gd name="T5" fmla="*/ 69 h 69"/>
                  <a:gd name="T6" fmla="*/ 47 w 47"/>
                  <a:gd name="T7" fmla="*/ 43 h 69"/>
                  <a:gd name="T8" fmla="*/ 47 w 47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69">
                    <a:moveTo>
                      <a:pt x="47" y="0"/>
                    </a:moveTo>
                    <a:lnTo>
                      <a:pt x="0" y="28"/>
                    </a:lnTo>
                    <a:lnTo>
                      <a:pt x="0" y="69"/>
                    </a:lnTo>
                    <a:lnTo>
                      <a:pt x="47" y="43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01" name="Freeform 236">
                <a:extLst>
                  <a:ext uri="{FF2B5EF4-FFF2-40B4-BE49-F238E27FC236}">
                    <a16:creationId xmlns:a16="http://schemas.microsoft.com/office/drawing/2014/main" id="{A7BD6EFB-74FA-F245-816E-3E6B97675F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3387" y="1854970"/>
                <a:ext cx="48676" cy="73014"/>
              </a:xfrm>
              <a:custGeom>
                <a:avLst/>
                <a:gdLst>
                  <a:gd name="T0" fmla="*/ 46 w 46"/>
                  <a:gd name="T1" fmla="*/ 0 h 69"/>
                  <a:gd name="T2" fmla="*/ 0 w 46"/>
                  <a:gd name="T3" fmla="*/ 27 h 69"/>
                  <a:gd name="T4" fmla="*/ 0 w 46"/>
                  <a:gd name="T5" fmla="*/ 69 h 69"/>
                  <a:gd name="T6" fmla="*/ 46 w 46"/>
                  <a:gd name="T7" fmla="*/ 42 h 69"/>
                  <a:gd name="T8" fmla="*/ 46 w 46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69">
                    <a:moveTo>
                      <a:pt x="46" y="0"/>
                    </a:moveTo>
                    <a:lnTo>
                      <a:pt x="0" y="27"/>
                    </a:lnTo>
                    <a:lnTo>
                      <a:pt x="0" y="69"/>
                    </a:lnTo>
                    <a:lnTo>
                      <a:pt x="46" y="4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02" name="Freeform 237">
                <a:extLst>
                  <a:ext uri="{FF2B5EF4-FFF2-40B4-BE49-F238E27FC236}">
                    <a16:creationId xmlns:a16="http://schemas.microsoft.com/office/drawing/2014/main" id="{7271E971-0AE0-FB48-99CC-0E6639767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321" y="1726932"/>
                <a:ext cx="38094" cy="67723"/>
              </a:xfrm>
              <a:custGeom>
                <a:avLst/>
                <a:gdLst>
                  <a:gd name="T0" fmla="*/ 4 w 36"/>
                  <a:gd name="T1" fmla="*/ 46 h 64"/>
                  <a:gd name="T2" fmla="*/ 8 w 36"/>
                  <a:gd name="T3" fmla="*/ 45 h 64"/>
                  <a:gd name="T4" fmla="*/ 12 w 36"/>
                  <a:gd name="T5" fmla="*/ 50 h 64"/>
                  <a:gd name="T6" fmla="*/ 17 w 36"/>
                  <a:gd name="T7" fmla="*/ 49 h 64"/>
                  <a:gd name="T8" fmla="*/ 20 w 36"/>
                  <a:gd name="T9" fmla="*/ 55 h 64"/>
                  <a:gd name="T10" fmla="*/ 25 w 36"/>
                  <a:gd name="T11" fmla="*/ 54 h 64"/>
                  <a:gd name="T12" fmla="*/ 30 w 36"/>
                  <a:gd name="T13" fmla="*/ 61 h 64"/>
                  <a:gd name="T14" fmla="*/ 33 w 36"/>
                  <a:gd name="T15" fmla="*/ 58 h 64"/>
                  <a:gd name="T16" fmla="*/ 36 w 36"/>
                  <a:gd name="T17" fmla="*/ 64 h 64"/>
                  <a:gd name="T18" fmla="*/ 36 w 36"/>
                  <a:gd name="T19" fmla="*/ 22 h 64"/>
                  <a:gd name="T20" fmla="*/ 0 w 36"/>
                  <a:gd name="T21" fmla="*/ 0 h 64"/>
                  <a:gd name="T22" fmla="*/ 0 w 36"/>
                  <a:gd name="T23" fmla="*/ 40 h 64"/>
                  <a:gd name="T24" fmla="*/ 4 w 36"/>
                  <a:gd name="T25" fmla="*/ 4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64">
                    <a:moveTo>
                      <a:pt x="4" y="46"/>
                    </a:moveTo>
                    <a:lnTo>
                      <a:pt x="8" y="45"/>
                    </a:lnTo>
                    <a:lnTo>
                      <a:pt x="12" y="50"/>
                    </a:lnTo>
                    <a:lnTo>
                      <a:pt x="17" y="49"/>
                    </a:lnTo>
                    <a:lnTo>
                      <a:pt x="20" y="55"/>
                    </a:lnTo>
                    <a:lnTo>
                      <a:pt x="25" y="54"/>
                    </a:lnTo>
                    <a:lnTo>
                      <a:pt x="30" y="61"/>
                    </a:lnTo>
                    <a:lnTo>
                      <a:pt x="33" y="58"/>
                    </a:lnTo>
                    <a:lnTo>
                      <a:pt x="36" y="64"/>
                    </a:lnTo>
                    <a:lnTo>
                      <a:pt x="36" y="22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4" y="46"/>
                    </a:lnTo>
                    <a:close/>
                  </a:path>
                </a:pathLst>
              </a:custGeom>
              <a:solidFill>
                <a:srgbClr val="C79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03" name="Freeform 238">
                <a:extLst>
                  <a:ext uri="{FF2B5EF4-FFF2-40B4-BE49-F238E27FC236}">
                    <a16:creationId xmlns:a16="http://schemas.microsoft.com/office/drawing/2014/main" id="{14F0D53F-9EC8-114C-9714-D8688B2F6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8733" y="1876134"/>
                <a:ext cx="552365" cy="324859"/>
              </a:xfrm>
              <a:custGeom>
                <a:avLst/>
                <a:gdLst>
                  <a:gd name="T0" fmla="*/ 309 w 522"/>
                  <a:gd name="T1" fmla="*/ 0 h 307"/>
                  <a:gd name="T2" fmla="*/ 0 w 522"/>
                  <a:gd name="T3" fmla="*/ 182 h 307"/>
                  <a:gd name="T4" fmla="*/ 213 w 522"/>
                  <a:gd name="T5" fmla="*/ 307 h 307"/>
                  <a:gd name="T6" fmla="*/ 522 w 522"/>
                  <a:gd name="T7" fmla="*/ 125 h 307"/>
                  <a:gd name="T8" fmla="*/ 309 w 522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307">
                    <a:moveTo>
                      <a:pt x="309" y="0"/>
                    </a:moveTo>
                    <a:lnTo>
                      <a:pt x="0" y="182"/>
                    </a:lnTo>
                    <a:lnTo>
                      <a:pt x="213" y="307"/>
                    </a:lnTo>
                    <a:lnTo>
                      <a:pt x="522" y="125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04" name="Freeform 239">
                <a:extLst>
                  <a:ext uri="{FF2B5EF4-FFF2-40B4-BE49-F238E27FC236}">
                    <a16:creationId xmlns:a16="http://schemas.microsoft.com/office/drawing/2014/main" id="{6CBDDAD4-3CD0-9D4A-B740-9BE2454C8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8730" y="1644395"/>
                <a:ext cx="552365" cy="324859"/>
              </a:xfrm>
              <a:custGeom>
                <a:avLst/>
                <a:gdLst>
                  <a:gd name="T0" fmla="*/ 309 w 522"/>
                  <a:gd name="T1" fmla="*/ 0 h 307"/>
                  <a:gd name="T2" fmla="*/ 0 w 522"/>
                  <a:gd name="T3" fmla="*/ 182 h 307"/>
                  <a:gd name="T4" fmla="*/ 213 w 522"/>
                  <a:gd name="T5" fmla="*/ 307 h 307"/>
                  <a:gd name="T6" fmla="*/ 522 w 522"/>
                  <a:gd name="T7" fmla="*/ 126 h 307"/>
                  <a:gd name="T8" fmla="*/ 309 w 522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307">
                    <a:moveTo>
                      <a:pt x="309" y="0"/>
                    </a:moveTo>
                    <a:lnTo>
                      <a:pt x="0" y="182"/>
                    </a:lnTo>
                    <a:lnTo>
                      <a:pt x="213" y="307"/>
                    </a:lnTo>
                    <a:lnTo>
                      <a:pt x="522" y="126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CD9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05" name="Freeform 240">
                <a:extLst>
                  <a:ext uri="{FF2B5EF4-FFF2-40B4-BE49-F238E27FC236}">
                    <a16:creationId xmlns:a16="http://schemas.microsoft.com/office/drawing/2014/main" id="{13BB5861-7896-C547-B276-A8579F958E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6558" y="1696245"/>
                <a:ext cx="365069" cy="214809"/>
              </a:xfrm>
              <a:custGeom>
                <a:avLst/>
                <a:gdLst>
                  <a:gd name="T0" fmla="*/ 345 w 345"/>
                  <a:gd name="T1" fmla="*/ 22 h 203"/>
                  <a:gd name="T2" fmla="*/ 308 w 345"/>
                  <a:gd name="T3" fmla="*/ 0 h 203"/>
                  <a:gd name="T4" fmla="*/ 0 w 345"/>
                  <a:gd name="T5" fmla="*/ 181 h 203"/>
                  <a:gd name="T6" fmla="*/ 36 w 345"/>
                  <a:gd name="T7" fmla="*/ 203 h 203"/>
                  <a:gd name="T8" fmla="*/ 345 w 345"/>
                  <a:gd name="T9" fmla="*/ 2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203">
                    <a:moveTo>
                      <a:pt x="345" y="22"/>
                    </a:moveTo>
                    <a:lnTo>
                      <a:pt x="308" y="0"/>
                    </a:lnTo>
                    <a:lnTo>
                      <a:pt x="0" y="181"/>
                    </a:lnTo>
                    <a:lnTo>
                      <a:pt x="36" y="203"/>
                    </a:lnTo>
                    <a:lnTo>
                      <a:pt x="345" y="22"/>
                    </a:lnTo>
                    <a:close/>
                  </a:path>
                </a:pathLst>
              </a:custGeom>
              <a:solidFill>
                <a:srgbClr val="B188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06" name="Freeform 241">
                <a:extLst>
                  <a:ext uri="{FF2B5EF4-FFF2-40B4-BE49-F238E27FC236}">
                    <a16:creationId xmlns:a16="http://schemas.microsoft.com/office/drawing/2014/main" id="{60C34E7E-50ED-EB4A-81C2-348DDDB75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8731" y="1836982"/>
                <a:ext cx="225391" cy="364010"/>
              </a:xfrm>
              <a:custGeom>
                <a:avLst/>
                <a:gdLst>
                  <a:gd name="T0" fmla="*/ 0 w 213"/>
                  <a:gd name="T1" fmla="*/ 0 h 344"/>
                  <a:gd name="T2" fmla="*/ 0 w 213"/>
                  <a:gd name="T3" fmla="*/ 219 h 344"/>
                  <a:gd name="T4" fmla="*/ 213 w 213"/>
                  <a:gd name="T5" fmla="*/ 344 h 344"/>
                  <a:gd name="T6" fmla="*/ 213 w 213"/>
                  <a:gd name="T7" fmla="*/ 125 h 344"/>
                  <a:gd name="T8" fmla="*/ 0 w 213"/>
                  <a:gd name="T9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344">
                    <a:moveTo>
                      <a:pt x="0" y="0"/>
                    </a:moveTo>
                    <a:lnTo>
                      <a:pt x="0" y="219"/>
                    </a:lnTo>
                    <a:lnTo>
                      <a:pt x="213" y="344"/>
                    </a:lnTo>
                    <a:lnTo>
                      <a:pt x="213" y="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B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07" name="Freeform 242">
                <a:extLst>
                  <a:ext uri="{FF2B5EF4-FFF2-40B4-BE49-F238E27FC236}">
                    <a16:creationId xmlns:a16="http://schemas.microsoft.com/office/drawing/2014/main" id="{173C479E-EF2A-8649-8734-69D829207E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54122" y="1777724"/>
                <a:ext cx="326975" cy="423267"/>
              </a:xfrm>
              <a:custGeom>
                <a:avLst/>
                <a:gdLst>
                  <a:gd name="T0" fmla="*/ 0 w 309"/>
                  <a:gd name="T1" fmla="*/ 181 h 400"/>
                  <a:gd name="T2" fmla="*/ 0 w 309"/>
                  <a:gd name="T3" fmla="*/ 400 h 400"/>
                  <a:gd name="T4" fmla="*/ 309 w 309"/>
                  <a:gd name="T5" fmla="*/ 218 h 400"/>
                  <a:gd name="T6" fmla="*/ 309 w 309"/>
                  <a:gd name="T7" fmla="*/ 0 h 400"/>
                  <a:gd name="T8" fmla="*/ 0 w 309"/>
                  <a:gd name="T9" fmla="*/ 181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400">
                    <a:moveTo>
                      <a:pt x="0" y="181"/>
                    </a:moveTo>
                    <a:lnTo>
                      <a:pt x="0" y="400"/>
                    </a:lnTo>
                    <a:lnTo>
                      <a:pt x="309" y="218"/>
                    </a:lnTo>
                    <a:lnTo>
                      <a:pt x="309" y="0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B68B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08" name="Freeform 243">
                <a:extLst>
                  <a:ext uri="{FF2B5EF4-FFF2-40B4-BE49-F238E27FC236}">
                    <a16:creationId xmlns:a16="http://schemas.microsoft.com/office/drawing/2014/main" id="{D9EA697B-B54A-2D42-9F10-C217530CFB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8083" y="1948089"/>
                <a:ext cx="48676" cy="71956"/>
              </a:xfrm>
              <a:custGeom>
                <a:avLst/>
                <a:gdLst>
                  <a:gd name="T0" fmla="*/ 46 w 46"/>
                  <a:gd name="T1" fmla="*/ 0 h 68"/>
                  <a:gd name="T2" fmla="*/ 0 w 46"/>
                  <a:gd name="T3" fmla="*/ 26 h 68"/>
                  <a:gd name="T4" fmla="*/ 0 w 46"/>
                  <a:gd name="T5" fmla="*/ 68 h 68"/>
                  <a:gd name="T6" fmla="*/ 46 w 46"/>
                  <a:gd name="T7" fmla="*/ 42 h 68"/>
                  <a:gd name="T8" fmla="*/ 46 w 46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68">
                    <a:moveTo>
                      <a:pt x="46" y="0"/>
                    </a:moveTo>
                    <a:lnTo>
                      <a:pt x="0" y="26"/>
                    </a:lnTo>
                    <a:lnTo>
                      <a:pt x="0" y="68"/>
                    </a:lnTo>
                    <a:lnTo>
                      <a:pt x="46" y="4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09" name="Freeform 244">
                <a:extLst>
                  <a:ext uri="{FF2B5EF4-FFF2-40B4-BE49-F238E27FC236}">
                    <a16:creationId xmlns:a16="http://schemas.microsoft.com/office/drawing/2014/main" id="{33463BB2-132C-E44E-A167-E2153DBC8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8825" y="1981951"/>
                <a:ext cx="48676" cy="74072"/>
              </a:xfrm>
              <a:custGeom>
                <a:avLst/>
                <a:gdLst>
                  <a:gd name="T0" fmla="*/ 46 w 46"/>
                  <a:gd name="T1" fmla="*/ 0 h 70"/>
                  <a:gd name="T2" fmla="*/ 0 w 46"/>
                  <a:gd name="T3" fmla="*/ 27 h 70"/>
                  <a:gd name="T4" fmla="*/ 0 w 46"/>
                  <a:gd name="T5" fmla="*/ 70 h 70"/>
                  <a:gd name="T6" fmla="*/ 46 w 46"/>
                  <a:gd name="T7" fmla="*/ 42 h 70"/>
                  <a:gd name="T8" fmla="*/ 46 w 46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0">
                    <a:moveTo>
                      <a:pt x="46" y="0"/>
                    </a:moveTo>
                    <a:lnTo>
                      <a:pt x="0" y="27"/>
                    </a:lnTo>
                    <a:lnTo>
                      <a:pt x="0" y="70"/>
                    </a:lnTo>
                    <a:lnTo>
                      <a:pt x="46" y="4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10" name="Freeform 245">
                <a:extLst>
                  <a:ext uri="{FF2B5EF4-FFF2-40B4-BE49-F238E27FC236}">
                    <a16:creationId xmlns:a16="http://schemas.microsoft.com/office/drawing/2014/main" id="{DD51F262-7041-E74B-9BF4-2BF87DB41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89568" y="2016871"/>
                <a:ext cx="49734" cy="74072"/>
              </a:xfrm>
              <a:custGeom>
                <a:avLst/>
                <a:gdLst>
                  <a:gd name="T0" fmla="*/ 47 w 47"/>
                  <a:gd name="T1" fmla="*/ 0 h 70"/>
                  <a:gd name="T2" fmla="*/ 0 w 47"/>
                  <a:gd name="T3" fmla="*/ 27 h 70"/>
                  <a:gd name="T4" fmla="*/ 0 w 47"/>
                  <a:gd name="T5" fmla="*/ 70 h 70"/>
                  <a:gd name="T6" fmla="*/ 47 w 47"/>
                  <a:gd name="T7" fmla="*/ 42 h 70"/>
                  <a:gd name="T8" fmla="*/ 47 w 47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47" y="0"/>
                    </a:moveTo>
                    <a:lnTo>
                      <a:pt x="0" y="27"/>
                    </a:lnTo>
                    <a:lnTo>
                      <a:pt x="0" y="70"/>
                    </a:lnTo>
                    <a:lnTo>
                      <a:pt x="47" y="4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8C6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11" name="Freeform 246">
                <a:extLst>
                  <a:ext uri="{FF2B5EF4-FFF2-40B4-BE49-F238E27FC236}">
                    <a16:creationId xmlns:a16="http://schemas.microsoft.com/office/drawing/2014/main" id="{D2C92EF3-452B-5447-8052-699C9151B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6560" y="1887774"/>
                <a:ext cx="38094" cy="68781"/>
              </a:xfrm>
              <a:custGeom>
                <a:avLst/>
                <a:gdLst>
                  <a:gd name="T0" fmla="*/ 4 w 36"/>
                  <a:gd name="T1" fmla="*/ 47 h 65"/>
                  <a:gd name="T2" fmla="*/ 8 w 36"/>
                  <a:gd name="T3" fmla="*/ 45 h 65"/>
                  <a:gd name="T4" fmla="*/ 12 w 36"/>
                  <a:gd name="T5" fmla="*/ 52 h 65"/>
                  <a:gd name="T6" fmla="*/ 16 w 36"/>
                  <a:gd name="T7" fmla="*/ 50 h 65"/>
                  <a:gd name="T8" fmla="*/ 20 w 36"/>
                  <a:gd name="T9" fmla="*/ 57 h 65"/>
                  <a:gd name="T10" fmla="*/ 24 w 36"/>
                  <a:gd name="T11" fmla="*/ 54 h 65"/>
                  <a:gd name="T12" fmla="*/ 28 w 36"/>
                  <a:gd name="T13" fmla="*/ 61 h 65"/>
                  <a:gd name="T14" fmla="*/ 33 w 36"/>
                  <a:gd name="T15" fmla="*/ 59 h 65"/>
                  <a:gd name="T16" fmla="*/ 36 w 36"/>
                  <a:gd name="T17" fmla="*/ 65 h 65"/>
                  <a:gd name="T18" fmla="*/ 36 w 36"/>
                  <a:gd name="T19" fmla="*/ 22 h 65"/>
                  <a:gd name="T20" fmla="*/ 0 w 36"/>
                  <a:gd name="T21" fmla="*/ 0 h 65"/>
                  <a:gd name="T22" fmla="*/ 0 w 36"/>
                  <a:gd name="T23" fmla="*/ 41 h 65"/>
                  <a:gd name="T24" fmla="*/ 4 w 36"/>
                  <a:gd name="T25" fmla="*/ 4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65">
                    <a:moveTo>
                      <a:pt x="4" y="47"/>
                    </a:moveTo>
                    <a:lnTo>
                      <a:pt x="8" y="45"/>
                    </a:lnTo>
                    <a:lnTo>
                      <a:pt x="12" y="52"/>
                    </a:lnTo>
                    <a:lnTo>
                      <a:pt x="16" y="50"/>
                    </a:lnTo>
                    <a:lnTo>
                      <a:pt x="20" y="57"/>
                    </a:lnTo>
                    <a:lnTo>
                      <a:pt x="24" y="54"/>
                    </a:lnTo>
                    <a:lnTo>
                      <a:pt x="28" y="61"/>
                    </a:lnTo>
                    <a:lnTo>
                      <a:pt x="33" y="59"/>
                    </a:lnTo>
                    <a:lnTo>
                      <a:pt x="36" y="65"/>
                    </a:lnTo>
                    <a:lnTo>
                      <a:pt x="36" y="22"/>
                    </a:lnTo>
                    <a:lnTo>
                      <a:pt x="0" y="0"/>
                    </a:lnTo>
                    <a:lnTo>
                      <a:pt x="0" y="41"/>
                    </a:lnTo>
                    <a:lnTo>
                      <a:pt x="4" y="47"/>
                    </a:lnTo>
                    <a:close/>
                  </a:path>
                </a:pathLst>
              </a:custGeom>
              <a:solidFill>
                <a:srgbClr val="C79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12" name="Freeform 247">
                <a:extLst>
                  <a:ext uri="{FF2B5EF4-FFF2-40B4-BE49-F238E27FC236}">
                    <a16:creationId xmlns:a16="http://schemas.microsoft.com/office/drawing/2014/main" id="{D3B50001-3970-3245-93E9-3F08FAF20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18142" y="2787218"/>
                <a:ext cx="49734" cy="58200"/>
              </a:xfrm>
              <a:custGeom>
                <a:avLst/>
                <a:gdLst>
                  <a:gd name="T0" fmla="*/ 0 w 47"/>
                  <a:gd name="T1" fmla="*/ 28 h 55"/>
                  <a:gd name="T2" fmla="*/ 47 w 47"/>
                  <a:gd name="T3" fmla="*/ 55 h 55"/>
                  <a:gd name="T4" fmla="*/ 47 w 47"/>
                  <a:gd name="T5" fmla="*/ 55 h 55"/>
                  <a:gd name="T6" fmla="*/ 47 w 47"/>
                  <a:gd name="T7" fmla="*/ 0 h 55"/>
                  <a:gd name="T8" fmla="*/ 0 w 47"/>
                  <a:gd name="T9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5">
                    <a:moveTo>
                      <a:pt x="0" y="28"/>
                    </a:moveTo>
                    <a:lnTo>
                      <a:pt x="47" y="55"/>
                    </a:lnTo>
                    <a:lnTo>
                      <a:pt x="47" y="55"/>
                    </a:lnTo>
                    <a:lnTo>
                      <a:pt x="47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463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  <p:sp>
            <p:nvSpPr>
              <p:cNvPr id="213" name="Freeform 248">
                <a:extLst>
                  <a:ext uri="{FF2B5EF4-FFF2-40B4-BE49-F238E27FC236}">
                    <a16:creationId xmlns:a16="http://schemas.microsoft.com/office/drawing/2014/main" id="{74AC5066-2266-B440-B27C-57AAFCCB18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4267" y="2571354"/>
                <a:ext cx="50792" cy="58200"/>
              </a:xfrm>
              <a:custGeom>
                <a:avLst/>
                <a:gdLst>
                  <a:gd name="T0" fmla="*/ 0 w 48"/>
                  <a:gd name="T1" fmla="*/ 28 h 55"/>
                  <a:gd name="T2" fmla="*/ 48 w 48"/>
                  <a:gd name="T3" fmla="*/ 55 h 55"/>
                  <a:gd name="T4" fmla="*/ 48 w 48"/>
                  <a:gd name="T5" fmla="*/ 0 h 55"/>
                  <a:gd name="T6" fmla="*/ 0 w 48"/>
                  <a:gd name="T7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55">
                    <a:moveTo>
                      <a:pt x="0" y="28"/>
                    </a:moveTo>
                    <a:lnTo>
                      <a:pt x="48" y="55"/>
                    </a:lnTo>
                    <a:lnTo>
                      <a:pt x="48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463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0951" tIns="30475" rIns="60951" bIns="30475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/>
              </a:p>
            </p:txBody>
          </p:sp>
        </p:grpSp>
      </p:grpSp>
      <p:grpSp>
        <p:nvGrpSpPr>
          <p:cNvPr id="214" name="Группа 213">
            <a:extLst>
              <a:ext uri="{FF2B5EF4-FFF2-40B4-BE49-F238E27FC236}">
                <a16:creationId xmlns:a16="http://schemas.microsoft.com/office/drawing/2014/main" id="{C446E988-5C39-B84F-B0C6-44E32ECCD0D5}"/>
              </a:ext>
            </a:extLst>
          </p:cNvPr>
          <p:cNvGrpSpPr/>
          <p:nvPr/>
        </p:nvGrpSpPr>
        <p:grpSpPr>
          <a:xfrm>
            <a:off x="6742070" y="2135925"/>
            <a:ext cx="4891130" cy="4325835"/>
            <a:chOff x="9886365" y="2150201"/>
            <a:chExt cx="1712120" cy="1514241"/>
          </a:xfrm>
        </p:grpSpPr>
        <p:sp>
          <p:nvSpPr>
            <p:cNvPr id="215" name="Freeform 619">
              <a:extLst>
                <a:ext uri="{FF2B5EF4-FFF2-40B4-BE49-F238E27FC236}">
                  <a16:creationId xmlns:a16="http://schemas.microsoft.com/office/drawing/2014/main" id="{60742CF9-1234-BE4A-9784-3C32979A5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2220" y="2150201"/>
              <a:ext cx="205285" cy="596808"/>
            </a:xfrm>
            <a:custGeom>
              <a:avLst/>
              <a:gdLst>
                <a:gd name="T0" fmla="*/ 0 w 169"/>
                <a:gd name="T1" fmla="*/ 492 h 492"/>
                <a:gd name="T2" fmla="*/ 169 w 169"/>
                <a:gd name="T3" fmla="*/ 394 h 492"/>
                <a:gd name="T4" fmla="*/ 169 w 169"/>
                <a:gd name="T5" fmla="*/ 188 h 492"/>
                <a:gd name="T6" fmla="*/ 169 w 169"/>
                <a:gd name="T7" fmla="*/ 23 h 492"/>
                <a:gd name="T8" fmla="*/ 141 w 169"/>
                <a:gd name="T9" fmla="*/ 7 h 492"/>
                <a:gd name="T10" fmla="*/ 0 w 169"/>
                <a:gd name="T11" fmla="*/ 89 h 492"/>
                <a:gd name="T12" fmla="*/ 0 w 169"/>
                <a:gd name="T13" fmla="*/ 263 h 492"/>
                <a:gd name="T14" fmla="*/ 0 w 169"/>
                <a:gd name="T15" fmla="*/ 325 h 492"/>
                <a:gd name="T16" fmla="*/ 0 w 169"/>
                <a:gd name="T17" fmla="*/ 325 h 492"/>
                <a:gd name="T18" fmla="*/ 0 w 169"/>
                <a:gd name="T19" fmla="*/ 460 h 492"/>
                <a:gd name="T20" fmla="*/ 0 w 169"/>
                <a:gd name="T21" fmla="*/ 49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492">
                  <a:moveTo>
                    <a:pt x="0" y="492"/>
                  </a:moveTo>
                  <a:cubicBezTo>
                    <a:pt x="169" y="394"/>
                    <a:pt x="169" y="394"/>
                    <a:pt x="169" y="394"/>
                  </a:cubicBezTo>
                  <a:cubicBezTo>
                    <a:pt x="169" y="188"/>
                    <a:pt x="169" y="188"/>
                    <a:pt x="169" y="188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9" y="8"/>
                    <a:pt x="154" y="0"/>
                    <a:pt x="141" y="7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169"/>
                    <a:pt x="0" y="263"/>
                    <a:pt x="0" y="263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94"/>
                    <a:pt x="0" y="460"/>
                    <a:pt x="0" y="460"/>
                  </a:cubicBezTo>
                  <a:lnTo>
                    <a:pt x="0" y="492"/>
                  </a:lnTo>
                  <a:close/>
                </a:path>
              </a:pathLst>
            </a:custGeom>
            <a:solidFill>
              <a:srgbClr val="E7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16" name="Freeform 620">
              <a:extLst>
                <a:ext uri="{FF2B5EF4-FFF2-40B4-BE49-F238E27FC236}">
                  <a16:creationId xmlns:a16="http://schemas.microsoft.com/office/drawing/2014/main" id="{88B6010B-02D6-4543-8CC8-61AF10034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1955" y="2199935"/>
              <a:ext cx="155551" cy="312160"/>
            </a:xfrm>
            <a:custGeom>
              <a:avLst/>
              <a:gdLst>
                <a:gd name="T0" fmla="*/ 128 w 128"/>
                <a:gd name="T1" fmla="*/ 147 h 257"/>
                <a:gd name="T2" fmla="*/ 128 w 128"/>
                <a:gd name="T3" fmla="*/ 0 h 257"/>
                <a:gd name="T4" fmla="*/ 14 w 128"/>
                <a:gd name="T5" fmla="*/ 66 h 257"/>
                <a:gd name="T6" fmla="*/ 0 w 128"/>
                <a:gd name="T7" fmla="*/ 92 h 257"/>
                <a:gd name="T8" fmla="*/ 0 w 128"/>
                <a:gd name="T9" fmla="*/ 196 h 257"/>
                <a:gd name="T10" fmla="*/ 62 w 128"/>
                <a:gd name="T11" fmla="*/ 234 h 257"/>
                <a:gd name="T12" fmla="*/ 128 w 128"/>
                <a:gd name="T13" fmla="*/ 196 h 257"/>
                <a:gd name="T14" fmla="*/ 128 w 128"/>
                <a:gd name="T15" fmla="*/ 14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57">
                  <a:moveTo>
                    <a:pt x="128" y="147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8" y="70"/>
                    <a:pt x="0" y="84"/>
                    <a:pt x="0" y="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242"/>
                    <a:pt x="24" y="257"/>
                    <a:pt x="62" y="234"/>
                  </a:cubicBezTo>
                  <a:cubicBezTo>
                    <a:pt x="128" y="196"/>
                    <a:pt x="128" y="196"/>
                    <a:pt x="128" y="196"/>
                  </a:cubicBezTo>
                  <a:lnTo>
                    <a:pt x="128" y="147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17" name="Freeform 621">
              <a:extLst>
                <a:ext uri="{FF2B5EF4-FFF2-40B4-BE49-F238E27FC236}">
                  <a16:creationId xmlns:a16="http://schemas.microsoft.com/office/drawing/2014/main" id="{41EA6DD8-257D-6044-88AA-F46B28BD4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1756" y="2268716"/>
              <a:ext cx="1256048" cy="1375621"/>
            </a:xfrm>
            <a:custGeom>
              <a:avLst/>
              <a:gdLst>
                <a:gd name="T0" fmla="*/ 337 w 1187"/>
                <a:gd name="T1" fmla="*/ 0 h 1300"/>
                <a:gd name="T2" fmla="*/ 121 w 1187"/>
                <a:gd name="T3" fmla="*/ 127 h 1300"/>
                <a:gd name="T4" fmla="*/ 0 w 1187"/>
                <a:gd name="T5" fmla="*/ 198 h 1300"/>
                <a:gd name="T6" fmla="*/ 0 w 1187"/>
                <a:gd name="T7" fmla="*/ 676 h 1300"/>
                <a:gd name="T8" fmla="*/ 1063 w 1187"/>
                <a:gd name="T9" fmla="*/ 1300 h 1300"/>
                <a:gd name="T10" fmla="*/ 1058 w 1187"/>
                <a:gd name="T11" fmla="*/ 1113 h 1300"/>
                <a:gd name="T12" fmla="*/ 961 w 1187"/>
                <a:gd name="T13" fmla="*/ 979 h 1300"/>
                <a:gd name="T14" fmla="*/ 844 w 1187"/>
                <a:gd name="T15" fmla="*/ 693 h 1300"/>
                <a:gd name="T16" fmla="*/ 1187 w 1187"/>
                <a:gd name="T17" fmla="*/ 499 h 1300"/>
                <a:gd name="T18" fmla="*/ 337 w 1187"/>
                <a:gd name="T19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7" h="1300">
                  <a:moveTo>
                    <a:pt x="337" y="0"/>
                  </a:moveTo>
                  <a:lnTo>
                    <a:pt x="121" y="127"/>
                  </a:lnTo>
                  <a:lnTo>
                    <a:pt x="0" y="198"/>
                  </a:lnTo>
                  <a:lnTo>
                    <a:pt x="0" y="676"/>
                  </a:lnTo>
                  <a:lnTo>
                    <a:pt x="1063" y="1300"/>
                  </a:lnTo>
                  <a:lnTo>
                    <a:pt x="1058" y="1113"/>
                  </a:lnTo>
                  <a:lnTo>
                    <a:pt x="961" y="979"/>
                  </a:lnTo>
                  <a:lnTo>
                    <a:pt x="844" y="693"/>
                  </a:lnTo>
                  <a:lnTo>
                    <a:pt x="1187" y="499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EA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18" name="Freeform 622">
              <a:extLst>
                <a:ext uri="{FF2B5EF4-FFF2-40B4-BE49-F238E27FC236}">
                  <a16:creationId xmlns:a16="http://schemas.microsoft.com/office/drawing/2014/main" id="{9A7ECEE9-C030-2747-9500-24649C7D96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4852" y="2796743"/>
              <a:ext cx="485700" cy="507922"/>
            </a:xfrm>
            <a:custGeom>
              <a:avLst/>
              <a:gdLst>
                <a:gd name="T0" fmla="*/ 343 w 459"/>
                <a:gd name="T1" fmla="*/ 0 h 480"/>
                <a:gd name="T2" fmla="*/ 0 w 459"/>
                <a:gd name="T3" fmla="*/ 194 h 480"/>
                <a:gd name="T4" fmla="*/ 117 w 459"/>
                <a:gd name="T5" fmla="*/ 480 h 480"/>
                <a:gd name="T6" fmla="*/ 459 w 459"/>
                <a:gd name="T7" fmla="*/ 283 h 480"/>
                <a:gd name="T8" fmla="*/ 343 w 459"/>
                <a:gd name="T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9" h="480">
                  <a:moveTo>
                    <a:pt x="343" y="0"/>
                  </a:moveTo>
                  <a:lnTo>
                    <a:pt x="0" y="194"/>
                  </a:lnTo>
                  <a:lnTo>
                    <a:pt x="117" y="480"/>
                  </a:lnTo>
                  <a:lnTo>
                    <a:pt x="459" y="283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EEB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19" name="Freeform 623">
              <a:extLst>
                <a:ext uri="{FF2B5EF4-FFF2-40B4-BE49-F238E27FC236}">
                  <a16:creationId xmlns:a16="http://schemas.microsoft.com/office/drawing/2014/main" id="{BADD4EE3-741C-874E-95FF-7C719AFC2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8657" y="3096205"/>
              <a:ext cx="464537" cy="350254"/>
            </a:xfrm>
            <a:custGeom>
              <a:avLst/>
              <a:gdLst>
                <a:gd name="T0" fmla="*/ 342 w 439"/>
                <a:gd name="T1" fmla="*/ 0 h 331"/>
                <a:gd name="T2" fmla="*/ 342 w 439"/>
                <a:gd name="T3" fmla="*/ 0 h 331"/>
                <a:gd name="T4" fmla="*/ 342 w 439"/>
                <a:gd name="T5" fmla="*/ 0 h 331"/>
                <a:gd name="T6" fmla="*/ 0 w 439"/>
                <a:gd name="T7" fmla="*/ 197 h 331"/>
                <a:gd name="T8" fmla="*/ 97 w 439"/>
                <a:gd name="T9" fmla="*/ 331 h 331"/>
                <a:gd name="T10" fmla="*/ 439 w 439"/>
                <a:gd name="T11" fmla="*/ 135 h 331"/>
                <a:gd name="T12" fmla="*/ 342 w 439"/>
                <a:gd name="T13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9" h="331">
                  <a:moveTo>
                    <a:pt x="342" y="0"/>
                  </a:moveTo>
                  <a:lnTo>
                    <a:pt x="342" y="0"/>
                  </a:lnTo>
                  <a:lnTo>
                    <a:pt x="342" y="0"/>
                  </a:lnTo>
                  <a:lnTo>
                    <a:pt x="0" y="197"/>
                  </a:lnTo>
                  <a:lnTo>
                    <a:pt x="97" y="331"/>
                  </a:lnTo>
                  <a:lnTo>
                    <a:pt x="439" y="135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E7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0" name="Freeform 624">
              <a:extLst>
                <a:ext uri="{FF2B5EF4-FFF2-40B4-BE49-F238E27FC236}">
                  <a16:creationId xmlns:a16="http://schemas.microsoft.com/office/drawing/2014/main" id="{3A71FB10-4991-DD4C-B33E-6FCA89FBC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1300" y="3239058"/>
              <a:ext cx="367185" cy="405279"/>
            </a:xfrm>
            <a:custGeom>
              <a:avLst/>
              <a:gdLst>
                <a:gd name="T0" fmla="*/ 342 w 347"/>
                <a:gd name="T1" fmla="*/ 0 h 383"/>
                <a:gd name="T2" fmla="*/ 0 w 347"/>
                <a:gd name="T3" fmla="*/ 196 h 383"/>
                <a:gd name="T4" fmla="*/ 5 w 347"/>
                <a:gd name="T5" fmla="*/ 383 h 383"/>
                <a:gd name="T6" fmla="*/ 347 w 347"/>
                <a:gd name="T7" fmla="*/ 184 h 383"/>
                <a:gd name="T8" fmla="*/ 342 w 347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83">
                  <a:moveTo>
                    <a:pt x="342" y="0"/>
                  </a:moveTo>
                  <a:lnTo>
                    <a:pt x="0" y="196"/>
                  </a:lnTo>
                  <a:lnTo>
                    <a:pt x="5" y="383"/>
                  </a:lnTo>
                  <a:lnTo>
                    <a:pt x="347" y="184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EEB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1" name="Freeform 625">
              <a:extLst>
                <a:ext uri="{FF2B5EF4-FFF2-40B4-BE49-F238E27FC236}">
                  <a16:creationId xmlns:a16="http://schemas.microsoft.com/office/drawing/2014/main" id="{92E50EE6-86FD-7F4C-AFCF-205C248CD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49288" y="3406249"/>
              <a:ext cx="102643" cy="119573"/>
            </a:xfrm>
            <a:custGeom>
              <a:avLst/>
              <a:gdLst>
                <a:gd name="T0" fmla="*/ 70 w 84"/>
                <a:gd name="T1" fmla="*/ 3 h 98"/>
                <a:gd name="T2" fmla="*/ 18 w 84"/>
                <a:gd name="T3" fmla="*/ 33 h 98"/>
                <a:gd name="T4" fmla="*/ 1 w 84"/>
                <a:gd name="T5" fmla="*/ 63 h 98"/>
                <a:gd name="T6" fmla="*/ 1 w 84"/>
                <a:gd name="T7" fmla="*/ 87 h 98"/>
                <a:gd name="T8" fmla="*/ 14 w 84"/>
                <a:gd name="T9" fmla="*/ 94 h 98"/>
                <a:gd name="T10" fmla="*/ 67 w 84"/>
                <a:gd name="T11" fmla="*/ 64 h 98"/>
                <a:gd name="T12" fmla="*/ 84 w 84"/>
                <a:gd name="T13" fmla="*/ 34 h 98"/>
                <a:gd name="T14" fmla="*/ 83 w 84"/>
                <a:gd name="T15" fmla="*/ 10 h 98"/>
                <a:gd name="T16" fmla="*/ 70 w 84"/>
                <a:gd name="T17" fmla="*/ 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98">
                  <a:moveTo>
                    <a:pt x="70" y="3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7" y="39"/>
                    <a:pt x="0" y="51"/>
                    <a:pt x="1" y="63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2" y="94"/>
                    <a:pt x="9" y="98"/>
                    <a:pt x="14" y="9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78" y="58"/>
                    <a:pt x="84" y="46"/>
                    <a:pt x="84" y="34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4"/>
                    <a:pt x="76" y="0"/>
                    <a:pt x="70" y="3"/>
                  </a:cubicBez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2" name="Freeform 626">
              <a:extLst>
                <a:ext uri="{FF2B5EF4-FFF2-40B4-BE49-F238E27FC236}">
                  <a16:creationId xmlns:a16="http://schemas.microsoft.com/office/drawing/2014/main" id="{704631D6-8881-514F-9DCE-949E66DB8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6795" y="3275036"/>
              <a:ext cx="102643" cy="119573"/>
            </a:xfrm>
            <a:custGeom>
              <a:avLst/>
              <a:gdLst>
                <a:gd name="T0" fmla="*/ 70 w 84"/>
                <a:gd name="T1" fmla="*/ 3 h 98"/>
                <a:gd name="T2" fmla="*/ 14 w 84"/>
                <a:gd name="T3" fmla="*/ 35 h 98"/>
                <a:gd name="T4" fmla="*/ 1 w 84"/>
                <a:gd name="T5" fmla="*/ 60 h 98"/>
                <a:gd name="T6" fmla="*/ 1 w 84"/>
                <a:gd name="T7" fmla="*/ 87 h 98"/>
                <a:gd name="T8" fmla="*/ 14 w 84"/>
                <a:gd name="T9" fmla="*/ 95 h 98"/>
                <a:gd name="T10" fmla="*/ 67 w 84"/>
                <a:gd name="T11" fmla="*/ 64 h 98"/>
                <a:gd name="T12" fmla="*/ 84 w 84"/>
                <a:gd name="T13" fmla="*/ 34 h 98"/>
                <a:gd name="T14" fmla="*/ 83 w 84"/>
                <a:gd name="T15" fmla="*/ 10 h 98"/>
                <a:gd name="T16" fmla="*/ 70 w 84"/>
                <a:gd name="T17" fmla="*/ 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98">
                  <a:moveTo>
                    <a:pt x="70" y="3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6" y="40"/>
                    <a:pt x="0" y="50"/>
                    <a:pt x="1" y="60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94"/>
                    <a:pt x="8" y="98"/>
                    <a:pt x="14" y="95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77" y="58"/>
                    <a:pt x="84" y="46"/>
                    <a:pt x="84" y="34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4"/>
                    <a:pt x="76" y="0"/>
                    <a:pt x="70" y="3"/>
                  </a:cubicBez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3" name="Freeform 627">
              <a:extLst>
                <a:ext uri="{FF2B5EF4-FFF2-40B4-BE49-F238E27FC236}">
                  <a16:creationId xmlns:a16="http://schemas.microsoft.com/office/drawing/2014/main" id="{DD1E626A-AE90-E742-8901-E4F47DA94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4474" y="3349108"/>
              <a:ext cx="364010" cy="295229"/>
            </a:xfrm>
            <a:custGeom>
              <a:avLst/>
              <a:gdLst>
                <a:gd name="T0" fmla="*/ 2 w 344"/>
                <a:gd name="T1" fmla="*/ 279 h 279"/>
                <a:gd name="T2" fmla="*/ 344 w 344"/>
                <a:gd name="T3" fmla="*/ 80 h 279"/>
                <a:gd name="T4" fmla="*/ 343 w 344"/>
                <a:gd name="T5" fmla="*/ 0 h 279"/>
                <a:gd name="T6" fmla="*/ 0 w 344"/>
                <a:gd name="T7" fmla="*/ 196 h 279"/>
                <a:gd name="T8" fmla="*/ 2 w 344"/>
                <a:gd name="T9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279">
                  <a:moveTo>
                    <a:pt x="2" y="279"/>
                  </a:moveTo>
                  <a:lnTo>
                    <a:pt x="344" y="80"/>
                  </a:lnTo>
                  <a:lnTo>
                    <a:pt x="343" y="0"/>
                  </a:lnTo>
                  <a:lnTo>
                    <a:pt x="0" y="196"/>
                  </a:lnTo>
                  <a:lnTo>
                    <a:pt x="2" y="279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4" name="Freeform 628">
              <a:extLst>
                <a:ext uri="{FF2B5EF4-FFF2-40B4-BE49-F238E27FC236}">
                  <a16:creationId xmlns:a16="http://schemas.microsoft.com/office/drawing/2014/main" id="{72F062E6-3F76-F64C-8D7B-C5AC457B5D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1756" y="2268716"/>
              <a:ext cx="1256048" cy="733312"/>
            </a:xfrm>
            <a:custGeom>
              <a:avLst/>
              <a:gdLst>
                <a:gd name="T0" fmla="*/ 121 w 1187"/>
                <a:gd name="T1" fmla="*/ 127 h 693"/>
                <a:gd name="T2" fmla="*/ 0 w 1187"/>
                <a:gd name="T3" fmla="*/ 198 h 693"/>
                <a:gd name="T4" fmla="*/ 844 w 1187"/>
                <a:gd name="T5" fmla="*/ 693 h 693"/>
                <a:gd name="T6" fmla="*/ 1187 w 1187"/>
                <a:gd name="T7" fmla="*/ 499 h 693"/>
                <a:gd name="T8" fmla="*/ 337 w 1187"/>
                <a:gd name="T9" fmla="*/ 0 h 693"/>
                <a:gd name="T10" fmla="*/ 121 w 1187"/>
                <a:gd name="T11" fmla="*/ 12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7" h="693">
                  <a:moveTo>
                    <a:pt x="121" y="127"/>
                  </a:moveTo>
                  <a:lnTo>
                    <a:pt x="0" y="198"/>
                  </a:lnTo>
                  <a:lnTo>
                    <a:pt x="844" y="693"/>
                  </a:lnTo>
                  <a:lnTo>
                    <a:pt x="1187" y="499"/>
                  </a:lnTo>
                  <a:lnTo>
                    <a:pt x="337" y="0"/>
                  </a:lnTo>
                  <a:lnTo>
                    <a:pt x="121" y="127"/>
                  </a:lnTo>
                  <a:close/>
                </a:path>
              </a:pathLst>
            </a:custGeom>
            <a:solidFill>
              <a:srgbClr val="E7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5" name="Freeform 629">
              <a:extLst>
                <a:ext uri="{FF2B5EF4-FFF2-40B4-BE49-F238E27FC236}">
                  <a16:creationId xmlns:a16="http://schemas.microsoft.com/office/drawing/2014/main" id="{77355921-1B35-1345-BC6A-06A791869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28155" y="2978748"/>
              <a:ext cx="954469" cy="559772"/>
            </a:xfrm>
            <a:custGeom>
              <a:avLst/>
              <a:gdLst>
                <a:gd name="T0" fmla="*/ 848 w 902"/>
                <a:gd name="T1" fmla="*/ 529 h 529"/>
                <a:gd name="T2" fmla="*/ 902 w 902"/>
                <a:gd name="T3" fmla="*/ 498 h 529"/>
                <a:gd name="T4" fmla="*/ 53 w 902"/>
                <a:gd name="T5" fmla="*/ 0 h 529"/>
                <a:gd name="T6" fmla="*/ 0 w 902"/>
                <a:gd name="T7" fmla="*/ 30 h 529"/>
                <a:gd name="T8" fmla="*/ 848 w 902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2" h="529">
                  <a:moveTo>
                    <a:pt x="848" y="529"/>
                  </a:moveTo>
                  <a:lnTo>
                    <a:pt x="902" y="498"/>
                  </a:lnTo>
                  <a:lnTo>
                    <a:pt x="53" y="0"/>
                  </a:lnTo>
                  <a:lnTo>
                    <a:pt x="0" y="30"/>
                  </a:lnTo>
                  <a:lnTo>
                    <a:pt x="848" y="529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6" name="Freeform 630">
              <a:extLst>
                <a:ext uri="{FF2B5EF4-FFF2-40B4-BE49-F238E27FC236}">
                  <a16:creationId xmlns:a16="http://schemas.microsoft.com/office/drawing/2014/main" id="{A5CBB9E7-BFF3-124F-B730-E259F009E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9294" y="2868698"/>
              <a:ext cx="414803" cy="405279"/>
            </a:xfrm>
            <a:custGeom>
              <a:avLst/>
              <a:gdLst>
                <a:gd name="T0" fmla="*/ 0 w 392"/>
                <a:gd name="T1" fmla="*/ 177 h 383"/>
                <a:gd name="T2" fmla="*/ 85 w 392"/>
                <a:gd name="T3" fmla="*/ 383 h 383"/>
                <a:gd name="T4" fmla="*/ 392 w 392"/>
                <a:gd name="T5" fmla="*/ 206 h 383"/>
                <a:gd name="T6" fmla="*/ 307 w 392"/>
                <a:gd name="T7" fmla="*/ 0 h 383"/>
                <a:gd name="T8" fmla="*/ 0 w 392"/>
                <a:gd name="T9" fmla="*/ 177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3">
                  <a:moveTo>
                    <a:pt x="0" y="177"/>
                  </a:moveTo>
                  <a:lnTo>
                    <a:pt x="85" y="383"/>
                  </a:lnTo>
                  <a:lnTo>
                    <a:pt x="392" y="206"/>
                  </a:lnTo>
                  <a:lnTo>
                    <a:pt x="307" y="0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7" name="Freeform 631">
              <a:extLst>
                <a:ext uri="{FF2B5EF4-FFF2-40B4-BE49-F238E27FC236}">
                  <a16:creationId xmlns:a16="http://schemas.microsoft.com/office/drawing/2014/main" id="{06EB2BE4-78D7-CF48-A5C4-FA000E962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0978" y="3391435"/>
              <a:ext cx="86770" cy="61374"/>
            </a:xfrm>
            <a:custGeom>
              <a:avLst/>
              <a:gdLst>
                <a:gd name="T0" fmla="*/ 0 w 82"/>
                <a:gd name="T1" fmla="*/ 58 h 58"/>
                <a:gd name="T2" fmla="*/ 82 w 82"/>
                <a:gd name="T3" fmla="*/ 11 h 58"/>
                <a:gd name="T4" fmla="*/ 82 w 82"/>
                <a:gd name="T5" fmla="*/ 0 h 58"/>
                <a:gd name="T6" fmla="*/ 0 w 82"/>
                <a:gd name="T7" fmla="*/ 47 h 58"/>
                <a:gd name="T8" fmla="*/ 0 w 82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8">
                  <a:moveTo>
                    <a:pt x="0" y="58"/>
                  </a:moveTo>
                  <a:lnTo>
                    <a:pt x="82" y="11"/>
                  </a:lnTo>
                  <a:lnTo>
                    <a:pt x="82" y="0"/>
                  </a:lnTo>
                  <a:lnTo>
                    <a:pt x="0" y="4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939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8" name="Freeform 632">
              <a:extLst>
                <a:ext uri="{FF2B5EF4-FFF2-40B4-BE49-F238E27FC236}">
                  <a16:creationId xmlns:a16="http://schemas.microsoft.com/office/drawing/2014/main" id="{2979CD6B-5141-F348-9B4A-698C3DAE4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0978" y="3393551"/>
              <a:ext cx="84654" cy="56083"/>
            </a:xfrm>
            <a:custGeom>
              <a:avLst/>
              <a:gdLst>
                <a:gd name="T0" fmla="*/ 80 w 80"/>
                <a:gd name="T1" fmla="*/ 8 h 53"/>
                <a:gd name="T2" fmla="*/ 80 w 80"/>
                <a:gd name="T3" fmla="*/ 0 h 53"/>
                <a:gd name="T4" fmla="*/ 0 w 80"/>
                <a:gd name="T5" fmla="*/ 45 h 53"/>
                <a:gd name="T6" fmla="*/ 0 w 80"/>
                <a:gd name="T7" fmla="*/ 53 h 53"/>
                <a:gd name="T8" fmla="*/ 80 w 80"/>
                <a:gd name="T9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3">
                  <a:moveTo>
                    <a:pt x="80" y="8"/>
                  </a:moveTo>
                  <a:lnTo>
                    <a:pt x="80" y="0"/>
                  </a:lnTo>
                  <a:lnTo>
                    <a:pt x="0" y="45"/>
                  </a:lnTo>
                  <a:lnTo>
                    <a:pt x="0" y="53"/>
                  </a:lnTo>
                  <a:lnTo>
                    <a:pt x="80" y="8"/>
                  </a:lnTo>
                  <a:close/>
                </a:path>
              </a:pathLst>
            </a:custGeom>
            <a:solidFill>
              <a:srgbClr val="5A5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9" name="Freeform 633">
              <a:extLst>
                <a:ext uri="{FF2B5EF4-FFF2-40B4-BE49-F238E27FC236}">
                  <a16:creationId xmlns:a16="http://schemas.microsoft.com/office/drawing/2014/main" id="{470F5456-C1E0-5843-B3CE-48E2C6C83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0978" y="3371330"/>
              <a:ext cx="86770" cy="60315"/>
            </a:xfrm>
            <a:custGeom>
              <a:avLst/>
              <a:gdLst>
                <a:gd name="T0" fmla="*/ 0 w 82"/>
                <a:gd name="T1" fmla="*/ 57 h 57"/>
                <a:gd name="T2" fmla="*/ 82 w 82"/>
                <a:gd name="T3" fmla="*/ 9 h 57"/>
                <a:gd name="T4" fmla="*/ 82 w 82"/>
                <a:gd name="T5" fmla="*/ 0 h 57"/>
                <a:gd name="T6" fmla="*/ 0 w 82"/>
                <a:gd name="T7" fmla="*/ 47 h 57"/>
                <a:gd name="T8" fmla="*/ 0 w 82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7">
                  <a:moveTo>
                    <a:pt x="0" y="57"/>
                  </a:moveTo>
                  <a:lnTo>
                    <a:pt x="82" y="9"/>
                  </a:lnTo>
                  <a:lnTo>
                    <a:pt x="82" y="0"/>
                  </a:lnTo>
                  <a:lnTo>
                    <a:pt x="0" y="4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939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0" name="Freeform 634">
              <a:extLst>
                <a:ext uri="{FF2B5EF4-FFF2-40B4-BE49-F238E27FC236}">
                  <a16:creationId xmlns:a16="http://schemas.microsoft.com/office/drawing/2014/main" id="{9179C8F1-59D5-514C-B696-E24067F88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0978" y="3372388"/>
              <a:ext cx="84654" cy="57141"/>
            </a:xfrm>
            <a:custGeom>
              <a:avLst/>
              <a:gdLst>
                <a:gd name="T0" fmla="*/ 80 w 80"/>
                <a:gd name="T1" fmla="*/ 8 h 54"/>
                <a:gd name="T2" fmla="*/ 80 w 80"/>
                <a:gd name="T3" fmla="*/ 0 h 54"/>
                <a:gd name="T4" fmla="*/ 0 w 80"/>
                <a:gd name="T5" fmla="*/ 46 h 54"/>
                <a:gd name="T6" fmla="*/ 0 w 80"/>
                <a:gd name="T7" fmla="*/ 54 h 54"/>
                <a:gd name="T8" fmla="*/ 80 w 80"/>
                <a:gd name="T9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4">
                  <a:moveTo>
                    <a:pt x="80" y="8"/>
                  </a:moveTo>
                  <a:lnTo>
                    <a:pt x="80" y="0"/>
                  </a:lnTo>
                  <a:lnTo>
                    <a:pt x="0" y="46"/>
                  </a:lnTo>
                  <a:lnTo>
                    <a:pt x="0" y="54"/>
                  </a:lnTo>
                  <a:lnTo>
                    <a:pt x="80" y="8"/>
                  </a:lnTo>
                  <a:close/>
                </a:path>
              </a:pathLst>
            </a:custGeom>
            <a:solidFill>
              <a:srgbClr val="5A5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1" name="Freeform 635">
              <a:extLst>
                <a:ext uri="{FF2B5EF4-FFF2-40B4-BE49-F238E27FC236}">
                  <a16:creationId xmlns:a16="http://schemas.microsoft.com/office/drawing/2014/main" id="{D2268B80-9A90-2345-8ED8-1505A6075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0978" y="3349108"/>
              <a:ext cx="86770" cy="62432"/>
            </a:xfrm>
            <a:custGeom>
              <a:avLst/>
              <a:gdLst>
                <a:gd name="T0" fmla="*/ 0 w 82"/>
                <a:gd name="T1" fmla="*/ 59 h 59"/>
                <a:gd name="T2" fmla="*/ 82 w 82"/>
                <a:gd name="T3" fmla="*/ 11 h 59"/>
                <a:gd name="T4" fmla="*/ 82 w 82"/>
                <a:gd name="T5" fmla="*/ 0 h 59"/>
                <a:gd name="T6" fmla="*/ 0 w 82"/>
                <a:gd name="T7" fmla="*/ 48 h 59"/>
                <a:gd name="T8" fmla="*/ 0 w 82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9">
                  <a:moveTo>
                    <a:pt x="0" y="59"/>
                  </a:moveTo>
                  <a:lnTo>
                    <a:pt x="82" y="11"/>
                  </a:lnTo>
                  <a:lnTo>
                    <a:pt x="82" y="0"/>
                  </a:lnTo>
                  <a:lnTo>
                    <a:pt x="0" y="48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939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2" name="Freeform 636">
              <a:extLst>
                <a:ext uri="{FF2B5EF4-FFF2-40B4-BE49-F238E27FC236}">
                  <a16:creationId xmlns:a16="http://schemas.microsoft.com/office/drawing/2014/main" id="{06DE7D2E-09EF-B046-AA47-6B2A39CAD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0978" y="3350166"/>
              <a:ext cx="84654" cy="58199"/>
            </a:xfrm>
            <a:custGeom>
              <a:avLst/>
              <a:gdLst>
                <a:gd name="T0" fmla="*/ 80 w 80"/>
                <a:gd name="T1" fmla="*/ 8 h 55"/>
                <a:gd name="T2" fmla="*/ 80 w 80"/>
                <a:gd name="T3" fmla="*/ 0 h 55"/>
                <a:gd name="T4" fmla="*/ 0 w 80"/>
                <a:gd name="T5" fmla="*/ 47 h 55"/>
                <a:gd name="T6" fmla="*/ 0 w 80"/>
                <a:gd name="T7" fmla="*/ 55 h 55"/>
                <a:gd name="T8" fmla="*/ 80 w 80"/>
                <a:gd name="T9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5">
                  <a:moveTo>
                    <a:pt x="80" y="8"/>
                  </a:moveTo>
                  <a:lnTo>
                    <a:pt x="80" y="0"/>
                  </a:lnTo>
                  <a:lnTo>
                    <a:pt x="0" y="47"/>
                  </a:lnTo>
                  <a:lnTo>
                    <a:pt x="0" y="55"/>
                  </a:lnTo>
                  <a:lnTo>
                    <a:pt x="80" y="8"/>
                  </a:lnTo>
                  <a:close/>
                </a:path>
              </a:pathLst>
            </a:custGeom>
            <a:solidFill>
              <a:srgbClr val="5A5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3" name="Freeform 637">
              <a:extLst>
                <a:ext uri="{FF2B5EF4-FFF2-40B4-BE49-F238E27FC236}">
                  <a16:creationId xmlns:a16="http://schemas.microsoft.com/office/drawing/2014/main" id="{67A5EDFE-58CD-FA47-B7DC-BF1B54800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2735" y="3410482"/>
              <a:ext cx="203169" cy="252902"/>
            </a:xfrm>
            <a:custGeom>
              <a:avLst/>
              <a:gdLst>
                <a:gd name="T0" fmla="*/ 142 w 167"/>
                <a:gd name="T1" fmla="*/ 75 h 209"/>
                <a:gd name="T2" fmla="*/ 128 w 167"/>
                <a:gd name="T3" fmla="*/ 192 h 209"/>
                <a:gd name="T4" fmla="*/ 24 w 167"/>
                <a:gd name="T5" fmla="*/ 134 h 209"/>
                <a:gd name="T6" fmla="*/ 39 w 167"/>
                <a:gd name="T7" fmla="*/ 17 h 209"/>
                <a:gd name="T8" fmla="*/ 142 w 167"/>
                <a:gd name="T9" fmla="*/ 7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09">
                  <a:moveTo>
                    <a:pt x="142" y="75"/>
                  </a:moveTo>
                  <a:cubicBezTo>
                    <a:pt x="167" y="123"/>
                    <a:pt x="160" y="176"/>
                    <a:pt x="128" y="192"/>
                  </a:cubicBezTo>
                  <a:cubicBezTo>
                    <a:pt x="95" y="209"/>
                    <a:pt x="49" y="183"/>
                    <a:pt x="24" y="134"/>
                  </a:cubicBezTo>
                  <a:cubicBezTo>
                    <a:pt x="0" y="86"/>
                    <a:pt x="6" y="33"/>
                    <a:pt x="39" y="17"/>
                  </a:cubicBezTo>
                  <a:cubicBezTo>
                    <a:pt x="71" y="0"/>
                    <a:pt x="118" y="26"/>
                    <a:pt x="142" y="75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4" name="Freeform 638">
              <a:extLst>
                <a:ext uri="{FF2B5EF4-FFF2-40B4-BE49-F238E27FC236}">
                  <a16:creationId xmlns:a16="http://schemas.microsoft.com/office/drawing/2014/main" id="{4930337A-F73D-2947-9601-85FE760EA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2945" y="3454925"/>
              <a:ext cx="122748" cy="162958"/>
            </a:xfrm>
            <a:custGeom>
              <a:avLst/>
              <a:gdLst>
                <a:gd name="T0" fmla="*/ 85 w 101"/>
                <a:gd name="T1" fmla="*/ 50 h 134"/>
                <a:gd name="T2" fmla="*/ 79 w 101"/>
                <a:gd name="T3" fmla="*/ 125 h 134"/>
                <a:gd name="T4" fmla="*/ 16 w 101"/>
                <a:gd name="T5" fmla="*/ 85 h 134"/>
                <a:gd name="T6" fmla="*/ 21 w 101"/>
                <a:gd name="T7" fmla="*/ 10 h 134"/>
                <a:gd name="T8" fmla="*/ 85 w 101"/>
                <a:gd name="T9" fmla="*/ 5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34">
                  <a:moveTo>
                    <a:pt x="85" y="50"/>
                  </a:moveTo>
                  <a:cubicBezTo>
                    <a:pt x="101" y="82"/>
                    <a:pt x="98" y="115"/>
                    <a:pt x="79" y="125"/>
                  </a:cubicBezTo>
                  <a:cubicBezTo>
                    <a:pt x="60" y="134"/>
                    <a:pt x="32" y="116"/>
                    <a:pt x="16" y="85"/>
                  </a:cubicBezTo>
                  <a:cubicBezTo>
                    <a:pt x="0" y="53"/>
                    <a:pt x="2" y="20"/>
                    <a:pt x="21" y="10"/>
                  </a:cubicBezTo>
                  <a:cubicBezTo>
                    <a:pt x="40" y="0"/>
                    <a:pt x="69" y="18"/>
                    <a:pt x="85" y="50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5" name="Freeform 639">
              <a:extLst>
                <a:ext uri="{FF2B5EF4-FFF2-40B4-BE49-F238E27FC236}">
                  <a16:creationId xmlns:a16="http://schemas.microsoft.com/office/drawing/2014/main" id="{1D850C13-D7FB-AE47-A243-99348CF31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8236" y="3407307"/>
              <a:ext cx="179889" cy="237030"/>
            </a:xfrm>
            <a:custGeom>
              <a:avLst/>
              <a:gdLst>
                <a:gd name="T0" fmla="*/ 127 w 148"/>
                <a:gd name="T1" fmla="*/ 138 h 195"/>
                <a:gd name="T2" fmla="*/ 112 w 148"/>
                <a:gd name="T3" fmla="*/ 73 h 195"/>
                <a:gd name="T4" fmla="*/ 12 w 148"/>
                <a:gd name="T5" fmla="*/ 14 h 195"/>
                <a:gd name="T6" fmla="*/ 0 w 148"/>
                <a:gd name="T7" fmla="*/ 21 h 195"/>
                <a:gd name="T8" fmla="*/ 9 w 148"/>
                <a:gd name="T9" fmla="*/ 42 h 195"/>
                <a:gd name="T10" fmla="*/ 22 w 148"/>
                <a:gd name="T11" fmla="*/ 117 h 195"/>
                <a:gd name="T12" fmla="*/ 77 w 148"/>
                <a:gd name="T13" fmla="*/ 173 h 195"/>
                <a:gd name="T14" fmla="*/ 90 w 148"/>
                <a:gd name="T15" fmla="*/ 195 h 195"/>
                <a:gd name="T16" fmla="*/ 98 w 148"/>
                <a:gd name="T17" fmla="*/ 190 h 195"/>
                <a:gd name="T18" fmla="*/ 90 w 148"/>
                <a:gd name="T19" fmla="*/ 195 h 195"/>
                <a:gd name="T20" fmla="*/ 133 w 148"/>
                <a:gd name="T21" fmla="*/ 173 h 195"/>
                <a:gd name="T22" fmla="*/ 148 w 148"/>
                <a:gd name="T23" fmla="*/ 151 h 195"/>
                <a:gd name="T24" fmla="*/ 148 w 148"/>
                <a:gd name="T25" fmla="*/ 150 h 195"/>
                <a:gd name="T26" fmla="*/ 127 w 148"/>
                <a:gd name="T27" fmla="*/ 13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95">
                  <a:moveTo>
                    <a:pt x="127" y="138"/>
                  </a:moveTo>
                  <a:cubicBezTo>
                    <a:pt x="128" y="118"/>
                    <a:pt x="124" y="95"/>
                    <a:pt x="112" y="73"/>
                  </a:cubicBezTo>
                  <a:cubicBezTo>
                    <a:pt x="89" y="26"/>
                    <a:pt x="44" y="0"/>
                    <a:pt x="12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5" y="64"/>
                    <a:pt x="9" y="91"/>
                    <a:pt x="22" y="117"/>
                  </a:cubicBezTo>
                  <a:cubicBezTo>
                    <a:pt x="36" y="143"/>
                    <a:pt x="56" y="163"/>
                    <a:pt x="77" y="173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8" y="190"/>
                    <a:pt x="98" y="190"/>
                    <a:pt x="98" y="190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42" y="169"/>
                    <a:pt x="147" y="160"/>
                    <a:pt x="148" y="151"/>
                  </a:cubicBezTo>
                  <a:cubicBezTo>
                    <a:pt x="148" y="151"/>
                    <a:pt x="148" y="151"/>
                    <a:pt x="148" y="150"/>
                  </a:cubicBezTo>
                  <a:cubicBezTo>
                    <a:pt x="140" y="146"/>
                    <a:pt x="129" y="140"/>
                    <a:pt x="127" y="138"/>
                  </a:cubicBezTo>
                  <a:close/>
                </a:path>
              </a:pathLst>
            </a:custGeom>
            <a:solidFill>
              <a:srgbClr val="28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6" name="Freeform 640">
              <a:extLst>
                <a:ext uri="{FF2B5EF4-FFF2-40B4-BE49-F238E27FC236}">
                  <a16:creationId xmlns:a16="http://schemas.microsoft.com/office/drawing/2014/main" id="{5F8084B2-9456-A142-9FD7-25A17E635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2735" y="3411540"/>
              <a:ext cx="202111" cy="252902"/>
            </a:xfrm>
            <a:custGeom>
              <a:avLst/>
              <a:gdLst>
                <a:gd name="T0" fmla="*/ 142 w 166"/>
                <a:gd name="T1" fmla="*/ 75 h 209"/>
                <a:gd name="T2" fmla="*/ 127 w 166"/>
                <a:gd name="T3" fmla="*/ 192 h 209"/>
                <a:gd name="T4" fmla="*/ 24 w 166"/>
                <a:gd name="T5" fmla="*/ 134 h 209"/>
                <a:gd name="T6" fmla="*/ 39 w 166"/>
                <a:gd name="T7" fmla="*/ 17 h 209"/>
                <a:gd name="T8" fmla="*/ 142 w 166"/>
                <a:gd name="T9" fmla="*/ 7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09">
                  <a:moveTo>
                    <a:pt x="142" y="75"/>
                  </a:moveTo>
                  <a:cubicBezTo>
                    <a:pt x="166" y="123"/>
                    <a:pt x="160" y="176"/>
                    <a:pt x="127" y="192"/>
                  </a:cubicBezTo>
                  <a:cubicBezTo>
                    <a:pt x="95" y="209"/>
                    <a:pt x="49" y="183"/>
                    <a:pt x="24" y="134"/>
                  </a:cubicBezTo>
                  <a:cubicBezTo>
                    <a:pt x="0" y="86"/>
                    <a:pt x="6" y="33"/>
                    <a:pt x="39" y="17"/>
                  </a:cubicBezTo>
                  <a:cubicBezTo>
                    <a:pt x="71" y="0"/>
                    <a:pt x="117" y="26"/>
                    <a:pt x="142" y="75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7" name="Freeform 641">
              <a:extLst>
                <a:ext uri="{FF2B5EF4-FFF2-40B4-BE49-F238E27FC236}">
                  <a16:creationId xmlns:a16="http://schemas.microsoft.com/office/drawing/2014/main" id="{9FDA9270-075F-8342-8C7C-250419966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1887" y="3457041"/>
              <a:ext cx="122748" cy="161900"/>
            </a:xfrm>
            <a:custGeom>
              <a:avLst/>
              <a:gdLst>
                <a:gd name="T0" fmla="*/ 85 w 101"/>
                <a:gd name="T1" fmla="*/ 49 h 133"/>
                <a:gd name="T2" fmla="*/ 80 w 101"/>
                <a:gd name="T3" fmla="*/ 124 h 133"/>
                <a:gd name="T4" fmla="*/ 16 w 101"/>
                <a:gd name="T5" fmla="*/ 84 h 133"/>
                <a:gd name="T6" fmla="*/ 22 w 101"/>
                <a:gd name="T7" fmla="*/ 9 h 133"/>
                <a:gd name="T8" fmla="*/ 85 w 101"/>
                <a:gd name="T9" fmla="*/ 4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33">
                  <a:moveTo>
                    <a:pt x="85" y="49"/>
                  </a:moveTo>
                  <a:cubicBezTo>
                    <a:pt x="101" y="81"/>
                    <a:pt x="99" y="114"/>
                    <a:pt x="80" y="124"/>
                  </a:cubicBezTo>
                  <a:cubicBezTo>
                    <a:pt x="61" y="133"/>
                    <a:pt x="32" y="115"/>
                    <a:pt x="16" y="84"/>
                  </a:cubicBezTo>
                  <a:cubicBezTo>
                    <a:pt x="0" y="52"/>
                    <a:pt x="3" y="19"/>
                    <a:pt x="22" y="9"/>
                  </a:cubicBezTo>
                  <a:cubicBezTo>
                    <a:pt x="41" y="0"/>
                    <a:pt x="69" y="17"/>
                    <a:pt x="85" y="4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8" name="Freeform 642">
              <a:extLst>
                <a:ext uri="{FF2B5EF4-FFF2-40B4-BE49-F238E27FC236}">
                  <a16:creationId xmlns:a16="http://schemas.microsoft.com/office/drawing/2014/main" id="{BAF591A4-882C-924B-B14A-BF4C99E7B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3866" y="2868699"/>
              <a:ext cx="238089" cy="166132"/>
            </a:xfrm>
            <a:custGeom>
              <a:avLst/>
              <a:gdLst>
                <a:gd name="T0" fmla="*/ 0 w 225"/>
                <a:gd name="T1" fmla="*/ 25 h 157"/>
                <a:gd name="T2" fmla="*/ 225 w 225"/>
                <a:gd name="T3" fmla="*/ 157 h 157"/>
                <a:gd name="T4" fmla="*/ 225 w 225"/>
                <a:gd name="T5" fmla="*/ 132 h 157"/>
                <a:gd name="T6" fmla="*/ 0 w 225"/>
                <a:gd name="T7" fmla="*/ 0 h 157"/>
                <a:gd name="T8" fmla="*/ 0 w 225"/>
                <a:gd name="T9" fmla="*/ 2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57">
                  <a:moveTo>
                    <a:pt x="0" y="25"/>
                  </a:moveTo>
                  <a:lnTo>
                    <a:pt x="225" y="157"/>
                  </a:lnTo>
                  <a:lnTo>
                    <a:pt x="225" y="132"/>
                  </a:ln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9" name="Freeform 643">
              <a:extLst>
                <a:ext uri="{FF2B5EF4-FFF2-40B4-BE49-F238E27FC236}">
                  <a16:creationId xmlns:a16="http://schemas.microsoft.com/office/drawing/2014/main" id="{298A23D4-4424-5143-BED6-5D743CDEE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4647" y="3137474"/>
              <a:ext cx="31745" cy="31745"/>
            </a:xfrm>
            <a:custGeom>
              <a:avLst/>
              <a:gdLst>
                <a:gd name="T0" fmla="*/ 30 w 30"/>
                <a:gd name="T1" fmla="*/ 18 h 30"/>
                <a:gd name="T2" fmla="*/ 0 w 30"/>
                <a:gd name="T3" fmla="*/ 0 h 30"/>
                <a:gd name="T4" fmla="*/ 0 w 30"/>
                <a:gd name="T5" fmla="*/ 13 h 30"/>
                <a:gd name="T6" fmla="*/ 30 w 30"/>
                <a:gd name="T7" fmla="*/ 30 h 30"/>
                <a:gd name="T8" fmla="*/ 30 w 30"/>
                <a:gd name="T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30" y="18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30" y="30"/>
                  </a:lnTo>
                  <a:lnTo>
                    <a:pt x="30" y="18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0" name="Freeform 644">
              <a:extLst>
                <a:ext uri="{FF2B5EF4-FFF2-40B4-BE49-F238E27FC236}">
                  <a16:creationId xmlns:a16="http://schemas.microsoft.com/office/drawing/2014/main" id="{1EF4CB52-A81C-0049-A393-6986D8997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0359" y="3184033"/>
              <a:ext cx="31745" cy="32803"/>
            </a:xfrm>
            <a:custGeom>
              <a:avLst/>
              <a:gdLst>
                <a:gd name="T0" fmla="*/ 30 w 30"/>
                <a:gd name="T1" fmla="*/ 19 h 31"/>
                <a:gd name="T2" fmla="*/ 0 w 30"/>
                <a:gd name="T3" fmla="*/ 0 h 31"/>
                <a:gd name="T4" fmla="*/ 0 w 30"/>
                <a:gd name="T5" fmla="*/ 14 h 31"/>
                <a:gd name="T6" fmla="*/ 30 w 30"/>
                <a:gd name="T7" fmla="*/ 31 h 31"/>
                <a:gd name="T8" fmla="*/ 30 w 30"/>
                <a:gd name="T9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30" y="19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30" y="31"/>
                  </a:lnTo>
                  <a:lnTo>
                    <a:pt x="30" y="19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1" name="Freeform 645">
              <a:extLst>
                <a:ext uri="{FF2B5EF4-FFF2-40B4-BE49-F238E27FC236}">
                  <a16:creationId xmlns:a16="http://schemas.microsoft.com/office/drawing/2014/main" id="{54B1B314-81AD-B945-A8B7-DA1D8B5D9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366" y="2496223"/>
              <a:ext cx="206343" cy="609506"/>
            </a:xfrm>
            <a:custGeom>
              <a:avLst/>
              <a:gdLst>
                <a:gd name="T0" fmla="*/ 0 w 170"/>
                <a:gd name="T1" fmla="*/ 502 h 502"/>
                <a:gd name="T2" fmla="*/ 170 w 170"/>
                <a:gd name="T3" fmla="*/ 404 h 502"/>
                <a:gd name="T4" fmla="*/ 170 w 170"/>
                <a:gd name="T5" fmla="*/ 198 h 502"/>
                <a:gd name="T6" fmla="*/ 170 w 170"/>
                <a:gd name="T7" fmla="*/ 0 h 502"/>
                <a:gd name="T8" fmla="*/ 20 w 170"/>
                <a:gd name="T9" fmla="*/ 87 h 502"/>
                <a:gd name="T10" fmla="*/ 1 w 170"/>
                <a:gd name="T11" fmla="*/ 120 h 502"/>
                <a:gd name="T12" fmla="*/ 0 w 170"/>
                <a:gd name="T13" fmla="*/ 273 h 502"/>
                <a:gd name="T14" fmla="*/ 0 w 170"/>
                <a:gd name="T15" fmla="*/ 335 h 502"/>
                <a:gd name="T16" fmla="*/ 1 w 170"/>
                <a:gd name="T17" fmla="*/ 335 h 502"/>
                <a:gd name="T18" fmla="*/ 0 w 170"/>
                <a:gd name="T19" fmla="*/ 470 h 502"/>
                <a:gd name="T20" fmla="*/ 0 w 170"/>
                <a:gd name="T21" fmla="*/ 50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502">
                  <a:moveTo>
                    <a:pt x="0" y="502"/>
                  </a:moveTo>
                  <a:cubicBezTo>
                    <a:pt x="170" y="404"/>
                    <a:pt x="170" y="404"/>
                    <a:pt x="170" y="404"/>
                  </a:cubicBezTo>
                  <a:cubicBezTo>
                    <a:pt x="170" y="198"/>
                    <a:pt x="170" y="198"/>
                    <a:pt x="170" y="198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8" y="94"/>
                    <a:pt x="1" y="107"/>
                    <a:pt x="1" y="120"/>
                  </a:cubicBezTo>
                  <a:cubicBezTo>
                    <a:pt x="1" y="195"/>
                    <a:pt x="0" y="273"/>
                    <a:pt x="0" y="273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1" y="335"/>
                    <a:pt x="1" y="335"/>
                    <a:pt x="1" y="335"/>
                  </a:cubicBezTo>
                  <a:cubicBezTo>
                    <a:pt x="1" y="404"/>
                    <a:pt x="0" y="470"/>
                    <a:pt x="0" y="470"/>
                  </a:cubicBezTo>
                  <a:lnTo>
                    <a:pt x="0" y="502"/>
                  </a:lnTo>
                  <a:close/>
                </a:path>
              </a:pathLst>
            </a:custGeom>
            <a:solidFill>
              <a:srgbClr val="EA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2" name="Freeform 646">
              <a:extLst>
                <a:ext uri="{FF2B5EF4-FFF2-40B4-BE49-F238E27FC236}">
                  <a16:creationId xmlns:a16="http://schemas.microsoft.com/office/drawing/2014/main" id="{FF9DC5D2-5F6F-8348-8B8C-C6BD5E0ED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366" y="2904677"/>
              <a:ext cx="206343" cy="201052"/>
            </a:xfrm>
            <a:custGeom>
              <a:avLst/>
              <a:gdLst>
                <a:gd name="T0" fmla="*/ 0 w 170"/>
                <a:gd name="T1" fmla="*/ 98 h 165"/>
                <a:gd name="T2" fmla="*/ 0 w 170"/>
                <a:gd name="T3" fmla="*/ 133 h 165"/>
                <a:gd name="T4" fmla="*/ 0 w 170"/>
                <a:gd name="T5" fmla="*/ 165 h 165"/>
                <a:gd name="T6" fmla="*/ 170 w 170"/>
                <a:gd name="T7" fmla="*/ 67 h 165"/>
                <a:gd name="T8" fmla="*/ 170 w 170"/>
                <a:gd name="T9" fmla="*/ 0 h 165"/>
                <a:gd name="T10" fmla="*/ 0 w 170"/>
                <a:gd name="T11" fmla="*/ 9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65">
                  <a:moveTo>
                    <a:pt x="0" y="98"/>
                  </a:moveTo>
                  <a:cubicBezTo>
                    <a:pt x="0" y="119"/>
                    <a:pt x="0" y="133"/>
                    <a:pt x="0" y="13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0" y="98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3" name="Freeform 647">
              <a:extLst>
                <a:ext uri="{FF2B5EF4-FFF2-40B4-BE49-F238E27FC236}">
                  <a16:creationId xmlns:a16="http://schemas.microsoft.com/office/drawing/2014/main" id="{A72B6BEF-E671-8E4E-9C57-5A7565C16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2820" y="2894095"/>
              <a:ext cx="47618" cy="45501"/>
            </a:xfrm>
            <a:custGeom>
              <a:avLst/>
              <a:gdLst>
                <a:gd name="T0" fmla="*/ 39 w 39"/>
                <a:gd name="T1" fmla="*/ 14 h 37"/>
                <a:gd name="T2" fmla="*/ 39 w 39"/>
                <a:gd name="T3" fmla="*/ 0 h 37"/>
                <a:gd name="T4" fmla="*/ 0 w 39"/>
                <a:gd name="T5" fmla="*/ 22 h 37"/>
                <a:gd name="T6" fmla="*/ 0 w 39"/>
                <a:gd name="T7" fmla="*/ 37 h 37"/>
                <a:gd name="T8" fmla="*/ 39 w 39"/>
                <a:gd name="T9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39" y="14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0" y="32"/>
                    <a:pt x="0" y="37"/>
                  </a:cubicBezTo>
                  <a:lnTo>
                    <a:pt x="39" y="14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4" name="Freeform 648">
              <a:extLst>
                <a:ext uri="{FF2B5EF4-FFF2-40B4-BE49-F238E27FC236}">
                  <a16:creationId xmlns:a16="http://schemas.microsoft.com/office/drawing/2014/main" id="{74F9AC38-FC5B-804F-BE02-E0BB23C93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365" y="2580876"/>
              <a:ext cx="178831" cy="330149"/>
            </a:xfrm>
            <a:custGeom>
              <a:avLst/>
              <a:gdLst>
                <a:gd name="T0" fmla="*/ 132 w 147"/>
                <a:gd name="T1" fmla="*/ 3 h 272"/>
                <a:gd name="T2" fmla="*/ 1 w 147"/>
                <a:gd name="T3" fmla="*/ 79 h 272"/>
                <a:gd name="T4" fmla="*/ 0 w 147"/>
                <a:gd name="T5" fmla="*/ 203 h 272"/>
                <a:gd name="T6" fmla="*/ 0 w 147"/>
                <a:gd name="T7" fmla="*/ 265 h 272"/>
                <a:gd name="T8" fmla="*/ 1 w 147"/>
                <a:gd name="T9" fmla="*/ 265 h 272"/>
                <a:gd name="T10" fmla="*/ 1 w 147"/>
                <a:gd name="T11" fmla="*/ 272 h 272"/>
                <a:gd name="T12" fmla="*/ 84 w 147"/>
                <a:gd name="T13" fmla="*/ 224 h 272"/>
                <a:gd name="T14" fmla="*/ 147 w 147"/>
                <a:gd name="T15" fmla="*/ 114 h 272"/>
                <a:gd name="T16" fmla="*/ 147 w 147"/>
                <a:gd name="T17" fmla="*/ 12 h 272"/>
                <a:gd name="T18" fmla="*/ 132 w 147"/>
                <a:gd name="T19" fmla="*/ 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272">
                  <a:moveTo>
                    <a:pt x="132" y="3"/>
                  </a:moveTo>
                  <a:cubicBezTo>
                    <a:pt x="1" y="79"/>
                    <a:pt x="1" y="79"/>
                    <a:pt x="1" y="79"/>
                  </a:cubicBezTo>
                  <a:cubicBezTo>
                    <a:pt x="1" y="144"/>
                    <a:pt x="0" y="203"/>
                    <a:pt x="0" y="203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1" y="265"/>
                    <a:pt x="1" y="265"/>
                    <a:pt x="1" y="265"/>
                  </a:cubicBezTo>
                  <a:cubicBezTo>
                    <a:pt x="1" y="267"/>
                    <a:pt x="1" y="270"/>
                    <a:pt x="1" y="272"/>
                  </a:cubicBezTo>
                  <a:cubicBezTo>
                    <a:pt x="84" y="224"/>
                    <a:pt x="84" y="224"/>
                    <a:pt x="84" y="224"/>
                  </a:cubicBezTo>
                  <a:cubicBezTo>
                    <a:pt x="123" y="201"/>
                    <a:pt x="147" y="160"/>
                    <a:pt x="147" y="114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7" y="4"/>
                    <a:pt x="139" y="0"/>
                    <a:pt x="132" y="3"/>
                  </a:cubicBez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5" name="Freeform 649">
              <a:extLst>
                <a:ext uri="{FF2B5EF4-FFF2-40B4-BE49-F238E27FC236}">
                  <a16:creationId xmlns:a16="http://schemas.microsoft.com/office/drawing/2014/main" id="{C24D99A7-CBF3-474D-B125-E8D7594A9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1756" y="2903618"/>
              <a:ext cx="107933" cy="113224"/>
            </a:xfrm>
            <a:custGeom>
              <a:avLst/>
              <a:gdLst>
                <a:gd name="T0" fmla="*/ 51 w 102"/>
                <a:gd name="T1" fmla="*/ 107 h 107"/>
                <a:gd name="T2" fmla="*/ 0 w 102"/>
                <a:gd name="T3" fmla="*/ 76 h 107"/>
                <a:gd name="T4" fmla="*/ 0 w 102"/>
                <a:gd name="T5" fmla="*/ 0 h 107"/>
                <a:gd name="T6" fmla="*/ 102 w 102"/>
                <a:gd name="T7" fmla="*/ 51 h 107"/>
                <a:gd name="T8" fmla="*/ 51 w 102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7">
                  <a:moveTo>
                    <a:pt x="51" y="107"/>
                  </a:moveTo>
                  <a:lnTo>
                    <a:pt x="0" y="76"/>
                  </a:lnTo>
                  <a:lnTo>
                    <a:pt x="0" y="0"/>
                  </a:lnTo>
                  <a:lnTo>
                    <a:pt x="102" y="51"/>
                  </a:lnTo>
                  <a:lnTo>
                    <a:pt x="51" y="107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6" name="Freeform 650">
              <a:extLst>
                <a:ext uri="{FF2B5EF4-FFF2-40B4-BE49-F238E27FC236}">
                  <a16:creationId xmlns:a16="http://schemas.microsoft.com/office/drawing/2014/main" id="{D6C21783-5067-B942-8D5B-81D762795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7733" y="2922666"/>
              <a:ext cx="203169" cy="251844"/>
            </a:xfrm>
            <a:custGeom>
              <a:avLst/>
              <a:gdLst>
                <a:gd name="T0" fmla="*/ 143 w 167"/>
                <a:gd name="T1" fmla="*/ 75 h 208"/>
                <a:gd name="T2" fmla="*/ 128 w 167"/>
                <a:gd name="T3" fmla="*/ 192 h 208"/>
                <a:gd name="T4" fmla="*/ 25 w 167"/>
                <a:gd name="T5" fmla="*/ 134 h 208"/>
                <a:gd name="T6" fmla="*/ 39 w 167"/>
                <a:gd name="T7" fmla="*/ 17 h 208"/>
                <a:gd name="T8" fmla="*/ 143 w 167"/>
                <a:gd name="T9" fmla="*/ 7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08">
                  <a:moveTo>
                    <a:pt x="143" y="75"/>
                  </a:moveTo>
                  <a:cubicBezTo>
                    <a:pt x="167" y="123"/>
                    <a:pt x="161" y="176"/>
                    <a:pt x="128" y="192"/>
                  </a:cubicBezTo>
                  <a:cubicBezTo>
                    <a:pt x="96" y="208"/>
                    <a:pt x="49" y="183"/>
                    <a:pt x="25" y="134"/>
                  </a:cubicBezTo>
                  <a:cubicBezTo>
                    <a:pt x="0" y="86"/>
                    <a:pt x="7" y="33"/>
                    <a:pt x="39" y="17"/>
                  </a:cubicBezTo>
                  <a:cubicBezTo>
                    <a:pt x="72" y="0"/>
                    <a:pt x="118" y="26"/>
                    <a:pt x="143" y="75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7" name="Freeform 651">
              <a:extLst>
                <a:ext uri="{FF2B5EF4-FFF2-40B4-BE49-F238E27FC236}">
                  <a16:creationId xmlns:a16="http://schemas.microsoft.com/office/drawing/2014/main" id="{F68EBD02-E69A-7741-A0FB-FBE7DB411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7944" y="2967109"/>
              <a:ext cx="122748" cy="162958"/>
            </a:xfrm>
            <a:custGeom>
              <a:avLst/>
              <a:gdLst>
                <a:gd name="T0" fmla="*/ 85 w 101"/>
                <a:gd name="T1" fmla="*/ 50 h 134"/>
                <a:gd name="T2" fmla="*/ 80 w 101"/>
                <a:gd name="T3" fmla="*/ 125 h 134"/>
                <a:gd name="T4" fmla="*/ 16 w 101"/>
                <a:gd name="T5" fmla="*/ 85 h 134"/>
                <a:gd name="T6" fmla="*/ 22 w 101"/>
                <a:gd name="T7" fmla="*/ 10 h 134"/>
                <a:gd name="T8" fmla="*/ 85 w 101"/>
                <a:gd name="T9" fmla="*/ 5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34">
                  <a:moveTo>
                    <a:pt x="85" y="50"/>
                  </a:moveTo>
                  <a:cubicBezTo>
                    <a:pt x="101" y="82"/>
                    <a:pt x="99" y="115"/>
                    <a:pt x="80" y="125"/>
                  </a:cubicBezTo>
                  <a:cubicBezTo>
                    <a:pt x="61" y="134"/>
                    <a:pt x="32" y="116"/>
                    <a:pt x="16" y="85"/>
                  </a:cubicBezTo>
                  <a:cubicBezTo>
                    <a:pt x="0" y="53"/>
                    <a:pt x="3" y="20"/>
                    <a:pt x="22" y="10"/>
                  </a:cubicBezTo>
                  <a:cubicBezTo>
                    <a:pt x="41" y="0"/>
                    <a:pt x="69" y="18"/>
                    <a:pt x="85" y="50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8" name="Freeform 652">
              <a:extLst>
                <a:ext uri="{FF2B5EF4-FFF2-40B4-BE49-F238E27FC236}">
                  <a16:creationId xmlns:a16="http://schemas.microsoft.com/office/drawing/2014/main" id="{E72D97C4-F366-C047-AC7D-2C9773901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3234" y="2919491"/>
              <a:ext cx="178831" cy="237030"/>
            </a:xfrm>
            <a:custGeom>
              <a:avLst/>
              <a:gdLst>
                <a:gd name="T0" fmla="*/ 127 w 148"/>
                <a:gd name="T1" fmla="*/ 138 h 195"/>
                <a:gd name="T2" fmla="*/ 113 w 148"/>
                <a:gd name="T3" fmla="*/ 73 h 195"/>
                <a:gd name="T4" fmla="*/ 12 w 148"/>
                <a:gd name="T5" fmla="*/ 14 h 195"/>
                <a:gd name="T6" fmla="*/ 0 w 148"/>
                <a:gd name="T7" fmla="*/ 21 h 195"/>
                <a:gd name="T8" fmla="*/ 9 w 148"/>
                <a:gd name="T9" fmla="*/ 42 h 195"/>
                <a:gd name="T10" fmla="*/ 22 w 148"/>
                <a:gd name="T11" fmla="*/ 116 h 195"/>
                <a:gd name="T12" fmla="*/ 77 w 148"/>
                <a:gd name="T13" fmla="*/ 173 h 195"/>
                <a:gd name="T14" fmla="*/ 90 w 148"/>
                <a:gd name="T15" fmla="*/ 195 h 195"/>
                <a:gd name="T16" fmla="*/ 98 w 148"/>
                <a:gd name="T17" fmla="*/ 190 h 195"/>
                <a:gd name="T18" fmla="*/ 91 w 148"/>
                <a:gd name="T19" fmla="*/ 195 h 195"/>
                <a:gd name="T20" fmla="*/ 134 w 148"/>
                <a:gd name="T21" fmla="*/ 173 h 195"/>
                <a:gd name="T22" fmla="*/ 148 w 148"/>
                <a:gd name="T23" fmla="*/ 151 h 195"/>
                <a:gd name="T24" fmla="*/ 148 w 148"/>
                <a:gd name="T25" fmla="*/ 150 h 195"/>
                <a:gd name="T26" fmla="*/ 127 w 148"/>
                <a:gd name="T27" fmla="*/ 13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95">
                  <a:moveTo>
                    <a:pt x="127" y="138"/>
                  </a:moveTo>
                  <a:cubicBezTo>
                    <a:pt x="129" y="118"/>
                    <a:pt x="124" y="95"/>
                    <a:pt x="113" y="73"/>
                  </a:cubicBezTo>
                  <a:cubicBezTo>
                    <a:pt x="89" y="26"/>
                    <a:pt x="45" y="0"/>
                    <a:pt x="12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5" y="64"/>
                    <a:pt x="9" y="91"/>
                    <a:pt x="22" y="116"/>
                  </a:cubicBezTo>
                  <a:cubicBezTo>
                    <a:pt x="36" y="143"/>
                    <a:pt x="56" y="163"/>
                    <a:pt x="77" y="173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8" y="190"/>
                    <a:pt x="98" y="190"/>
                    <a:pt x="98" y="190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42" y="169"/>
                    <a:pt x="148" y="160"/>
                    <a:pt x="148" y="151"/>
                  </a:cubicBezTo>
                  <a:cubicBezTo>
                    <a:pt x="148" y="151"/>
                    <a:pt x="148" y="150"/>
                    <a:pt x="148" y="150"/>
                  </a:cubicBezTo>
                  <a:cubicBezTo>
                    <a:pt x="140" y="146"/>
                    <a:pt x="129" y="140"/>
                    <a:pt x="127" y="138"/>
                  </a:cubicBezTo>
                  <a:close/>
                </a:path>
              </a:pathLst>
            </a:custGeom>
            <a:solidFill>
              <a:srgbClr val="28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9" name="Freeform 653">
              <a:extLst>
                <a:ext uri="{FF2B5EF4-FFF2-40B4-BE49-F238E27FC236}">
                  <a16:creationId xmlns:a16="http://schemas.microsoft.com/office/drawing/2014/main" id="{B77090CB-8BA2-0A48-9EFF-6EBA7C076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7733" y="2923723"/>
              <a:ext cx="203169" cy="252902"/>
            </a:xfrm>
            <a:custGeom>
              <a:avLst/>
              <a:gdLst>
                <a:gd name="T0" fmla="*/ 142 w 167"/>
                <a:gd name="T1" fmla="*/ 75 h 209"/>
                <a:gd name="T2" fmla="*/ 128 w 167"/>
                <a:gd name="T3" fmla="*/ 192 h 209"/>
                <a:gd name="T4" fmla="*/ 24 w 167"/>
                <a:gd name="T5" fmla="*/ 134 h 209"/>
                <a:gd name="T6" fmla="*/ 39 w 167"/>
                <a:gd name="T7" fmla="*/ 17 h 209"/>
                <a:gd name="T8" fmla="*/ 142 w 167"/>
                <a:gd name="T9" fmla="*/ 7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09">
                  <a:moveTo>
                    <a:pt x="142" y="75"/>
                  </a:moveTo>
                  <a:cubicBezTo>
                    <a:pt x="167" y="123"/>
                    <a:pt x="160" y="176"/>
                    <a:pt x="128" y="192"/>
                  </a:cubicBezTo>
                  <a:cubicBezTo>
                    <a:pt x="95" y="209"/>
                    <a:pt x="49" y="183"/>
                    <a:pt x="24" y="134"/>
                  </a:cubicBezTo>
                  <a:cubicBezTo>
                    <a:pt x="0" y="86"/>
                    <a:pt x="6" y="33"/>
                    <a:pt x="39" y="17"/>
                  </a:cubicBezTo>
                  <a:cubicBezTo>
                    <a:pt x="72" y="0"/>
                    <a:pt x="118" y="26"/>
                    <a:pt x="142" y="75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0" name="Freeform 654">
              <a:extLst>
                <a:ext uri="{FF2B5EF4-FFF2-40B4-BE49-F238E27FC236}">
                  <a16:creationId xmlns:a16="http://schemas.microsoft.com/office/drawing/2014/main" id="{E6D0E9D6-3198-6A43-A64D-1C86A6F69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7944" y="2968167"/>
              <a:ext cx="122748" cy="162958"/>
            </a:xfrm>
            <a:custGeom>
              <a:avLst/>
              <a:gdLst>
                <a:gd name="T0" fmla="*/ 85 w 101"/>
                <a:gd name="T1" fmla="*/ 50 h 134"/>
                <a:gd name="T2" fmla="*/ 79 w 101"/>
                <a:gd name="T3" fmla="*/ 125 h 134"/>
                <a:gd name="T4" fmla="*/ 16 w 101"/>
                <a:gd name="T5" fmla="*/ 85 h 134"/>
                <a:gd name="T6" fmla="*/ 21 w 101"/>
                <a:gd name="T7" fmla="*/ 10 h 134"/>
                <a:gd name="T8" fmla="*/ 85 w 101"/>
                <a:gd name="T9" fmla="*/ 5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34">
                  <a:moveTo>
                    <a:pt x="85" y="50"/>
                  </a:moveTo>
                  <a:cubicBezTo>
                    <a:pt x="101" y="82"/>
                    <a:pt x="98" y="115"/>
                    <a:pt x="79" y="125"/>
                  </a:cubicBezTo>
                  <a:cubicBezTo>
                    <a:pt x="60" y="134"/>
                    <a:pt x="32" y="116"/>
                    <a:pt x="16" y="85"/>
                  </a:cubicBezTo>
                  <a:cubicBezTo>
                    <a:pt x="0" y="53"/>
                    <a:pt x="2" y="20"/>
                    <a:pt x="21" y="10"/>
                  </a:cubicBezTo>
                  <a:cubicBezTo>
                    <a:pt x="40" y="0"/>
                    <a:pt x="69" y="18"/>
                    <a:pt x="85" y="50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1" name="Freeform 655">
              <a:extLst>
                <a:ext uri="{FF2B5EF4-FFF2-40B4-BE49-F238E27FC236}">
                  <a16:creationId xmlns:a16="http://schemas.microsoft.com/office/drawing/2014/main" id="{2AF61499-C5AB-E54D-8BDB-BB734C2DC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91089" y="3536405"/>
              <a:ext cx="45502" cy="107933"/>
            </a:xfrm>
            <a:custGeom>
              <a:avLst/>
              <a:gdLst>
                <a:gd name="T0" fmla="*/ 37 w 37"/>
                <a:gd name="T1" fmla="*/ 89 h 89"/>
                <a:gd name="T2" fmla="*/ 0 w 37"/>
                <a:gd name="T3" fmla="*/ 68 h 89"/>
                <a:gd name="T4" fmla="*/ 6 w 37"/>
                <a:gd name="T5" fmla="*/ 0 h 89"/>
                <a:gd name="T6" fmla="*/ 35 w 37"/>
                <a:gd name="T7" fmla="*/ 1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89">
                  <a:moveTo>
                    <a:pt x="37" y="89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13" y="49"/>
                    <a:pt x="6" y="0"/>
                  </a:cubicBezTo>
                  <a:cubicBezTo>
                    <a:pt x="35" y="17"/>
                    <a:pt x="35" y="17"/>
                    <a:pt x="35" y="17"/>
                  </a:cubicBezTo>
                </a:path>
              </a:pathLst>
            </a:custGeom>
            <a:solidFill>
              <a:srgbClr val="485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2" name="Freeform 656">
              <a:extLst>
                <a:ext uri="{FF2B5EF4-FFF2-40B4-BE49-F238E27FC236}">
                  <a16:creationId xmlns:a16="http://schemas.microsoft.com/office/drawing/2014/main" id="{4509E3A3-941D-7B40-9E3A-9AD17EC79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4126" y="2324799"/>
              <a:ext cx="772464" cy="460304"/>
            </a:xfrm>
            <a:custGeom>
              <a:avLst/>
              <a:gdLst>
                <a:gd name="T0" fmla="*/ 631 w 636"/>
                <a:gd name="T1" fmla="*/ 378 h 379"/>
                <a:gd name="T2" fmla="*/ 631 w 636"/>
                <a:gd name="T3" fmla="*/ 378 h 379"/>
                <a:gd name="T4" fmla="*/ 631 w 636"/>
                <a:gd name="T5" fmla="*/ 365 h 379"/>
                <a:gd name="T6" fmla="*/ 12 w 636"/>
                <a:gd name="T7" fmla="*/ 1 h 379"/>
                <a:gd name="T8" fmla="*/ 5 w 636"/>
                <a:gd name="T9" fmla="*/ 1 h 379"/>
                <a:gd name="T10" fmla="*/ 5 w 636"/>
                <a:gd name="T11" fmla="*/ 1 h 379"/>
                <a:gd name="T12" fmla="*/ 5 w 636"/>
                <a:gd name="T13" fmla="*/ 14 h 379"/>
                <a:gd name="T14" fmla="*/ 624 w 636"/>
                <a:gd name="T15" fmla="*/ 378 h 379"/>
                <a:gd name="T16" fmla="*/ 631 w 636"/>
                <a:gd name="T17" fmla="*/ 37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6" h="379">
                  <a:moveTo>
                    <a:pt x="631" y="378"/>
                  </a:moveTo>
                  <a:cubicBezTo>
                    <a:pt x="631" y="378"/>
                    <a:pt x="631" y="378"/>
                    <a:pt x="631" y="378"/>
                  </a:cubicBezTo>
                  <a:cubicBezTo>
                    <a:pt x="636" y="375"/>
                    <a:pt x="636" y="368"/>
                    <a:pt x="631" y="365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0"/>
                    <a:pt x="7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0" y="4"/>
                    <a:pt x="0" y="11"/>
                    <a:pt x="5" y="14"/>
                  </a:cubicBezTo>
                  <a:cubicBezTo>
                    <a:pt x="624" y="378"/>
                    <a:pt x="624" y="378"/>
                    <a:pt x="624" y="378"/>
                  </a:cubicBezTo>
                  <a:cubicBezTo>
                    <a:pt x="626" y="379"/>
                    <a:pt x="629" y="379"/>
                    <a:pt x="631" y="378"/>
                  </a:cubicBezTo>
                  <a:close/>
                </a:path>
              </a:pathLst>
            </a:custGeom>
            <a:solidFill>
              <a:srgbClr val="EA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3" name="Freeform 657">
              <a:extLst>
                <a:ext uri="{FF2B5EF4-FFF2-40B4-BE49-F238E27FC236}">
                  <a16:creationId xmlns:a16="http://schemas.microsoft.com/office/drawing/2014/main" id="{21766270-2F37-D84D-A232-FC516DA7E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1694" y="2360777"/>
              <a:ext cx="773523" cy="459246"/>
            </a:xfrm>
            <a:custGeom>
              <a:avLst/>
              <a:gdLst>
                <a:gd name="T0" fmla="*/ 632 w 637"/>
                <a:gd name="T1" fmla="*/ 378 h 379"/>
                <a:gd name="T2" fmla="*/ 632 w 637"/>
                <a:gd name="T3" fmla="*/ 378 h 379"/>
                <a:gd name="T4" fmla="*/ 632 w 637"/>
                <a:gd name="T5" fmla="*/ 365 h 379"/>
                <a:gd name="T6" fmla="*/ 13 w 637"/>
                <a:gd name="T7" fmla="*/ 2 h 379"/>
                <a:gd name="T8" fmla="*/ 5 w 637"/>
                <a:gd name="T9" fmla="*/ 2 h 379"/>
                <a:gd name="T10" fmla="*/ 5 w 637"/>
                <a:gd name="T11" fmla="*/ 2 h 379"/>
                <a:gd name="T12" fmla="*/ 5 w 637"/>
                <a:gd name="T13" fmla="*/ 14 h 379"/>
                <a:gd name="T14" fmla="*/ 625 w 637"/>
                <a:gd name="T15" fmla="*/ 378 h 379"/>
                <a:gd name="T16" fmla="*/ 632 w 637"/>
                <a:gd name="T17" fmla="*/ 37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7" h="379">
                  <a:moveTo>
                    <a:pt x="632" y="378"/>
                  </a:moveTo>
                  <a:cubicBezTo>
                    <a:pt x="632" y="378"/>
                    <a:pt x="632" y="378"/>
                    <a:pt x="632" y="378"/>
                  </a:cubicBezTo>
                  <a:cubicBezTo>
                    <a:pt x="637" y="375"/>
                    <a:pt x="637" y="368"/>
                    <a:pt x="632" y="36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0" y="4"/>
                    <a:pt x="0" y="11"/>
                    <a:pt x="5" y="14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27" y="379"/>
                    <a:pt x="630" y="379"/>
                    <a:pt x="632" y="378"/>
                  </a:cubicBezTo>
                  <a:close/>
                </a:path>
              </a:pathLst>
            </a:custGeom>
            <a:solidFill>
              <a:srgbClr val="EA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4" name="Freeform 658">
              <a:extLst>
                <a:ext uri="{FF2B5EF4-FFF2-40B4-BE49-F238E27FC236}">
                  <a16:creationId xmlns:a16="http://schemas.microsoft.com/office/drawing/2014/main" id="{42F1782A-5FB0-0744-935B-2BD621AB83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1379" y="2396754"/>
              <a:ext cx="772464" cy="460304"/>
            </a:xfrm>
            <a:custGeom>
              <a:avLst/>
              <a:gdLst>
                <a:gd name="T0" fmla="*/ 631 w 636"/>
                <a:gd name="T1" fmla="*/ 378 h 379"/>
                <a:gd name="T2" fmla="*/ 631 w 636"/>
                <a:gd name="T3" fmla="*/ 378 h 379"/>
                <a:gd name="T4" fmla="*/ 632 w 636"/>
                <a:gd name="T5" fmla="*/ 365 h 379"/>
                <a:gd name="T6" fmla="*/ 12 w 636"/>
                <a:gd name="T7" fmla="*/ 1 h 379"/>
                <a:gd name="T8" fmla="*/ 5 w 636"/>
                <a:gd name="T9" fmla="*/ 1 h 379"/>
                <a:gd name="T10" fmla="*/ 5 w 636"/>
                <a:gd name="T11" fmla="*/ 1 h 379"/>
                <a:gd name="T12" fmla="*/ 5 w 636"/>
                <a:gd name="T13" fmla="*/ 14 h 379"/>
                <a:gd name="T14" fmla="*/ 624 w 636"/>
                <a:gd name="T15" fmla="*/ 377 h 379"/>
                <a:gd name="T16" fmla="*/ 631 w 636"/>
                <a:gd name="T17" fmla="*/ 37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6" h="379">
                  <a:moveTo>
                    <a:pt x="631" y="378"/>
                  </a:moveTo>
                  <a:cubicBezTo>
                    <a:pt x="631" y="378"/>
                    <a:pt x="631" y="378"/>
                    <a:pt x="631" y="378"/>
                  </a:cubicBezTo>
                  <a:cubicBezTo>
                    <a:pt x="636" y="375"/>
                    <a:pt x="636" y="368"/>
                    <a:pt x="632" y="365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0"/>
                    <a:pt x="7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0" y="4"/>
                    <a:pt x="0" y="11"/>
                    <a:pt x="5" y="14"/>
                  </a:cubicBezTo>
                  <a:cubicBezTo>
                    <a:pt x="624" y="377"/>
                    <a:pt x="624" y="377"/>
                    <a:pt x="624" y="377"/>
                  </a:cubicBezTo>
                  <a:cubicBezTo>
                    <a:pt x="626" y="379"/>
                    <a:pt x="629" y="379"/>
                    <a:pt x="631" y="378"/>
                  </a:cubicBezTo>
                  <a:close/>
                </a:path>
              </a:pathLst>
            </a:custGeom>
            <a:solidFill>
              <a:srgbClr val="EA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5" name="Freeform 659">
              <a:extLst>
                <a:ext uri="{FF2B5EF4-FFF2-40B4-BE49-F238E27FC236}">
                  <a16:creationId xmlns:a16="http://schemas.microsoft.com/office/drawing/2014/main" id="{587DC295-58AC-014B-A4FC-6A6C1C258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8947" y="2431674"/>
              <a:ext cx="773523" cy="460304"/>
            </a:xfrm>
            <a:custGeom>
              <a:avLst/>
              <a:gdLst>
                <a:gd name="T0" fmla="*/ 632 w 637"/>
                <a:gd name="T1" fmla="*/ 378 h 379"/>
                <a:gd name="T2" fmla="*/ 632 w 637"/>
                <a:gd name="T3" fmla="*/ 378 h 379"/>
                <a:gd name="T4" fmla="*/ 632 w 637"/>
                <a:gd name="T5" fmla="*/ 365 h 379"/>
                <a:gd name="T6" fmla="*/ 13 w 637"/>
                <a:gd name="T7" fmla="*/ 1 h 379"/>
                <a:gd name="T8" fmla="*/ 5 w 637"/>
                <a:gd name="T9" fmla="*/ 1 h 379"/>
                <a:gd name="T10" fmla="*/ 5 w 637"/>
                <a:gd name="T11" fmla="*/ 1 h 379"/>
                <a:gd name="T12" fmla="*/ 5 w 637"/>
                <a:gd name="T13" fmla="*/ 14 h 379"/>
                <a:gd name="T14" fmla="*/ 625 w 637"/>
                <a:gd name="T15" fmla="*/ 378 h 379"/>
                <a:gd name="T16" fmla="*/ 632 w 637"/>
                <a:gd name="T17" fmla="*/ 37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7" h="379">
                  <a:moveTo>
                    <a:pt x="632" y="378"/>
                  </a:moveTo>
                  <a:cubicBezTo>
                    <a:pt x="632" y="378"/>
                    <a:pt x="632" y="378"/>
                    <a:pt x="632" y="378"/>
                  </a:cubicBezTo>
                  <a:cubicBezTo>
                    <a:pt x="637" y="375"/>
                    <a:pt x="637" y="368"/>
                    <a:pt x="632" y="365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0"/>
                    <a:pt x="8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0" y="4"/>
                    <a:pt x="0" y="11"/>
                    <a:pt x="5" y="14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27" y="379"/>
                    <a:pt x="630" y="379"/>
                    <a:pt x="632" y="378"/>
                  </a:cubicBezTo>
                  <a:close/>
                </a:path>
              </a:pathLst>
            </a:custGeom>
            <a:solidFill>
              <a:srgbClr val="EA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6" name="Freeform 660">
              <a:extLst>
                <a:ext uri="{FF2B5EF4-FFF2-40B4-BE49-F238E27FC236}">
                  <a16:creationId xmlns:a16="http://schemas.microsoft.com/office/drawing/2014/main" id="{2F1CAD21-FDED-BF4F-B9AF-4ACF8B55C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8631" y="2466594"/>
              <a:ext cx="772464" cy="461362"/>
            </a:xfrm>
            <a:custGeom>
              <a:avLst/>
              <a:gdLst>
                <a:gd name="T0" fmla="*/ 631 w 636"/>
                <a:gd name="T1" fmla="*/ 378 h 380"/>
                <a:gd name="T2" fmla="*/ 631 w 636"/>
                <a:gd name="T3" fmla="*/ 378 h 380"/>
                <a:gd name="T4" fmla="*/ 632 w 636"/>
                <a:gd name="T5" fmla="*/ 366 h 380"/>
                <a:gd name="T6" fmla="*/ 12 w 636"/>
                <a:gd name="T7" fmla="*/ 2 h 380"/>
                <a:gd name="T8" fmla="*/ 5 w 636"/>
                <a:gd name="T9" fmla="*/ 2 h 380"/>
                <a:gd name="T10" fmla="*/ 5 w 636"/>
                <a:gd name="T11" fmla="*/ 2 h 380"/>
                <a:gd name="T12" fmla="*/ 5 w 636"/>
                <a:gd name="T13" fmla="*/ 15 h 380"/>
                <a:gd name="T14" fmla="*/ 624 w 636"/>
                <a:gd name="T15" fmla="*/ 378 h 380"/>
                <a:gd name="T16" fmla="*/ 631 w 636"/>
                <a:gd name="T17" fmla="*/ 37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6" h="380">
                  <a:moveTo>
                    <a:pt x="631" y="378"/>
                  </a:moveTo>
                  <a:cubicBezTo>
                    <a:pt x="631" y="378"/>
                    <a:pt x="631" y="378"/>
                    <a:pt x="631" y="378"/>
                  </a:cubicBezTo>
                  <a:cubicBezTo>
                    <a:pt x="636" y="376"/>
                    <a:pt x="636" y="368"/>
                    <a:pt x="632" y="36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7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0" y="5"/>
                    <a:pt x="0" y="12"/>
                    <a:pt x="5" y="15"/>
                  </a:cubicBezTo>
                  <a:cubicBezTo>
                    <a:pt x="624" y="378"/>
                    <a:pt x="624" y="378"/>
                    <a:pt x="624" y="378"/>
                  </a:cubicBezTo>
                  <a:cubicBezTo>
                    <a:pt x="626" y="380"/>
                    <a:pt x="629" y="380"/>
                    <a:pt x="631" y="378"/>
                  </a:cubicBezTo>
                  <a:close/>
                </a:path>
              </a:pathLst>
            </a:custGeom>
            <a:solidFill>
              <a:srgbClr val="EA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7" name="Freeform 661">
              <a:extLst>
                <a:ext uri="{FF2B5EF4-FFF2-40B4-BE49-F238E27FC236}">
                  <a16:creationId xmlns:a16="http://schemas.microsoft.com/office/drawing/2014/main" id="{038FCDDE-2D83-4447-99FA-9CA791210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0011" y="2554422"/>
              <a:ext cx="31745" cy="30687"/>
            </a:xfrm>
            <a:custGeom>
              <a:avLst/>
              <a:gdLst>
                <a:gd name="T0" fmla="*/ 26 w 26"/>
                <a:gd name="T1" fmla="*/ 12 h 25"/>
                <a:gd name="T2" fmla="*/ 26 w 26"/>
                <a:gd name="T3" fmla="*/ 0 h 25"/>
                <a:gd name="T4" fmla="*/ 5 w 26"/>
                <a:gd name="T5" fmla="*/ 12 h 25"/>
                <a:gd name="T6" fmla="*/ 0 w 26"/>
                <a:gd name="T7" fmla="*/ 21 h 25"/>
                <a:gd name="T8" fmla="*/ 0 w 26"/>
                <a:gd name="T9" fmla="*/ 21 h 25"/>
                <a:gd name="T10" fmla="*/ 5 w 26"/>
                <a:gd name="T11" fmla="*/ 24 h 25"/>
                <a:gd name="T12" fmla="*/ 26 w 26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">
                  <a:moveTo>
                    <a:pt x="26" y="12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4"/>
                    <a:pt x="0" y="17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3" y="25"/>
                    <a:pt x="5" y="24"/>
                  </a:cubicBezTo>
                  <a:lnTo>
                    <a:pt x="26" y="12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8" name="Freeform 662">
              <a:extLst>
                <a:ext uri="{FF2B5EF4-FFF2-40B4-BE49-F238E27FC236}">
                  <a16:creationId xmlns:a16="http://schemas.microsoft.com/office/drawing/2014/main" id="{63CE0B0B-E7C8-0041-83A1-1BD625791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0011" y="2863408"/>
              <a:ext cx="31745" cy="30687"/>
            </a:xfrm>
            <a:custGeom>
              <a:avLst/>
              <a:gdLst>
                <a:gd name="T0" fmla="*/ 26 w 26"/>
                <a:gd name="T1" fmla="*/ 12 h 25"/>
                <a:gd name="T2" fmla="*/ 26 w 26"/>
                <a:gd name="T3" fmla="*/ 0 h 25"/>
                <a:gd name="T4" fmla="*/ 5 w 26"/>
                <a:gd name="T5" fmla="*/ 12 h 25"/>
                <a:gd name="T6" fmla="*/ 0 w 26"/>
                <a:gd name="T7" fmla="*/ 21 h 25"/>
                <a:gd name="T8" fmla="*/ 0 w 26"/>
                <a:gd name="T9" fmla="*/ 21 h 25"/>
                <a:gd name="T10" fmla="*/ 5 w 26"/>
                <a:gd name="T11" fmla="*/ 24 h 25"/>
                <a:gd name="T12" fmla="*/ 26 w 26"/>
                <a:gd name="T1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">
                  <a:moveTo>
                    <a:pt x="26" y="12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4"/>
                    <a:pt x="0" y="17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3" y="25"/>
                    <a:pt x="5" y="24"/>
                  </a:cubicBezTo>
                  <a:lnTo>
                    <a:pt x="26" y="12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9" name="Freeform 663">
              <a:extLst>
                <a:ext uri="{FF2B5EF4-FFF2-40B4-BE49-F238E27FC236}">
                  <a16:creationId xmlns:a16="http://schemas.microsoft.com/office/drawing/2014/main" id="{2C69B255-56DD-8C46-BD38-6492776A4B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9850" y="2579818"/>
              <a:ext cx="663473" cy="544957"/>
            </a:xfrm>
            <a:custGeom>
              <a:avLst/>
              <a:gdLst>
                <a:gd name="T0" fmla="*/ 22 w 546"/>
                <a:gd name="T1" fmla="*/ 146 h 449"/>
                <a:gd name="T2" fmla="*/ 531 w 546"/>
                <a:gd name="T3" fmla="*/ 445 h 449"/>
                <a:gd name="T4" fmla="*/ 546 w 546"/>
                <a:gd name="T5" fmla="*/ 436 h 449"/>
                <a:gd name="T6" fmla="*/ 546 w 546"/>
                <a:gd name="T7" fmla="*/ 342 h 449"/>
                <a:gd name="T8" fmla="*/ 524 w 546"/>
                <a:gd name="T9" fmla="*/ 303 h 449"/>
                <a:gd name="T10" fmla="*/ 16 w 546"/>
                <a:gd name="T11" fmla="*/ 4 h 449"/>
                <a:gd name="T12" fmla="*/ 0 w 546"/>
                <a:gd name="T13" fmla="*/ 13 h 449"/>
                <a:gd name="T14" fmla="*/ 0 w 546"/>
                <a:gd name="T15" fmla="*/ 108 h 449"/>
                <a:gd name="T16" fmla="*/ 22 w 546"/>
                <a:gd name="T17" fmla="*/ 14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6" h="449">
                  <a:moveTo>
                    <a:pt x="22" y="146"/>
                  </a:moveTo>
                  <a:cubicBezTo>
                    <a:pt x="531" y="445"/>
                    <a:pt x="531" y="445"/>
                    <a:pt x="531" y="445"/>
                  </a:cubicBezTo>
                  <a:cubicBezTo>
                    <a:pt x="538" y="449"/>
                    <a:pt x="546" y="444"/>
                    <a:pt x="546" y="436"/>
                  </a:cubicBezTo>
                  <a:cubicBezTo>
                    <a:pt x="546" y="342"/>
                    <a:pt x="546" y="342"/>
                    <a:pt x="546" y="342"/>
                  </a:cubicBezTo>
                  <a:cubicBezTo>
                    <a:pt x="546" y="326"/>
                    <a:pt x="538" y="311"/>
                    <a:pt x="524" y="30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9" y="0"/>
                    <a:pt x="0" y="5"/>
                    <a:pt x="0" y="13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4"/>
                    <a:pt x="8" y="138"/>
                    <a:pt x="22" y="146"/>
                  </a:cubicBezTo>
                  <a:close/>
                </a:path>
              </a:pathLst>
            </a:custGeom>
            <a:solidFill>
              <a:srgbClr val="E7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60" name="Freeform 664">
              <a:extLst>
                <a:ext uri="{FF2B5EF4-FFF2-40B4-BE49-F238E27FC236}">
                  <a16:creationId xmlns:a16="http://schemas.microsoft.com/office/drawing/2014/main" id="{97CFA363-9CFA-FD42-B4C0-23AAD7C20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0358" y="2995679"/>
              <a:ext cx="241263" cy="304753"/>
            </a:xfrm>
            <a:custGeom>
              <a:avLst/>
              <a:gdLst>
                <a:gd name="T0" fmla="*/ 106 w 199"/>
                <a:gd name="T1" fmla="*/ 58 h 251"/>
                <a:gd name="T2" fmla="*/ 14 w 199"/>
                <a:gd name="T3" fmla="*/ 4 h 251"/>
                <a:gd name="T4" fmla="*/ 0 w 199"/>
                <a:gd name="T5" fmla="*/ 12 h 251"/>
                <a:gd name="T6" fmla="*/ 0 w 199"/>
                <a:gd name="T7" fmla="*/ 128 h 251"/>
                <a:gd name="T8" fmla="*/ 5 w 199"/>
                <a:gd name="T9" fmla="*/ 136 h 251"/>
                <a:gd name="T10" fmla="*/ 199 w 199"/>
                <a:gd name="T11" fmla="*/ 251 h 251"/>
                <a:gd name="T12" fmla="*/ 133 w 199"/>
                <a:gd name="T13" fmla="*/ 89 h 251"/>
                <a:gd name="T14" fmla="*/ 106 w 199"/>
                <a:gd name="T15" fmla="*/ 5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251">
                  <a:moveTo>
                    <a:pt x="106" y="58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8" y="0"/>
                    <a:pt x="0" y="5"/>
                    <a:pt x="0" y="1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2"/>
                    <a:pt x="2" y="135"/>
                    <a:pt x="5" y="136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33" y="89"/>
                    <a:pt x="133" y="89"/>
                    <a:pt x="133" y="89"/>
                  </a:cubicBezTo>
                  <a:cubicBezTo>
                    <a:pt x="128" y="76"/>
                    <a:pt x="118" y="65"/>
                    <a:pt x="106" y="58"/>
                  </a:cubicBez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61" name="Freeform 665">
              <a:extLst>
                <a:ext uri="{FF2B5EF4-FFF2-40B4-BE49-F238E27FC236}">
                  <a16:creationId xmlns:a16="http://schemas.microsoft.com/office/drawing/2014/main" id="{D795BEC2-ED34-0E40-9F26-AD3E7D946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4851" y="3213662"/>
              <a:ext cx="102643" cy="115340"/>
            </a:xfrm>
            <a:custGeom>
              <a:avLst/>
              <a:gdLst>
                <a:gd name="T0" fmla="*/ 45 w 85"/>
                <a:gd name="T1" fmla="*/ 0 h 95"/>
                <a:gd name="T2" fmla="*/ 85 w 85"/>
                <a:gd name="T3" fmla="*/ 95 h 95"/>
                <a:gd name="T4" fmla="*/ 45 w 85"/>
                <a:gd name="T5" fmla="*/ 69 h 95"/>
                <a:gd name="T6" fmla="*/ 22 w 85"/>
                <a:gd name="T7" fmla="*/ 84 h 95"/>
                <a:gd name="T8" fmla="*/ 0 w 85"/>
                <a:gd name="T9" fmla="*/ 72 h 95"/>
                <a:gd name="T10" fmla="*/ 0 w 85"/>
                <a:gd name="T11" fmla="*/ 34 h 95"/>
                <a:gd name="T12" fmla="*/ 12 w 85"/>
                <a:gd name="T13" fmla="*/ 17 h 95"/>
                <a:gd name="T14" fmla="*/ 12 w 85"/>
                <a:gd name="T15" fmla="*/ 17 h 95"/>
                <a:gd name="T16" fmla="*/ 32 w 85"/>
                <a:gd name="T17" fmla="*/ 28 h 95"/>
                <a:gd name="T18" fmla="*/ 39 w 85"/>
                <a:gd name="T19" fmla="*/ 48 h 95"/>
                <a:gd name="T20" fmla="*/ 45 w 85"/>
                <a:gd name="T2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5">
                  <a:moveTo>
                    <a:pt x="45" y="0"/>
                  </a:moveTo>
                  <a:cubicBezTo>
                    <a:pt x="85" y="95"/>
                    <a:pt x="85" y="95"/>
                    <a:pt x="85" y="95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12" y="90"/>
                    <a:pt x="0" y="83"/>
                    <a:pt x="0" y="7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6"/>
                    <a:pt x="5" y="19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21" y="15"/>
                    <a:pt x="30" y="20"/>
                    <a:pt x="32" y="28"/>
                  </a:cubicBezTo>
                  <a:cubicBezTo>
                    <a:pt x="39" y="48"/>
                    <a:pt x="39" y="48"/>
                    <a:pt x="39" y="48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303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</p:grpSp>
      <p:grpSp>
        <p:nvGrpSpPr>
          <p:cNvPr id="262" name="Группа 261">
            <a:extLst>
              <a:ext uri="{FF2B5EF4-FFF2-40B4-BE49-F238E27FC236}">
                <a16:creationId xmlns:a16="http://schemas.microsoft.com/office/drawing/2014/main" id="{D77B8FCD-C4B6-764A-A08D-B9F3C4AFD32E}"/>
              </a:ext>
            </a:extLst>
          </p:cNvPr>
          <p:cNvGrpSpPr/>
          <p:nvPr/>
        </p:nvGrpSpPr>
        <p:grpSpPr>
          <a:xfrm>
            <a:off x="7352270" y="964135"/>
            <a:ext cx="4511091" cy="1300484"/>
            <a:chOff x="1013254" y="4831800"/>
            <a:chExt cx="4511091" cy="1300484"/>
          </a:xfrm>
        </p:grpSpPr>
        <p:sp>
          <p:nvSpPr>
            <p:cNvPr id="263" name="Текст 2">
              <a:extLst>
                <a:ext uri="{FF2B5EF4-FFF2-40B4-BE49-F238E27FC236}">
                  <a16:creationId xmlns:a16="http://schemas.microsoft.com/office/drawing/2014/main" id="{A7D2C88B-5B41-0649-A0D9-80786FF47897}"/>
                </a:ext>
              </a:extLst>
            </p:cNvPr>
            <p:cNvSpPr txBox="1">
              <a:spLocks/>
            </p:cNvSpPr>
            <p:nvPr/>
          </p:nvSpPr>
          <p:spPr>
            <a:xfrm>
              <a:off x="3267188" y="4831800"/>
              <a:ext cx="2257157" cy="1300484"/>
            </a:xfrm>
            <a:prstGeom prst="rect">
              <a:avLst/>
            </a:prstGeom>
          </p:spPr>
          <p:txBody>
            <a:bodyPr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600" b="1" dirty="0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 tittle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Lorem Ipsum is simply dummy text of the printing and typesetting industry</a:t>
              </a:r>
              <a:endParaRPr lang="ru-RU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264" name="Прямая соединительная линия 263">
              <a:extLst>
                <a:ext uri="{FF2B5EF4-FFF2-40B4-BE49-F238E27FC236}">
                  <a16:creationId xmlns:a16="http://schemas.microsoft.com/office/drawing/2014/main" id="{C20A299D-38E4-5040-836D-F7A4B145BC2E}"/>
                </a:ext>
              </a:extLst>
            </p:cNvPr>
            <p:cNvCxnSpPr>
              <a:cxnSpLocks/>
            </p:cNvCxnSpPr>
            <p:nvPr/>
          </p:nvCxnSpPr>
          <p:spPr>
            <a:xfrm>
              <a:off x="1013254" y="5079216"/>
              <a:ext cx="2076750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908266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75</Words>
  <Application>Microsoft Office PowerPoint</Application>
  <PresentationFormat>Широкоэкранный</PresentationFormat>
  <Paragraphs>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Tahoma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DELIVERY  OF GOODS</dc:title>
  <dc:creator>Ирина Барина</dc:creator>
  <cp:lastModifiedBy>Ирина Барина</cp:lastModifiedBy>
  <cp:revision>2</cp:revision>
  <dcterms:created xsi:type="dcterms:W3CDTF">2020-12-12T19:20:58Z</dcterms:created>
  <dcterms:modified xsi:type="dcterms:W3CDTF">2020-12-12T19:35:43Z</dcterms:modified>
</cp:coreProperties>
</file>