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9" autoAdjust="0"/>
    <p:restoredTop sz="94660"/>
  </p:normalViewPr>
  <p:slideViewPr>
    <p:cSldViewPr snapToGrid="0">
      <p:cViewPr varScale="1">
        <p:scale>
          <a:sx n="32" d="100"/>
          <a:sy n="32" d="100"/>
        </p:scale>
        <p:origin x="67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083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223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935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39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95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70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46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3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373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97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78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27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3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0">
            <a:extLst>
              <a:ext uri="{FF2B5EF4-FFF2-40B4-BE49-F238E27FC236}">
                <a16:creationId xmlns:a16="http://schemas.microsoft.com/office/drawing/2014/main" id="{DC231167-3B43-A542-98EC-1E7F914B2316}"/>
              </a:ext>
            </a:extLst>
          </p:cNvPr>
          <p:cNvSpPr txBox="1">
            <a:spLocks/>
          </p:cNvSpPr>
          <p:nvPr/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dirty="0"/>
              <a:t>DELIVERY OF GOODS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9AEDF7BB-61CA-2548-8D15-1F456ED79DFF}"/>
              </a:ext>
            </a:extLst>
          </p:cNvPr>
          <p:cNvGrpSpPr/>
          <p:nvPr/>
        </p:nvGrpSpPr>
        <p:grpSpPr>
          <a:xfrm>
            <a:off x="5247455" y="1046480"/>
            <a:ext cx="6369653" cy="5173913"/>
            <a:chOff x="2136328" y="4245379"/>
            <a:chExt cx="2068723" cy="1680373"/>
          </a:xfrm>
        </p:grpSpPr>
        <p:sp>
          <p:nvSpPr>
            <p:cNvPr id="20" name="Freeform 437">
              <a:extLst>
                <a:ext uri="{FF2B5EF4-FFF2-40B4-BE49-F238E27FC236}">
                  <a16:creationId xmlns:a16="http://schemas.microsoft.com/office/drawing/2014/main" id="{64FBFCAB-4901-584E-89A1-6E1ACEA95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899" y="4813616"/>
              <a:ext cx="890979" cy="586226"/>
            </a:xfrm>
            <a:custGeom>
              <a:avLst/>
              <a:gdLst>
                <a:gd name="T0" fmla="*/ 0 w 733"/>
                <a:gd name="T1" fmla="*/ 0 h 483"/>
                <a:gd name="T2" fmla="*/ 0 w 733"/>
                <a:gd name="T3" fmla="*/ 22 h 483"/>
                <a:gd name="T4" fmla="*/ 0 w 733"/>
                <a:gd name="T5" fmla="*/ 88 h 483"/>
                <a:gd name="T6" fmla="*/ 386 w 733"/>
                <a:gd name="T7" fmla="*/ 319 h 483"/>
                <a:gd name="T8" fmla="*/ 443 w 733"/>
                <a:gd name="T9" fmla="*/ 282 h 483"/>
                <a:gd name="T10" fmla="*/ 463 w 733"/>
                <a:gd name="T11" fmla="*/ 347 h 483"/>
                <a:gd name="T12" fmla="*/ 456 w 733"/>
                <a:gd name="T13" fmla="*/ 361 h 483"/>
                <a:gd name="T14" fmla="*/ 661 w 733"/>
                <a:gd name="T15" fmla="*/ 483 h 483"/>
                <a:gd name="T16" fmla="*/ 733 w 733"/>
                <a:gd name="T17" fmla="*/ 432 h 483"/>
                <a:gd name="T18" fmla="*/ 733 w 733"/>
                <a:gd name="T19" fmla="*/ 431 h 483"/>
                <a:gd name="T20" fmla="*/ 0 w 733"/>
                <a:gd name="T21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3" h="483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86" y="319"/>
                    <a:pt x="386" y="319"/>
                    <a:pt x="386" y="319"/>
                  </a:cubicBezTo>
                  <a:cubicBezTo>
                    <a:pt x="443" y="282"/>
                    <a:pt x="443" y="282"/>
                    <a:pt x="443" y="282"/>
                  </a:cubicBezTo>
                  <a:cubicBezTo>
                    <a:pt x="463" y="347"/>
                    <a:pt x="463" y="347"/>
                    <a:pt x="463" y="347"/>
                  </a:cubicBezTo>
                  <a:cubicBezTo>
                    <a:pt x="463" y="347"/>
                    <a:pt x="460" y="353"/>
                    <a:pt x="456" y="361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733" y="432"/>
                    <a:pt x="733" y="432"/>
                    <a:pt x="733" y="432"/>
                  </a:cubicBezTo>
                  <a:cubicBezTo>
                    <a:pt x="733" y="431"/>
                    <a:pt x="733" y="431"/>
                    <a:pt x="733" y="4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9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" name="Freeform 438">
              <a:extLst>
                <a:ext uri="{FF2B5EF4-FFF2-40B4-BE49-F238E27FC236}">
                  <a16:creationId xmlns:a16="http://schemas.microsoft.com/office/drawing/2014/main" id="{790612D1-C485-9C46-9B4B-772B66101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317" y="4464420"/>
              <a:ext cx="1290967" cy="1080392"/>
            </a:xfrm>
            <a:custGeom>
              <a:avLst/>
              <a:gdLst>
                <a:gd name="T0" fmla="*/ 0 w 1220"/>
                <a:gd name="T1" fmla="*/ 305 h 1021"/>
                <a:gd name="T2" fmla="*/ 0 w 1220"/>
                <a:gd name="T3" fmla="*/ 0 h 1021"/>
                <a:gd name="T4" fmla="*/ 1220 w 1220"/>
                <a:gd name="T5" fmla="*/ 717 h 1021"/>
                <a:gd name="T6" fmla="*/ 1220 w 1220"/>
                <a:gd name="T7" fmla="*/ 1021 h 1021"/>
                <a:gd name="T8" fmla="*/ 0 w 1220"/>
                <a:gd name="T9" fmla="*/ 305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0" h="1021">
                  <a:moveTo>
                    <a:pt x="0" y="305"/>
                  </a:moveTo>
                  <a:lnTo>
                    <a:pt x="0" y="0"/>
                  </a:lnTo>
                  <a:lnTo>
                    <a:pt x="1220" y="717"/>
                  </a:lnTo>
                  <a:lnTo>
                    <a:pt x="1220" y="1021"/>
                  </a:lnTo>
                  <a:lnTo>
                    <a:pt x="0" y="305"/>
                  </a:lnTo>
                  <a:close/>
                </a:path>
              </a:pathLst>
            </a:custGeom>
            <a:solidFill>
              <a:srgbClr val="464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" name="Freeform 439">
              <a:extLst>
                <a:ext uri="{FF2B5EF4-FFF2-40B4-BE49-F238E27FC236}">
                  <a16:creationId xmlns:a16="http://schemas.microsoft.com/office/drawing/2014/main" id="{B4D2ADCA-C1B0-0542-B9FA-5220BEBA2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4331" y="4992446"/>
              <a:ext cx="372476" cy="626437"/>
            </a:xfrm>
            <a:custGeom>
              <a:avLst/>
              <a:gdLst>
                <a:gd name="T0" fmla="*/ 0 w 352"/>
                <a:gd name="T1" fmla="*/ 208 h 592"/>
                <a:gd name="T2" fmla="*/ 0 w 352"/>
                <a:gd name="T3" fmla="*/ 592 h 592"/>
                <a:gd name="T4" fmla="*/ 352 w 352"/>
                <a:gd name="T5" fmla="*/ 384 h 592"/>
                <a:gd name="T6" fmla="*/ 352 w 352"/>
                <a:gd name="T7" fmla="*/ 0 h 592"/>
                <a:gd name="T8" fmla="*/ 0 w 352"/>
                <a:gd name="T9" fmla="*/ 208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92">
                  <a:moveTo>
                    <a:pt x="0" y="208"/>
                  </a:moveTo>
                  <a:lnTo>
                    <a:pt x="0" y="592"/>
                  </a:lnTo>
                  <a:lnTo>
                    <a:pt x="352" y="384"/>
                  </a:lnTo>
                  <a:lnTo>
                    <a:pt x="352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A9A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" name="Freeform 440">
              <a:extLst>
                <a:ext uri="{FF2B5EF4-FFF2-40B4-BE49-F238E27FC236}">
                  <a16:creationId xmlns:a16="http://schemas.microsoft.com/office/drawing/2014/main" id="{826899DE-2271-C34E-87E2-F9C6E986F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317" y="4464420"/>
              <a:ext cx="295230" cy="322742"/>
            </a:xfrm>
            <a:custGeom>
              <a:avLst/>
              <a:gdLst>
                <a:gd name="T0" fmla="*/ 279 w 279"/>
                <a:gd name="T1" fmla="*/ 164 h 305"/>
                <a:gd name="T2" fmla="*/ 0 w 279"/>
                <a:gd name="T3" fmla="*/ 0 h 305"/>
                <a:gd name="T4" fmla="*/ 0 w 279"/>
                <a:gd name="T5" fmla="*/ 305 h 305"/>
                <a:gd name="T6" fmla="*/ 0 w 279"/>
                <a:gd name="T7" fmla="*/ 305 h 305"/>
                <a:gd name="T8" fmla="*/ 279 w 279"/>
                <a:gd name="T9" fmla="*/ 16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305">
                  <a:moveTo>
                    <a:pt x="279" y="164"/>
                  </a:moveTo>
                  <a:lnTo>
                    <a:pt x="0" y="0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279" y="164"/>
                  </a:lnTo>
                  <a:close/>
                </a:path>
              </a:pathLst>
            </a:custGeom>
            <a:solidFill>
              <a:srgbClr val="ADB3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" name="Freeform 441">
              <a:extLst>
                <a:ext uri="{FF2B5EF4-FFF2-40B4-BE49-F238E27FC236}">
                  <a16:creationId xmlns:a16="http://schemas.microsoft.com/office/drawing/2014/main" id="{E1D8322A-5A77-404E-A25F-72FD400E3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878" y="5372330"/>
              <a:ext cx="523795" cy="348138"/>
            </a:xfrm>
            <a:custGeom>
              <a:avLst/>
              <a:gdLst>
                <a:gd name="T0" fmla="*/ 0 w 495"/>
                <a:gd name="T1" fmla="*/ 0 h 329"/>
                <a:gd name="T2" fmla="*/ 0 w 495"/>
                <a:gd name="T3" fmla="*/ 75 h 329"/>
                <a:gd name="T4" fmla="*/ 434 w 495"/>
                <a:gd name="T5" fmla="*/ 329 h 329"/>
                <a:gd name="T6" fmla="*/ 495 w 495"/>
                <a:gd name="T7" fmla="*/ 289 h 329"/>
                <a:gd name="T8" fmla="*/ 0 w 495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329">
                  <a:moveTo>
                    <a:pt x="0" y="0"/>
                  </a:moveTo>
                  <a:lnTo>
                    <a:pt x="0" y="75"/>
                  </a:lnTo>
                  <a:lnTo>
                    <a:pt x="434" y="329"/>
                  </a:lnTo>
                  <a:lnTo>
                    <a:pt x="495" y="2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" name="Freeform 442">
              <a:extLst>
                <a:ext uri="{FF2B5EF4-FFF2-40B4-BE49-F238E27FC236}">
                  <a16:creationId xmlns:a16="http://schemas.microsoft.com/office/drawing/2014/main" id="{7A7A9464-6716-D340-8285-4DBF62AFD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878" y="5356456"/>
              <a:ext cx="523795" cy="321684"/>
            </a:xfrm>
            <a:custGeom>
              <a:avLst/>
              <a:gdLst>
                <a:gd name="T0" fmla="*/ 0 w 495"/>
                <a:gd name="T1" fmla="*/ 15 h 304"/>
                <a:gd name="T2" fmla="*/ 31 w 495"/>
                <a:gd name="T3" fmla="*/ 0 h 304"/>
                <a:gd name="T4" fmla="*/ 386 w 495"/>
                <a:gd name="T5" fmla="*/ 208 h 304"/>
                <a:gd name="T6" fmla="*/ 495 w 495"/>
                <a:gd name="T7" fmla="*/ 144 h 304"/>
                <a:gd name="T8" fmla="*/ 495 w 495"/>
                <a:gd name="T9" fmla="*/ 304 h 304"/>
                <a:gd name="T10" fmla="*/ 0 w 495"/>
                <a:gd name="T11" fmla="*/ 1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5" h="304">
                  <a:moveTo>
                    <a:pt x="0" y="15"/>
                  </a:moveTo>
                  <a:lnTo>
                    <a:pt x="31" y="0"/>
                  </a:lnTo>
                  <a:lnTo>
                    <a:pt x="386" y="208"/>
                  </a:lnTo>
                  <a:lnTo>
                    <a:pt x="495" y="144"/>
                  </a:lnTo>
                  <a:lnTo>
                    <a:pt x="495" y="304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3F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" name="Freeform 443">
              <a:extLst>
                <a:ext uri="{FF2B5EF4-FFF2-40B4-BE49-F238E27FC236}">
                  <a16:creationId xmlns:a16="http://schemas.microsoft.com/office/drawing/2014/main" id="{FE0F2D33-531A-E748-A64A-6F5489ACE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6100" y="5125776"/>
              <a:ext cx="359778" cy="274066"/>
            </a:xfrm>
            <a:custGeom>
              <a:avLst/>
              <a:gdLst>
                <a:gd name="T0" fmla="*/ 0 w 340"/>
                <a:gd name="T1" fmla="*/ 106 h 259"/>
                <a:gd name="T2" fmla="*/ 257 w 340"/>
                <a:gd name="T3" fmla="*/ 259 h 259"/>
                <a:gd name="T4" fmla="*/ 340 w 340"/>
                <a:gd name="T5" fmla="*/ 201 h 259"/>
                <a:gd name="T6" fmla="*/ 340 w 340"/>
                <a:gd name="T7" fmla="*/ 200 h 259"/>
                <a:gd name="T8" fmla="*/ 0 w 340"/>
                <a:gd name="T9" fmla="*/ 0 h 259"/>
                <a:gd name="T10" fmla="*/ 0 w 340"/>
                <a:gd name="T11" fmla="*/ 10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259">
                  <a:moveTo>
                    <a:pt x="0" y="106"/>
                  </a:moveTo>
                  <a:lnTo>
                    <a:pt x="257" y="259"/>
                  </a:lnTo>
                  <a:lnTo>
                    <a:pt x="340" y="201"/>
                  </a:lnTo>
                  <a:lnTo>
                    <a:pt x="340" y="200"/>
                  </a:lnTo>
                  <a:lnTo>
                    <a:pt x="0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59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" name="Freeform 444">
              <a:extLst>
                <a:ext uri="{FF2B5EF4-FFF2-40B4-BE49-F238E27FC236}">
                  <a16:creationId xmlns:a16="http://schemas.microsoft.com/office/drawing/2014/main" id="{3B559C6E-99CC-4745-A0E6-4EA91E6CA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182" y="5017842"/>
              <a:ext cx="688869" cy="885689"/>
            </a:xfrm>
            <a:custGeom>
              <a:avLst/>
              <a:gdLst>
                <a:gd name="T0" fmla="*/ 567 w 567"/>
                <a:gd name="T1" fmla="*/ 385 h 730"/>
                <a:gd name="T2" fmla="*/ 519 w 567"/>
                <a:gd name="T3" fmla="*/ 123 h 730"/>
                <a:gd name="T4" fmla="*/ 307 w 567"/>
                <a:gd name="T5" fmla="*/ 0 h 730"/>
                <a:gd name="T6" fmla="*/ 306 w 567"/>
                <a:gd name="T7" fmla="*/ 0 h 730"/>
                <a:gd name="T8" fmla="*/ 0 w 567"/>
                <a:gd name="T9" fmla="*/ 180 h 730"/>
                <a:gd name="T10" fmla="*/ 188 w 567"/>
                <a:gd name="T11" fmla="*/ 531 h 730"/>
                <a:gd name="T12" fmla="*/ 260 w 567"/>
                <a:gd name="T13" fmla="*/ 730 h 730"/>
                <a:gd name="T14" fmla="*/ 567 w 567"/>
                <a:gd name="T15" fmla="*/ 551 h 730"/>
                <a:gd name="T16" fmla="*/ 567 w 567"/>
                <a:gd name="T17" fmla="*/ 546 h 730"/>
                <a:gd name="T18" fmla="*/ 567 w 567"/>
                <a:gd name="T19" fmla="*/ 385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7" h="730">
                  <a:moveTo>
                    <a:pt x="567" y="385"/>
                  </a:moveTo>
                  <a:cubicBezTo>
                    <a:pt x="519" y="123"/>
                    <a:pt x="519" y="123"/>
                    <a:pt x="519" y="123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88" y="531"/>
                    <a:pt x="188" y="531"/>
                    <a:pt x="188" y="531"/>
                  </a:cubicBezTo>
                  <a:cubicBezTo>
                    <a:pt x="260" y="730"/>
                    <a:pt x="260" y="730"/>
                    <a:pt x="260" y="730"/>
                  </a:cubicBezTo>
                  <a:cubicBezTo>
                    <a:pt x="567" y="551"/>
                    <a:pt x="567" y="551"/>
                    <a:pt x="567" y="551"/>
                  </a:cubicBezTo>
                  <a:cubicBezTo>
                    <a:pt x="567" y="549"/>
                    <a:pt x="567" y="548"/>
                    <a:pt x="567" y="546"/>
                  </a:cubicBezTo>
                  <a:lnTo>
                    <a:pt x="567" y="385"/>
                  </a:lnTo>
                  <a:close/>
                </a:path>
              </a:pathLst>
            </a:custGeom>
            <a:solidFill>
              <a:srgbClr val="E7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" name="Freeform 445">
              <a:extLst>
                <a:ext uri="{FF2B5EF4-FFF2-40B4-BE49-F238E27FC236}">
                  <a16:creationId xmlns:a16="http://schemas.microsoft.com/office/drawing/2014/main" id="{6E091551-9304-994C-BAB8-CFB0FCECD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5124" y="5236884"/>
              <a:ext cx="316393" cy="666647"/>
            </a:xfrm>
            <a:custGeom>
              <a:avLst/>
              <a:gdLst>
                <a:gd name="T0" fmla="*/ 261 w 261"/>
                <a:gd name="T1" fmla="*/ 384 h 550"/>
                <a:gd name="T2" fmla="*/ 213 w 261"/>
                <a:gd name="T3" fmla="*/ 122 h 550"/>
                <a:gd name="T4" fmla="*/ 1 w 261"/>
                <a:gd name="T5" fmla="*/ 0 h 550"/>
                <a:gd name="T6" fmla="*/ 0 w 261"/>
                <a:gd name="T7" fmla="*/ 0 h 550"/>
                <a:gd name="T8" fmla="*/ 0 w 261"/>
                <a:gd name="T9" fmla="*/ 399 h 550"/>
                <a:gd name="T10" fmla="*/ 261 w 261"/>
                <a:gd name="T11" fmla="*/ 550 h 550"/>
                <a:gd name="T12" fmla="*/ 261 w 261"/>
                <a:gd name="T13" fmla="*/ 545 h 550"/>
                <a:gd name="T14" fmla="*/ 261 w 261"/>
                <a:gd name="T15" fmla="*/ 38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" h="550">
                  <a:moveTo>
                    <a:pt x="261" y="384"/>
                  </a:moveTo>
                  <a:cubicBezTo>
                    <a:pt x="213" y="122"/>
                    <a:pt x="213" y="122"/>
                    <a:pt x="213" y="12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261" y="550"/>
                    <a:pt x="261" y="550"/>
                    <a:pt x="261" y="550"/>
                  </a:cubicBezTo>
                  <a:cubicBezTo>
                    <a:pt x="261" y="549"/>
                    <a:pt x="261" y="547"/>
                    <a:pt x="261" y="545"/>
                  </a:cubicBezTo>
                  <a:lnTo>
                    <a:pt x="261" y="384"/>
                  </a:lnTo>
                  <a:close/>
                </a:path>
              </a:pathLst>
            </a:custGeom>
            <a:solidFill>
              <a:srgbClr val="EA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" name="Freeform 446">
              <a:extLst>
                <a:ext uri="{FF2B5EF4-FFF2-40B4-BE49-F238E27FC236}">
                  <a16:creationId xmlns:a16="http://schemas.microsoft.com/office/drawing/2014/main" id="{6ACF43B3-22C3-4F48-8D6F-AC9490B8E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0940" y="5336352"/>
              <a:ext cx="177773" cy="341789"/>
            </a:xfrm>
            <a:custGeom>
              <a:avLst/>
              <a:gdLst>
                <a:gd name="T0" fmla="*/ 123 w 168"/>
                <a:gd name="T1" fmla="*/ 71 h 323"/>
                <a:gd name="T2" fmla="*/ 0 w 168"/>
                <a:gd name="T3" fmla="*/ 0 h 323"/>
                <a:gd name="T4" fmla="*/ 0 w 168"/>
                <a:gd name="T5" fmla="*/ 185 h 323"/>
                <a:gd name="T6" fmla="*/ 46 w 168"/>
                <a:gd name="T7" fmla="*/ 258 h 323"/>
                <a:gd name="T8" fmla="*/ 168 w 168"/>
                <a:gd name="T9" fmla="*/ 323 h 323"/>
                <a:gd name="T10" fmla="*/ 123 w 168"/>
                <a:gd name="T11" fmla="*/ 7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323">
                  <a:moveTo>
                    <a:pt x="123" y="71"/>
                  </a:moveTo>
                  <a:lnTo>
                    <a:pt x="0" y="0"/>
                  </a:lnTo>
                  <a:lnTo>
                    <a:pt x="0" y="185"/>
                  </a:lnTo>
                  <a:lnTo>
                    <a:pt x="46" y="258"/>
                  </a:lnTo>
                  <a:lnTo>
                    <a:pt x="168" y="323"/>
                  </a:lnTo>
                  <a:lnTo>
                    <a:pt x="123" y="71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" name="Freeform 447">
              <a:extLst>
                <a:ext uri="{FF2B5EF4-FFF2-40B4-BE49-F238E27FC236}">
                  <a16:creationId xmlns:a16="http://schemas.microsoft.com/office/drawing/2014/main" id="{D431F71C-869A-764C-B28A-64DD14696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254" y="5725758"/>
              <a:ext cx="160842" cy="198936"/>
            </a:xfrm>
            <a:custGeom>
              <a:avLst/>
              <a:gdLst>
                <a:gd name="T0" fmla="*/ 113 w 132"/>
                <a:gd name="T1" fmla="*/ 58 h 164"/>
                <a:gd name="T2" fmla="*/ 101 w 132"/>
                <a:gd name="T3" fmla="*/ 151 h 164"/>
                <a:gd name="T4" fmla="*/ 19 w 132"/>
                <a:gd name="T5" fmla="*/ 106 h 164"/>
                <a:gd name="T6" fmla="*/ 31 w 132"/>
                <a:gd name="T7" fmla="*/ 13 h 164"/>
                <a:gd name="T8" fmla="*/ 113 w 132"/>
                <a:gd name="T9" fmla="*/ 5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113" y="58"/>
                  </a:moveTo>
                  <a:cubicBezTo>
                    <a:pt x="132" y="97"/>
                    <a:pt x="127" y="138"/>
                    <a:pt x="101" y="151"/>
                  </a:cubicBezTo>
                  <a:cubicBezTo>
                    <a:pt x="75" y="164"/>
                    <a:pt x="39" y="144"/>
                    <a:pt x="19" y="106"/>
                  </a:cubicBezTo>
                  <a:cubicBezTo>
                    <a:pt x="0" y="67"/>
                    <a:pt x="5" y="26"/>
                    <a:pt x="31" y="13"/>
                  </a:cubicBezTo>
                  <a:cubicBezTo>
                    <a:pt x="57" y="0"/>
                    <a:pt x="93" y="20"/>
                    <a:pt x="113" y="58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5" name="Freeform 448">
              <a:extLst>
                <a:ext uri="{FF2B5EF4-FFF2-40B4-BE49-F238E27FC236}">
                  <a16:creationId xmlns:a16="http://schemas.microsoft.com/office/drawing/2014/main" id="{F54DFFA5-D731-9B4C-B10D-621B6C3FF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999" y="5760678"/>
              <a:ext cx="97352" cy="129097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3 w 80"/>
                <a:gd name="T5" fmla="*/ 67 h 106"/>
                <a:gd name="T6" fmla="*/ 17 w 80"/>
                <a:gd name="T7" fmla="*/ 8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8" y="106"/>
                    <a:pt x="25" y="92"/>
                    <a:pt x="13" y="67"/>
                  </a:cubicBezTo>
                  <a:cubicBezTo>
                    <a:pt x="0" y="42"/>
                    <a:pt x="2" y="15"/>
                    <a:pt x="17" y="8"/>
                  </a:cubicBezTo>
                  <a:cubicBezTo>
                    <a:pt x="32" y="0"/>
                    <a:pt x="55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" name="Freeform 449">
              <a:extLst>
                <a:ext uri="{FF2B5EF4-FFF2-40B4-BE49-F238E27FC236}">
                  <a16:creationId xmlns:a16="http://schemas.microsoft.com/office/drawing/2014/main" id="{A9CB91E8-FD16-8140-ABE5-B408B2C7C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174" y="5723642"/>
              <a:ext cx="142853" cy="186238"/>
            </a:xfrm>
            <a:custGeom>
              <a:avLst/>
              <a:gdLst>
                <a:gd name="T0" fmla="*/ 101 w 117"/>
                <a:gd name="T1" fmla="*/ 109 h 154"/>
                <a:gd name="T2" fmla="*/ 89 w 117"/>
                <a:gd name="T3" fmla="*/ 57 h 154"/>
                <a:gd name="T4" fmla="*/ 10 w 117"/>
                <a:gd name="T5" fmla="*/ 11 h 154"/>
                <a:gd name="T6" fmla="*/ 0 w 117"/>
                <a:gd name="T7" fmla="*/ 16 h 154"/>
                <a:gd name="T8" fmla="*/ 7 w 117"/>
                <a:gd name="T9" fmla="*/ 33 h 154"/>
                <a:gd name="T10" fmla="*/ 18 w 117"/>
                <a:gd name="T11" fmla="*/ 92 h 154"/>
                <a:gd name="T12" fmla="*/ 61 w 117"/>
                <a:gd name="T13" fmla="*/ 137 h 154"/>
                <a:gd name="T14" fmla="*/ 72 w 117"/>
                <a:gd name="T15" fmla="*/ 154 h 154"/>
                <a:gd name="T16" fmla="*/ 78 w 117"/>
                <a:gd name="T17" fmla="*/ 150 h 154"/>
                <a:gd name="T18" fmla="*/ 72 w 117"/>
                <a:gd name="T19" fmla="*/ 154 h 154"/>
                <a:gd name="T20" fmla="*/ 106 w 117"/>
                <a:gd name="T21" fmla="*/ 137 h 154"/>
                <a:gd name="T22" fmla="*/ 117 w 117"/>
                <a:gd name="T23" fmla="*/ 119 h 154"/>
                <a:gd name="T24" fmla="*/ 117 w 117"/>
                <a:gd name="T25" fmla="*/ 119 h 154"/>
                <a:gd name="T26" fmla="*/ 101 w 117"/>
                <a:gd name="T27" fmla="*/ 10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54">
                  <a:moveTo>
                    <a:pt x="101" y="109"/>
                  </a:moveTo>
                  <a:cubicBezTo>
                    <a:pt x="102" y="93"/>
                    <a:pt x="98" y="75"/>
                    <a:pt x="89" y="57"/>
                  </a:cubicBezTo>
                  <a:cubicBezTo>
                    <a:pt x="70" y="20"/>
                    <a:pt x="35" y="0"/>
                    <a:pt x="1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4" y="50"/>
                    <a:pt x="7" y="72"/>
                    <a:pt x="18" y="92"/>
                  </a:cubicBezTo>
                  <a:cubicBezTo>
                    <a:pt x="28" y="113"/>
                    <a:pt x="44" y="129"/>
                    <a:pt x="61" y="137"/>
                  </a:cubicBezTo>
                  <a:cubicBezTo>
                    <a:pt x="72" y="154"/>
                    <a:pt x="72" y="154"/>
                    <a:pt x="72" y="154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2" y="154"/>
                    <a:pt x="72" y="154"/>
                    <a:pt x="72" y="154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12" y="133"/>
                    <a:pt x="117" y="127"/>
                    <a:pt x="117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1" y="115"/>
                    <a:pt x="102" y="110"/>
                    <a:pt x="101" y="109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" name="Freeform 450">
              <a:extLst>
                <a:ext uri="{FF2B5EF4-FFF2-40B4-BE49-F238E27FC236}">
                  <a16:creationId xmlns:a16="http://schemas.microsoft.com/office/drawing/2014/main" id="{D7F42203-1156-0A41-A67D-64AE572ED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254" y="5725758"/>
              <a:ext cx="160842" cy="199994"/>
            </a:xfrm>
            <a:custGeom>
              <a:avLst/>
              <a:gdLst>
                <a:gd name="T0" fmla="*/ 112 w 132"/>
                <a:gd name="T1" fmla="*/ 59 h 165"/>
                <a:gd name="T2" fmla="*/ 101 w 132"/>
                <a:gd name="T3" fmla="*/ 152 h 165"/>
                <a:gd name="T4" fmla="*/ 19 w 132"/>
                <a:gd name="T5" fmla="*/ 106 h 165"/>
                <a:gd name="T6" fmla="*/ 31 w 132"/>
                <a:gd name="T7" fmla="*/ 13 h 165"/>
                <a:gd name="T8" fmla="*/ 112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2" y="59"/>
                  </a:moveTo>
                  <a:cubicBezTo>
                    <a:pt x="132" y="98"/>
                    <a:pt x="126" y="139"/>
                    <a:pt x="101" y="152"/>
                  </a:cubicBezTo>
                  <a:cubicBezTo>
                    <a:pt x="75" y="165"/>
                    <a:pt x="38" y="145"/>
                    <a:pt x="19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6" y="0"/>
                    <a:pt x="93" y="21"/>
                    <a:pt x="112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" name="Freeform 451">
              <a:extLst>
                <a:ext uri="{FF2B5EF4-FFF2-40B4-BE49-F238E27FC236}">
                  <a16:creationId xmlns:a16="http://schemas.microsoft.com/office/drawing/2014/main" id="{03FCCAD6-E0C6-374A-9D88-2F02455B0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999" y="5761736"/>
              <a:ext cx="97352" cy="129097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2 w 80"/>
                <a:gd name="T5" fmla="*/ 67 h 106"/>
                <a:gd name="T6" fmla="*/ 17 w 80"/>
                <a:gd name="T7" fmla="*/ 7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7" y="106"/>
                    <a:pt x="25" y="92"/>
                    <a:pt x="12" y="67"/>
                  </a:cubicBezTo>
                  <a:cubicBezTo>
                    <a:pt x="0" y="42"/>
                    <a:pt x="2" y="15"/>
                    <a:pt x="17" y="7"/>
                  </a:cubicBezTo>
                  <a:cubicBezTo>
                    <a:pt x="32" y="0"/>
                    <a:pt x="54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" name="Freeform 452">
              <a:extLst>
                <a:ext uri="{FF2B5EF4-FFF2-40B4-BE49-F238E27FC236}">
                  <a16:creationId xmlns:a16="http://schemas.microsoft.com/office/drawing/2014/main" id="{0BA9A910-30DB-FA43-A96F-D92763616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476" y="5517299"/>
              <a:ext cx="160842" cy="199994"/>
            </a:xfrm>
            <a:custGeom>
              <a:avLst/>
              <a:gdLst>
                <a:gd name="T0" fmla="*/ 113 w 132"/>
                <a:gd name="T1" fmla="*/ 59 h 165"/>
                <a:gd name="T2" fmla="*/ 102 w 132"/>
                <a:gd name="T3" fmla="*/ 152 h 165"/>
                <a:gd name="T4" fmla="*/ 20 w 132"/>
                <a:gd name="T5" fmla="*/ 106 h 165"/>
                <a:gd name="T6" fmla="*/ 31 w 132"/>
                <a:gd name="T7" fmla="*/ 13 h 165"/>
                <a:gd name="T8" fmla="*/ 113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9"/>
                  </a:moveTo>
                  <a:cubicBezTo>
                    <a:pt x="132" y="97"/>
                    <a:pt x="127" y="139"/>
                    <a:pt x="102" y="152"/>
                  </a:cubicBezTo>
                  <a:cubicBezTo>
                    <a:pt x="76" y="165"/>
                    <a:pt x="39" y="144"/>
                    <a:pt x="20" y="106"/>
                  </a:cubicBezTo>
                  <a:cubicBezTo>
                    <a:pt x="0" y="67"/>
                    <a:pt x="6" y="26"/>
                    <a:pt x="31" y="13"/>
                  </a:cubicBezTo>
                  <a:cubicBezTo>
                    <a:pt x="57" y="0"/>
                    <a:pt x="94" y="20"/>
                    <a:pt x="113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" name="Freeform 453">
              <a:extLst>
                <a:ext uri="{FF2B5EF4-FFF2-40B4-BE49-F238E27FC236}">
                  <a16:creationId xmlns:a16="http://schemas.microsoft.com/office/drawing/2014/main" id="{6722D9F8-0E51-4C4A-BF81-F4A0D0470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279" y="5552218"/>
              <a:ext cx="96294" cy="128039"/>
            </a:xfrm>
            <a:custGeom>
              <a:avLst/>
              <a:gdLst>
                <a:gd name="T0" fmla="*/ 67 w 79"/>
                <a:gd name="T1" fmla="*/ 39 h 106"/>
                <a:gd name="T2" fmla="*/ 62 w 79"/>
                <a:gd name="T3" fmla="*/ 99 h 106"/>
                <a:gd name="T4" fmla="*/ 12 w 79"/>
                <a:gd name="T5" fmla="*/ 67 h 106"/>
                <a:gd name="T6" fmla="*/ 17 w 79"/>
                <a:gd name="T7" fmla="*/ 8 h 106"/>
                <a:gd name="T8" fmla="*/ 67 w 79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06">
                  <a:moveTo>
                    <a:pt x="67" y="39"/>
                  </a:moveTo>
                  <a:cubicBezTo>
                    <a:pt x="79" y="64"/>
                    <a:pt x="77" y="91"/>
                    <a:pt x="62" y="99"/>
                  </a:cubicBezTo>
                  <a:cubicBezTo>
                    <a:pt x="47" y="106"/>
                    <a:pt x="25" y="92"/>
                    <a:pt x="12" y="67"/>
                  </a:cubicBezTo>
                  <a:cubicBezTo>
                    <a:pt x="0" y="42"/>
                    <a:pt x="1" y="15"/>
                    <a:pt x="17" y="8"/>
                  </a:cubicBezTo>
                  <a:cubicBezTo>
                    <a:pt x="32" y="0"/>
                    <a:pt x="54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" name="Freeform 454">
              <a:extLst>
                <a:ext uri="{FF2B5EF4-FFF2-40B4-BE49-F238E27FC236}">
                  <a16:creationId xmlns:a16="http://schemas.microsoft.com/office/drawing/2014/main" id="{5812FA07-59B4-B04C-B8D5-EC3A8AB4F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512" y="5514125"/>
              <a:ext cx="141795" cy="188354"/>
            </a:xfrm>
            <a:custGeom>
              <a:avLst/>
              <a:gdLst>
                <a:gd name="T0" fmla="*/ 100 w 117"/>
                <a:gd name="T1" fmla="*/ 110 h 155"/>
                <a:gd name="T2" fmla="*/ 89 w 117"/>
                <a:gd name="T3" fmla="*/ 58 h 155"/>
                <a:gd name="T4" fmla="*/ 9 w 117"/>
                <a:gd name="T5" fmla="*/ 11 h 155"/>
                <a:gd name="T6" fmla="*/ 0 w 117"/>
                <a:gd name="T7" fmla="*/ 17 h 155"/>
                <a:gd name="T8" fmla="*/ 7 w 117"/>
                <a:gd name="T9" fmla="*/ 33 h 155"/>
                <a:gd name="T10" fmla="*/ 17 w 117"/>
                <a:gd name="T11" fmla="*/ 92 h 155"/>
                <a:gd name="T12" fmla="*/ 61 w 117"/>
                <a:gd name="T13" fmla="*/ 137 h 155"/>
                <a:gd name="T14" fmla="*/ 71 w 117"/>
                <a:gd name="T15" fmla="*/ 154 h 155"/>
                <a:gd name="T16" fmla="*/ 77 w 117"/>
                <a:gd name="T17" fmla="*/ 151 h 155"/>
                <a:gd name="T18" fmla="*/ 71 w 117"/>
                <a:gd name="T19" fmla="*/ 155 h 155"/>
                <a:gd name="T20" fmla="*/ 105 w 117"/>
                <a:gd name="T21" fmla="*/ 137 h 155"/>
                <a:gd name="T22" fmla="*/ 117 w 117"/>
                <a:gd name="T23" fmla="*/ 119 h 155"/>
                <a:gd name="T24" fmla="*/ 117 w 117"/>
                <a:gd name="T25" fmla="*/ 119 h 155"/>
                <a:gd name="T26" fmla="*/ 100 w 117"/>
                <a:gd name="T27" fmla="*/ 11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55">
                  <a:moveTo>
                    <a:pt x="100" y="110"/>
                  </a:moveTo>
                  <a:cubicBezTo>
                    <a:pt x="101" y="94"/>
                    <a:pt x="98" y="75"/>
                    <a:pt x="89" y="58"/>
                  </a:cubicBezTo>
                  <a:cubicBezTo>
                    <a:pt x="70" y="20"/>
                    <a:pt x="35" y="0"/>
                    <a:pt x="9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4" y="50"/>
                    <a:pt x="7" y="72"/>
                    <a:pt x="17" y="92"/>
                  </a:cubicBezTo>
                  <a:cubicBezTo>
                    <a:pt x="28" y="113"/>
                    <a:pt x="44" y="129"/>
                    <a:pt x="61" y="137"/>
                  </a:cubicBezTo>
                  <a:cubicBezTo>
                    <a:pt x="71" y="154"/>
                    <a:pt x="71" y="154"/>
                    <a:pt x="71" y="15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12" y="134"/>
                    <a:pt x="116" y="127"/>
                    <a:pt x="117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1" y="116"/>
                    <a:pt x="102" y="111"/>
                    <a:pt x="100" y="110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" name="Freeform 455">
              <a:extLst>
                <a:ext uri="{FF2B5EF4-FFF2-40B4-BE49-F238E27FC236}">
                  <a16:creationId xmlns:a16="http://schemas.microsoft.com/office/drawing/2014/main" id="{92F9C269-907B-4941-94BF-7E3A420B0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476" y="5518357"/>
              <a:ext cx="160842" cy="199994"/>
            </a:xfrm>
            <a:custGeom>
              <a:avLst/>
              <a:gdLst>
                <a:gd name="T0" fmla="*/ 113 w 132"/>
                <a:gd name="T1" fmla="*/ 58 h 165"/>
                <a:gd name="T2" fmla="*/ 101 w 132"/>
                <a:gd name="T3" fmla="*/ 152 h 165"/>
                <a:gd name="T4" fmla="*/ 20 w 132"/>
                <a:gd name="T5" fmla="*/ 106 h 165"/>
                <a:gd name="T6" fmla="*/ 31 w 132"/>
                <a:gd name="T7" fmla="*/ 13 h 165"/>
                <a:gd name="T8" fmla="*/ 113 w 132"/>
                <a:gd name="T9" fmla="*/ 5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8"/>
                  </a:moveTo>
                  <a:cubicBezTo>
                    <a:pt x="132" y="97"/>
                    <a:pt x="127" y="139"/>
                    <a:pt x="101" y="152"/>
                  </a:cubicBezTo>
                  <a:cubicBezTo>
                    <a:pt x="76" y="165"/>
                    <a:pt x="39" y="144"/>
                    <a:pt x="20" y="106"/>
                  </a:cubicBezTo>
                  <a:cubicBezTo>
                    <a:pt x="0" y="67"/>
                    <a:pt x="5" y="26"/>
                    <a:pt x="31" y="13"/>
                  </a:cubicBezTo>
                  <a:cubicBezTo>
                    <a:pt x="57" y="0"/>
                    <a:pt x="93" y="20"/>
                    <a:pt x="113" y="58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" name="Freeform 456">
              <a:extLst>
                <a:ext uri="{FF2B5EF4-FFF2-40B4-BE49-F238E27FC236}">
                  <a16:creationId xmlns:a16="http://schemas.microsoft.com/office/drawing/2014/main" id="{CE9E3004-3F26-C640-BB3A-4CB6AABB5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2221" y="5553276"/>
              <a:ext cx="97352" cy="129097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3 w 80"/>
                <a:gd name="T5" fmla="*/ 67 h 106"/>
                <a:gd name="T6" fmla="*/ 17 w 80"/>
                <a:gd name="T7" fmla="*/ 8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8" y="106"/>
                    <a:pt x="26" y="92"/>
                    <a:pt x="13" y="67"/>
                  </a:cubicBezTo>
                  <a:cubicBezTo>
                    <a:pt x="0" y="42"/>
                    <a:pt x="2" y="15"/>
                    <a:pt x="17" y="8"/>
                  </a:cubicBezTo>
                  <a:cubicBezTo>
                    <a:pt x="32" y="0"/>
                    <a:pt x="55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" name="Freeform 457">
              <a:extLst>
                <a:ext uri="{FF2B5EF4-FFF2-40B4-BE49-F238E27FC236}">
                  <a16:creationId xmlns:a16="http://schemas.microsoft.com/office/drawing/2014/main" id="{77F7CD38-8960-334F-84E1-ED0D6565C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04" y="5411482"/>
              <a:ext cx="160842" cy="199994"/>
            </a:xfrm>
            <a:custGeom>
              <a:avLst/>
              <a:gdLst>
                <a:gd name="T0" fmla="*/ 112 w 132"/>
                <a:gd name="T1" fmla="*/ 59 h 165"/>
                <a:gd name="T2" fmla="*/ 101 w 132"/>
                <a:gd name="T3" fmla="*/ 152 h 165"/>
                <a:gd name="T4" fmla="*/ 19 w 132"/>
                <a:gd name="T5" fmla="*/ 106 h 165"/>
                <a:gd name="T6" fmla="*/ 31 w 132"/>
                <a:gd name="T7" fmla="*/ 13 h 165"/>
                <a:gd name="T8" fmla="*/ 112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2" y="59"/>
                  </a:moveTo>
                  <a:cubicBezTo>
                    <a:pt x="132" y="98"/>
                    <a:pt x="127" y="139"/>
                    <a:pt x="101" y="152"/>
                  </a:cubicBezTo>
                  <a:cubicBezTo>
                    <a:pt x="75" y="165"/>
                    <a:pt x="38" y="145"/>
                    <a:pt x="19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6" y="0"/>
                    <a:pt x="93" y="21"/>
                    <a:pt x="112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" name="Freeform 458">
              <a:extLst>
                <a:ext uri="{FF2B5EF4-FFF2-40B4-BE49-F238E27FC236}">
                  <a16:creationId xmlns:a16="http://schemas.microsoft.com/office/drawing/2014/main" id="{98BADCE8-30CD-DD4F-8FAF-B8F125FDF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449" y="5447459"/>
              <a:ext cx="97352" cy="129097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2 w 80"/>
                <a:gd name="T5" fmla="*/ 67 h 106"/>
                <a:gd name="T6" fmla="*/ 17 w 80"/>
                <a:gd name="T7" fmla="*/ 7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8" y="106"/>
                    <a:pt x="25" y="92"/>
                    <a:pt x="12" y="67"/>
                  </a:cubicBezTo>
                  <a:cubicBezTo>
                    <a:pt x="0" y="42"/>
                    <a:pt x="2" y="15"/>
                    <a:pt x="17" y="7"/>
                  </a:cubicBezTo>
                  <a:cubicBezTo>
                    <a:pt x="32" y="0"/>
                    <a:pt x="54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" name="Freeform 459">
              <a:extLst>
                <a:ext uri="{FF2B5EF4-FFF2-40B4-BE49-F238E27FC236}">
                  <a16:creationId xmlns:a16="http://schemas.microsoft.com/office/drawing/2014/main" id="{702CD91E-D34F-0F48-8F45-89C562063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8682" y="5410424"/>
              <a:ext cx="141795" cy="186238"/>
            </a:xfrm>
            <a:custGeom>
              <a:avLst/>
              <a:gdLst>
                <a:gd name="T0" fmla="*/ 101 w 117"/>
                <a:gd name="T1" fmla="*/ 109 h 154"/>
                <a:gd name="T2" fmla="*/ 89 w 117"/>
                <a:gd name="T3" fmla="*/ 57 h 154"/>
                <a:gd name="T4" fmla="*/ 9 w 117"/>
                <a:gd name="T5" fmla="*/ 11 h 154"/>
                <a:gd name="T6" fmla="*/ 0 w 117"/>
                <a:gd name="T7" fmla="*/ 16 h 154"/>
                <a:gd name="T8" fmla="*/ 7 w 117"/>
                <a:gd name="T9" fmla="*/ 33 h 154"/>
                <a:gd name="T10" fmla="*/ 18 w 117"/>
                <a:gd name="T11" fmla="*/ 92 h 154"/>
                <a:gd name="T12" fmla="*/ 61 w 117"/>
                <a:gd name="T13" fmla="*/ 137 h 154"/>
                <a:gd name="T14" fmla="*/ 71 w 117"/>
                <a:gd name="T15" fmla="*/ 154 h 154"/>
                <a:gd name="T16" fmla="*/ 78 w 117"/>
                <a:gd name="T17" fmla="*/ 150 h 154"/>
                <a:gd name="T18" fmla="*/ 72 w 117"/>
                <a:gd name="T19" fmla="*/ 154 h 154"/>
                <a:gd name="T20" fmla="*/ 106 w 117"/>
                <a:gd name="T21" fmla="*/ 137 h 154"/>
                <a:gd name="T22" fmla="*/ 117 w 117"/>
                <a:gd name="T23" fmla="*/ 119 h 154"/>
                <a:gd name="T24" fmla="*/ 117 w 117"/>
                <a:gd name="T25" fmla="*/ 119 h 154"/>
                <a:gd name="T26" fmla="*/ 101 w 117"/>
                <a:gd name="T27" fmla="*/ 10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54">
                  <a:moveTo>
                    <a:pt x="101" y="109"/>
                  </a:moveTo>
                  <a:cubicBezTo>
                    <a:pt x="102" y="93"/>
                    <a:pt x="98" y="75"/>
                    <a:pt x="89" y="57"/>
                  </a:cubicBezTo>
                  <a:cubicBezTo>
                    <a:pt x="70" y="20"/>
                    <a:pt x="35" y="0"/>
                    <a:pt x="9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4" y="50"/>
                    <a:pt x="7" y="71"/>
                    <a:pt x="18" y="92"/>
                  </a:cubicBezTo>
                  <a:cubicBezTo>
                    <a:pt x="28" y="113"/>
                    <a:pt x="44" y="129"/>
                    <a:pt x="61" y="137"/>
                  </a:cubicBezTo>
                  <a:cubicBezTo>
                    <a:pt x="71" y="154"/>
                    <a:pt x="71" y="154"/>
                    <a:pt x="71" y="154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2" y="154"/>
                    <a:pt x="72" y="154"/>
                    <a:pt x="72" y="154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12" y="133"/>
                    <a:pt x="117" y="127"/>
                    <a:pt x="117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1" y="115"/>
                    <a:pt x="102" y="110"/>
                    <a:pt x="101" y="109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" name="Freeform 460">
              <a:extLst>
                <a:ext uri="{FF2B5EF4-FFF2-40B4-BE49-F238E27FC236}">
                  <a16:creationId xmlns:a16="http://schemas.microsoft.com/office/drawing/2014/main" id="{F7A30B1B-C7B8-A748-ADB2-CCBB56392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1645" y="5412540"/>
              <a:ext cx="160842" cy="199994"/>
            </a:xfrm>
            <a:custGeom>
              <a:avLst/>
              <a:gdLst>
                <a:gd name="T0" fmla="*/ 113 w 132"/>
                <a:gd name="T1" fmla="*/ 59 h 165"/>
                <a:gd name="T2" fmla="*/ 102 w 132"/>
                <a:gd name="T3" fmla="*/ 152 h 165"/>
                <a:gd name="T4" fmla="*/ 20 w 132"/>
                <a:gd name="T5" fmla="*/ 106 h 165"/>
                <a:gd name="T6" fmla="*/ 31 w 132"/>
                <a:gd name="T7" fmla="*/ 13 h 165"/>
                <a:gd name="T8" fmla="*/ 113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9"/>
                  </a:moveTo>
                  <a:cubicBezTo>
                    <a:pt x="132" y="98"/>
                    <a:pt x="127" y="139"/>
                    <a:pt x="102" y="152"/>
                  </a:cubicBezTo>
                  <a:cubicBezTo>
                    <a:pt x="76" y="165"/>
                    <a:pt x="39" y="145"/>
                    <a:pt x="20" y="106"/>
                  </a:cubicBezTo>
                  <a:cubicBezTo>
                    <a:pt x="0" y="68"/>
                    <a:pt x="6" y="26"/>
                    <a:pt x="31" y="13"/>
                  </a:cubicBezTo>
                  <a:cubicBezTo>
                    <a:pt x="57" y="0"/>
                    <a:pt x="94" y="21"/>
                    <a:pt x="113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" name="Freeform 461">
              <a:extLst>
                <a:ext uri="{FF2B5EF4-FFF2-40B4-BE49-F238E27FC236}">
                  <a16:creationId xmlns:a16="http://schemas.microsoft.com/office/drawing/2014/main" id="{5249C186-0BA8-9145-B0DB-78F83882F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3390" y="5448518"/>
              <a:ext cx="97352" cy="129097"/>
            </a:xfrm>
            <a:custGeom>
              <a:avLst/>
              <a:gdLst>
                <a:gd name="T0" fmla="*/ 68 w 80"/>
                <a:gd name="T1" fmla="*/ 39 h 106"/>
                <a:gd name="T2" fmla="*/ 63 w 80"/>
                <a:gd name="T3" fmla="*/ 98 h 106"/>
                <a:gd name="T4" fmla="*/ 13 w 80"/>
                <a:gd name="T5" fmla="*/ 66 h 106"/>
                <a:gd name="T6" fmla="*/ 18 w 80"/>
                <a:gd name="T7" fmla="*/ 7 h 106"/>
                <a:gd name="T8" fmla="*/ 68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8" y="39"/>
                  </a:moveTo>
                  <a:cubicBezTo>
                    <a:pt x="80" y="64"/>
                    <a:pt x="78" y="90"/>
                    <a:pt x="63" y="98"/>
                  </a:cubicBezTo>
                  <a:cubicBezTo>
                    <a:pt x="48" y="106"/>
                    <a:pt x="26" y="92"/>
                    <a:pt x="13" y="66"/>
                  </a:cubicBezTo>
                  <a:cubicBezTo>
                    <a:pt x="0" y="41"/>
                    <a:pt x="2" y="15"/>
                    <a:pt x="18" y="7"/>
                  </a:cubicBezTo>
                  <a:cubicBezTo>
                    <a:pt x="33" y="0"/>
                    <a:pt x="55" y="14"/>
                    <a:pt x="68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" name="Freeform 462">
              <a:extLst>
                <a:ext uri="{FF2B5EF4-FFF2-40B4-BE49-F238E27FC236}">
                  <a16:creationId xmlns:a16="http://schemas.microsoft.com/office/drawing/2014/main" id="{03BA7834-4BC9-E642-938D-571D42360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55" y="5024191"/>
              <a:ext cx="159784" cy="199994"/>
            </a:xfrm>
            <a:custGeom>
              <a:avLst/>
              <a:gdLst>
                <a:gd name="T0" fmla="*/ 113 w 132"/>
                <a:gd name="T1" fmla="*/ 59 h 165"/>
                <a:gd name="T2" fmla="*/ 101 w 132"/>
                <a:gd name="T3" fmla="*/ 152 h 165"/>
                <a:gd name="T4" fmla="*/ 19 w 132"/>
                <a:gd name="T5" fmla="*/ 106 h 165"/>
                <a:gd name="T6" fmla="*/ 31 w 132"/>
                <a:gd name="T7" fmla="*/ 13 h 165"/>
                <a:gd name="T8" fmla="*/ 113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9"/>
                  </a:moveTo>
                  <a:cubicBezTo>
                    <a:pt x="132" y="97"/>
                    <a:pt x="127" y="139"/>
                    <a:pt x="101" y="152"/>
                  </a:cubicBezTo>
                  <a:cubicBezTo>
                    <a:pt x="75" y="165"/>
                    <a:pt x="39" y="145"/>
                    <a:pt x="19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7" y="0"/>
                    <a:pt x="93" y="21"/>
                    <a:pt x="113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" name="Freeform 463">
              <a:extLst>
                <a:ext uri="{FF2B5EF4-FFF2-40B4-BE49-F238E27FC236}">
                  <a16:creationId xmlns:a16="http://schemas.microsoft.com/office/drawing/2014/main" id="{F67F8642-2600-D444-BE19-E0A0CBADC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9441" y="5060169"/>
              <a:ext cx="97352" cy="129097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3 w 80"/>
                <a:gd name="T5" fmla="*/ 66 h 106"/>
                <a:gd name="T6" fmla="*/ 17 w 80"/>
                <a:gd name="T7" fmla="*/ 7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0"/>
                    <a:pt x="63" y="98"/>
                  </a:cubicBezTo>
                  <a:cubicBezTo>
                    <a:pt x="48" y="106"/>
                    <a:pt x="25" y="91"/>
                    <a:pt x="13" y="66"/>
                  </a:cubicBezTo>
                  <a:cubicBezTo>
                    <a:pt x="0" y="41"/>
                    <a:pt x="2" y="15"/>
                    <a:pt x="17" y="7"/>
                  </a:cubicBezTo>
                  <a:cubicBezTo>
                    <a:pt x="32" y="0"/>
                    <a:pt x="55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" name="Freeform 464">
              <a:extLst>
                <a:ext uri="{FF2B5EF4-FFF2-40B4-BE49-F238E27FC236}">
                  <a16:creationId xmlns:a16="http://schemas.microsoft.com/office/drawing/2014/main" id="{15804AC4-E33E-264B-AD44-0917A803E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74" y="5022075"/>
              <a:ext cx="141795" cy="187296"/>
            </a:xfrm>
            <a:custGeom>
              <a:avLst/>
              <a:gdLst>
                <a:gd name="T0" fmla="*/ 101 w 117"/>
                <a:gd name="T1" fmla="*/ 110 h 155"/>
                <a:gd name="T2" fmla="*/ 89 w 117"/>
                <a:gd name="T3" fmla="*/ 58 h 155"/>
                <a:gd name="T4" fmla="*/ 10 w 117"/>
                <a:gd name="T5" fmla="*/ 11 h 155"/>
                <a:gd name="T6" fmla="*/ 0 w 117"/>
                <a:gd name="T7" fmla="*/ 17 h 155"/>
                <a:gd name="T8" fmla="*/ 7 w 117"/>
                <a:gd name="T9" fmla="*/ 33 h 155"/>
                <a:gd name="T10" fmla="*/ 18 w 117"/>
                <a:gd name="T11" fmla="*/ 93 h 155"/>
                <a:gd name="T12" fmla="*/ 61 w 117"/>
                <a:gd name="T13" fmla="*/ 137 h 155"/>
                <a:gd name="T14" fmla="*/ 72 w 117"/>
                <a:gd name="T15" fmla="*/ 155 h 155"/>
                <a:gd name="T16" fmla="*/ 78 w 117"/>
                <a:gd name="T17" fmla="*/ 151 h 155"/>
                <a:gd name="T18" fmla="*/ 72 w 117"/>
                <a:gd name="T19" fmla="*/ 155 h 155"/>
                <a:gd name="T20" fmla="*/ 106 w 117"/>
                <a:gd name="T21" fmla="*/ 138 h 155"/>
                <a:gd name="T22" fmla="*/ 117 w 117"/>
                <a:gd name="T23" fmla="*/ 120 h 155"/>
                <a:gd name="T24" fmla="*/ 117 w 117"/>
                <a:gd name="T25" fmla="*/ 119 h 155"/>
                <a:gd name="T26" fmla="*/ 101 w 117"/>
                <a:gd name="T27" fmla="*/ 11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55">
                  <a:moveTo>
                    <a:pt x="101" y="110"/>
                  </a:moveTo>
                  <a:cubicBezTo>
                    <a:pt x="102" y="94"/>
                    <a:pt x="98" y="76"/>
                    <a:pt x="89" y="58"/>
                  </a:cubicBezTo>
                  <a:cubicBezTo>
                    <a:pt x="71" y="21"/>
                    <a:pt x="35" y="0"/>
                    <a:pt x="1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4" y="51"/>
                    <a:pt x="8" y="72"/>
                    <a:pt x="18" y="93"/>
                  </a:cubicBezTo>
                  <a:cubicBezTo>
                    <a:pt x="29" y="114"/>
                    <a:pt x="45" y="130"/>
                    <a:pt x="61" y="137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106" y="138"/>
                    <a:pt x="106" y="138"/>
                    <a:pt x="106" y="138"/>
                  </a:cubicBezTo>
                  <a:cubicBezTo>
                    <a:pt x="113" y="134"/>
                    <a:pt x="117" y="127"/>
                    <a:pt x="117" y="120"/>
                  </a:cubicBezTo>
                  <a:cubicBezTo>
                    <a:pt x="117" y="120"/>
                    <a:pt x="117" y="120"/>
                    <a:pt x="117" y="119"/>
                  </a:cubicBezTo>
                  <a:cubicBezTo>
                    <a:pt x="111" y="116"/>
                    <a:pt x="103" y="111"/>
                    <a:pt x="101" y="110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" name="Freeform 465">
              <a:extLst>
                <a:ext uri="{FF2B5EF4-FFF2-40B4-BE49-F238E27FC236}">
                  <a16:creationId xmlns:a16="http://schemas.microsoft.com/office/drawing/2014/main" id="{190D9138-FB7F-074A-A304-20AE4240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55" y="5025250"/>
              <a:ext cx="159784" cy="199994"/>
            </a:xfrm>
            <a:custGeom>
              <a:avLst/>
              <a:gdLst>
                <a:gd name="T0" fmla="*/ 112 w 132"/>
                <a:gd name="T1" fmla="*/ 59 h 165"/>
                <a:gd name="T2" fmla="*/ 101 w 132"/>
                <a:gd name="T3" fmla="*/ 152 h 165"/>
                <a:gd name="T4" fmla="*/ 19 w 132"/>
                <a:gd name="T5" fmla="*/ 106 h 165"/>
                <a:gd name="T6" fmla="*/ 31 w 132"/>
                <a:gd name="T7" fmla="*/ 13 h 165"/>
                <a:gd name="T8" fmla="*/ 112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2" y="59"/>
                  </a:moveTo>
                  <a:cubicBezTo>
                    <a:pt x="132" y="97"/>
                    <a:pt x="127" y="139"/>
                    <a:pt x="101" y="152"/>
                  </a:cubicBezTo>
                  <a:cubicBezTo>
                    <a:pt x="75" y="165"/>
                    <a:pt x="39" y="144"/>
                    <a:pt x="19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6" y="0"/>
                    <a:pt x="93" y="21"/>
                    <a:pt x="112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" name="Freeform 466">
              <a:extLst>
                <a:ext uri="{FF2B5EF4-FFF2-40B4-BE49-F238E27FC236}">
                  <a16:creationId xmlns:a16="http://schemas.microsoft.com/office/drawing/2014/main" id="{7BC9CA7E-B460-F64D-AD9F-0863C77EC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9441" y="5060169"/>
              <a:ext cx="97352" cy="129097"/>
            </a:xfrm>
            <a:custGeom>
              <a:avLst/>
              <a:gdLst>
                <a:gd name="T0" fmla="*/ 67 w 80"/>
                <a:gd name="T1" fmla="*/ 40 h 106"/>
                <a:gd name="T2" fmla="*/ 63 w 80"/>
                <a:gd name="T3" fmla="*/ 99 h 106"/>
                <a:gd name="T4" fmla="*/ 12 w 80"/>
                <a:gd name="T5" fmla="*/ 67 h 106"/>
                <a:gd name="T6" fmla="*/ 17 w 80"/>
                <a:gd name="T7" fmla="*/ 8 h 106"/>
                <a:gd name="T8" fmla="*/ 67 w 80"/>
                <a:gd name="T9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40"/>
                  </a:moveTo>
                  <a:cubicBezTo>
                    <a:pt x="80" y="65"/>
                    <a:pt x="78" y="91"/>
                    <a:pt x="63" y="99"/>
                  </a:cubicBezTo>
                  <a:cubicBezTo>
                    <a:pt x="48" y="106"/>
                    <a:pt x="25" y="92"/>
                    <a:pt x="12" y="67"/>
                  </a:cubicBezTo>
                  <a:cubicBezTo>
                    <a:pt x="0" y="42"/>
                    <a:pt x="2" y="16"/>
                    <a:pt x="17" y="8"/>
                  </a:cubicBezTo>
                  <a:cubicBezTo>
                    <a:pt x="32" y="0"/>
                    <a:pt x="54" y="15"/>
                    <a:pt x="67" y="40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" name="Freeform 467">
              <a:extLst>
                <a:ext uri="{FF2B5EF4-FFF2-40B4-BE49-F238E27FC236}">
                  <a16:creationId xmlns:a16="http://schemas.microsoft.com/office/drawing/2014/main" id="{B028AD90-62BD-C54A-BF6B-DC49DD374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924" y="4917317"/>
              <a:ext cx="159784" cy="199994"/>
            </a:xfrm>
            <a:custGeom>
              <a:avLst/>
              <a:gdLst>
                <a:gd name="T0" fmla="*/ 113 w 132"/>
                <a:gd name="T1" fmla="*/ 59 h 165"/>
                <a:gd name="T2" fmla="*/ 101 w 132"/>
                <a:gd name="T3" fmla="*/ 152 h 165"/>
                <a:gd name="T4" fmla="*/ 20 w 132"/>
                <a:gd name="T5" fmla="*/ 106 h 165"/>
                <a:gd name="T6" fmla="*/ 31 w 132"/>
                <a:gd name="T7" fmla="*/ 13 h 165"/>
                <a:gd name="T8" fmla="*/ 113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9"/>
                  </a:moveTo>
                  <a:cubicBezTo>
                    <a:pt x="132" y="98"/>
                    <a:pt x="127" y="139"/>
                    <a:pt x="101" y="152"/>
                  </a:cubicBezTo>
                  <a:cubicBezTo>
                    <a:pt x="76" y="165"/>
                    <a:pt x="39" y="145"/>
                    <a:pt x="20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7" y="0"/>
                    <a:pt x="94" y="21"/>
                    <a:pt x="113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" name="Freeform 468">
              <a:extLst>
                <a:ext uri="{FF2B5EF4-FFF2-40B4-BE49-F238E27FC236}">
                  <a16:creationId xmlns:a16="http://schemas.microsoft.com/office/drawing/2014/main" id="{E821138F-03E2-4143-82A9-5530320E9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669" y="4953294"/>
              <a:ext cx="96294" cy="129097"/>
            </a:xfrm>
            <a:custGeom>
              <a:avLst/>
              <a:gdLst>
                <a:gd name="T0" fmla="*/ 68 w 80"/>
                <a:gd name="T1" fmla="*/ 39 h 106"/>
                <a:gd name="T2" fmla="*/ 63 w 80"/>
                <a:gd name="T3" fmla="*/ 98 h 106"/>
                <a:gd name="T4" fmla="*/ 13 w 80"/>
                <a:gd name="T5" fmla="*/ 67 h 106"/>
                <a:gd name="T6" fmla="*/ 17 w 80"/>
                <a:gd name="T7" fmla="*/ 8 h 106"/>
                <a:gd name="T8" fmla="*/ 68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8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8" y="106"/>
                    <a:pt x="26" y="92"/>
                    <a:pt x="13" y="67"/>
                  </a:cubicBezTo>
                  <a:cubicBezTo>
                    <a:pt x="0" y="42"/>
                    <a:pt x="2" y="15"/>
                    <a:pt x="17" y="8"/>
                  </a:cubicBezTo>
                  <a:cubicBezTo>
                    <a:pt x="33" y="0"/>
                    <a:pt x="55" y="14"/>
                    <a:pt x="68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" name="Freeform 469">
              <a:extLst>
                <a:ext uri="{FF2B5EF4-FFF2-40B4-BE49-F238E27FC236}">
                  <a16:creationId xmlns:a16="http://schemas.microsoft.com/office/drawing/2014/main" id="{41F99E54-37AA-7C4B-8EF8-9D036F9C6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844" y="4916258"/>
              <a:ext cx="143911" cy="186238"/>
            </a:xfrm>
            <a:custGeom>
              <a:avLst/>
              <a:gdLst>
                <a:gd name="T0" fmla="*/ 101 w 118"/>
                <a:gd name="T1" fmla="*/ 109 h 154"/>
                <a:gd name="T2" fmla="*/ 90 w 118"/>
                <a:gd name="T3" fmla="*/ 57 h 154"/>
                <a:gd name="T4" fmla="*/ 10 w 118"/>
                <a:gd name="T5" fmla="*/ 11 h 154"/>
                <a:gd name="T6" fmla="*/ 0 w 118"/>
                <a:gd name="T7" fmla="*/ 16 h 154"/>
                <a:gd name="T8" fmla="*/ 8 w 118"/>
                <a:gd name="T9" fmla="*/ 33 h 154"/>
                <a:gd name="T10" fmla="*/ 18 w 118"/>
                <a:gd name="T11" fmla="*/ 92 h 154"/>
                <a:gd name="T12" fmla="*/ 61 w 118"/>
                <a:gd name="T13" fmla="*/ 137 h 154"/>
                <a:gd name="T14" fmla="*/ 72 w 118"/>
                <a:gd name="T15" fmla="*/ 154 h 154"/>
                <a:gd name="T16" fmla="*/ 78 w 118"/>
                <a:gd name="T17" fmla="*/ 150 h 154"/>
                <a:gd name="T18" fmla="*/ 72 w 118"/>
                <a:gd name="T19" fmla="*/ 154 h 154"/>
                <a:gd name="T20" fmla="*/ 106 w 118"/>
                <a:gd name="T21" fmla="*/ 137 h 154"/>
                <a:gd name="T22" fmla="*/ 118 w 118"/>
                <a:gd name="T23" fmla="*/ 119 h 154"/>
                <a:gd name="T24" fmla="*/ 118 w 118"/>
                <a:gd name="T25" fmla="*/ 119 h 154"/>
                <a:gd name="T26" fmla="*/ 101 w 118"/>
                <a:gd name="T27" fmla="*/ 10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154">
                  <a:moveTo>
                    <a:pt x="101" y="109"/>
                  </a:moveTo>
                  <a:cubicBezTo>
                    <a:pt x="102" y="93"/>
                    <a:pt x="99" y="75"/>
                    <a:pt x="90" y="57"/>
                  </a:cubicBezTo>
                  <a:cubicBezTo>
                    <a:pt x="71" y="20"/>
                    <a:pt x="36" y="0"/>
                    <a:pt x="1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4" y="50"/>
                    <a:pt x="8" y="71"/>
                    <a:pt x="18" y="92"/>
                  </a:cubicBezTo>
                  <a:cubicBezTo>
                    <a:pt x="29" y="113"/>
                    <a:pt x="45" y="129"/>
                    <a:pt x="61" y="137"/>
                  </a:cubicBezTo>
                  <a:cubicBezTo>
                    <a:pt x="72" y="154"/>
                    <a:pt x="72" y="154"/>
                    <a:pt x="72" y="154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2" y="154"/>
                    <a:pt x="72" y="154"/>
                    <a:pt x="72" y="154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13" y="133"/>
                    <a:pt x="117" y="127"/>
                    <a:pt x="118" y="119"/>
                  </a:cubicBezTo>
                  <a:cubicBezTo>
                    <a:pt x="118" y="119"/>
                    <a:pt x="118" y="119"/>
                    <a:pt x="118" y="119"/>
                  </a:cubicBezTo>
                  <a:cubicBezTo>
                    <a:pt x="112" y="115"/>
                    <a:pt x="103" y="110"/>
                    <a:pt x="101" y="109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" name="Freeform 470">
              <a:extLst>
                <a:ext uri="{FF2B5EF4-FFF2-40B4-BE49-F238E27FC236}">
                  <a16:creationId xmlns:a16="http://schemas.microsoft.com/office/drawing/2014/main" id="{3A8B176F-715C-CD4E-B72F-50FFCFC81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924" y="4918374"/>
              <a:ext cx="159784" cy="199994"/>
            </a:xfrm>
            <a:custGeom>
              <a:avLst/>
              <a:gdLst>
                <a:gd name="T0" fmla="*/ 113 w 132"/>
                <a:gd name="T1" fmla="*/ 59 h 165"/>
                <a:gd name="T2" fmla="*/ 101 w 132"/>
                <a:gd name="T3" fmla="*/ 152 h 165"/>
                <a:gd name="T4" fmla="*/ 19 w 132"/>
                <a:gd name="T5" fmla="*/ 106 h 165"/>
                <a:gd name="T6" fmla="*/ 31 w 132"/>
                <a:gd name="T7" fmla="*/ 13 h 165"/>
                <a:gd name="T8" fmla="*/ 113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9"/>
                  </a:moveTo>
                  <a:cubicBezTo>
                    <a:pt x="132" y="98"/>
                    <a:pt x="127" y="139"/>
                    <a:pt x="101" y="152"/>
                  </a:cubicBezTo>
                  <a:cubicBezTo>
                    <a:pt x="75" y="165"/>
                    <a:pt x="39" y="145"/>
                    <a:pt x="19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7" y="0"/>
                    <a:pt x="93" y="21"/>
                    <a:pt x="113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" name="Freeform 471">
              <a:extLst>
                <a:ext uri="{FF2B5EF4-FFF2-40B4-BE49-F238E27FC236}">
                  <a16:creationId xmlns:a16="http://schemas.microsoft.com/office/drawing/2014/main" id="{645C253F-529C-8A48-B581-59E1508FE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669" y="4955410"/>
              <a:ext cx="96294" cy="128039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3 w 80"/>
                <a:gd name="T5" fmla="*/ 67 h 106"/>
                <a:gd name="T6" fmla="*/ 17 w 80"/>
                <a:gd name="T7" fmla="*/ 7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8" y="106"/>
                    <a:pt x="25" y="92"/>
                    <a:pt x="13" y="67"/>
                  </a:cubicBezTo>
                  <a:cubicBezTo>
                    <a:pt x="0" y="42"/>
                    <a:pt x="2" y="15"/>
                    <a:pt x="17" y="7"/>
                  </a:cubicBezTo>
                  <a:cubicBezTo>
                    <a:pt x="32" y="0"/>
                    <a:pt x="55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" name="Freeform 472">
              <a:extLst>
                <a:ext uri="{FF2B5EF4-FFF2-40B4-BE49-F238E27FC236}">
                  <a16:creationId xmlns:a16="http://schemas.microsoft.com/office/drawing/2014/main" id="{7EA63327-88C9-FC41-AC5F-0A424CF8C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3317" y="5167045"/>
              <a:ext cx="431733" cy="535434"/>
            </a:xfrm>
            <a:custGeom>
              <a:avLst/>
              <a:gdLst>
                <a:gd name="T0" fmla="*/ 0 w 408"/>
                <a:gd name="T1" fmla="*/ 206 h 506"/>
                <a:gd name="T2" fmla="*/ 55 w 408"/>
                <a:gd name="T3" fmla="*/ 506 h 506"/>
                <a:gd name="T4" fmla="*/ 408 w 408"/>
                <a:gd name="T5" fmla="*/ 301 h 506"/>
                <a:gd name="T6" fmla="*/ 353 w 408"/>
                <a:gd name="T7" fmla="*/ 0 h 506"/>
                <a:gd name="T8" fmla="*/ 0 w 408"/>
                <a:gd name="T9" fmla="*/ 2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506">
                  <a:moveTo>
                    <a:pt x="0" y="206"/>
                  </a:moveTo>
                  <a:lnTo>
                    <a:pt x="55" y="506"/>
                  </a:lnTo>
                  <a:lnTo>
                    <a:pt x="408" y="301"/>
                  </a:lnTo>
                  <a:lnTo>
                    <a:pt x="353" y="0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EEB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" name="Freeform 473">
              <a:extLst>
                <a:ext uri="{FF2B5EF4-FFF2-40B4-BE49-F238E27FC236}">
                  <a16:creationId xmlns:a16="http://schemas.microsoft.com/office/drawing/2014/main" id="{5788E3B3-F0CE-6D49-91F4-86187A99A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597" y="5199848"/>
              <a:ext cx="384116" cy="469827"/>
            </a:xfrm>
            <a:custGeom>
              <a:avLst/>
              <a:gdLst>
                <a:gd name="T0" fmla="*/ 0 w 363"/>
                <a:gd name="T1" fmla="*/ 185 h 444"/>
                <a:gd name="T2" fmla="*/ 317 w 363"/>
                <a:gd name="T3" fmla="*/ 0 h 444"/>
                <a:gd name="T4" fmla="*/ 363 w 363"/>
                <a:gd name="T5" fmla="*/ 259 h 444"/>
                <a:gd name="T6" fmla="*/ 47 w 363"/>
                <a:gd name="T7" fmla="*/ 444 h 444"/>
                <a:gd name="T8" fmla="*/ 0 w 363"/>
                <a:gd name="T9" fmla="*/ 185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444">
                  <a:moveTo>
                    <a:pt x="0" y="185"/>
                  </a:moveTo>
                  <a:lnTo>
                    <a:pt x="317" y="0"/>
                  </a:lnTo>
                  <a:lnTo>
                    <a:pt x="363" y="259"/>
                  </a:lnTo>
                  <a:lnTo>
                    <a:pt x="47" y="444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" name="Freeform 474">
              <a:extLst>
                <a:ext uri="{FF2B5EF4-FFF2-40B4-BE49-F238E27FC236}">
                  <a16:creationId xmlns:a16="http://schemas.microsoft.com/office/drawing/2014/main" id="{3D1CFF2D-C1EC-2D4B-A9FE-3947C599E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699303"/>
              <a:ext cx="84654" cy="59258"/>
            </a:xfrm>
            <a:custGeom>
              <a:avLst/>
              <a:gdLst>
                <a:gd name="T0" fmla="*/ 0 w 80"/>
                <a:gd name="T1" fmla="*/ 56 h 56"/>
                <a:gd name="T2" fmla="*/ 80 w 80"/>
                <a:gd name="T3" fmla="*/ 9 h 56"/>
                <a:gd name="T4" fmla="*/ 80 w 80"/>
                <a:gd name="T5" fmla="*/ 0 h 56"/>
                <a:gd name="T6" fmla="*/ 0 w 80"/>
                <a:gd name="T7" fmla="*/ 45 h 56"/>
                <a:gd name="T8" fmla="*/ 0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0" y="56"/>
                  </a:moveTo>
                  <a:lnTo>
                    <a:pt x="80" y="9"/>
                  </a:lnTo>
                  <a:lnTo>
                    <a:pt x="80" y="0"/>
                  </a:lnTo>
                  <a:lnTo>
                    <a:pt x="0" y="45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" name="Freeform 475">
              <a:extLst>
                <a:ext uri="{FF2B5EF4-FFF2-40B4-BE49-F238E27FC236}">
                  <a16:creationId xmlns:a16="http://schemas.microsoft.com/office/drawing/2014/main" id="{8FC20A77-4765-EE43-BD6A-825C5BF2C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700362"/>
              <a:ext cx="81479" cy="55025"/>
            </a:xfrm>
            <a:custGeom>
              <a:avLst/>
              <a:gdLst>
                <a:gd name="T0" fmla="*/ 77 w 77"/>
                <a:gd name="T1" fmla="*/ 7 h 52"/>
                <a:gd name="T2" fmla="*/ 77 w 77"/>
                <a:gd name="T3" fmla="*/ 0 h 52"/>
                <a:gd name="T4" fmla="*/ 0 w 77"/>
                <a:gd name="T5" fmla="*/ 44 h 52"/>
                <a:gd name="T6" fmla="*/ 0 w 77"/>
                <a:gd name="T7" fmla="*/ 52 h 52"/>
                <a:gd name="T8" fmla="*/ 77 w 77"/>
                <a:gd name="T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2">
                  <a:moveTo>
                    <a:pt x="77" y="7"/>
                  </a:moveTo>
                  <a:lnTo>
                    <a:pt x="77" y="0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77" y="7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" name="Freeform 476">
              <a:extLst>
                <a:ext uri="{FF2B5EF4-FFF2-40B4-BE49-F238E27FC236}">
                  <a16:creationId xmlns:a16="http://schemas.microsoft.com/office/drawing/2014/main" id="{F3050FB2-1E1C-0B4B-B3C0-62B825010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55387"/>
              <a:ext cx="84654" cy="60316"/>
            </a:xfrm>
            <a:custGeom>
              <a:avLst/>
              <a:gdLst>
                <a:gd name="T0" fmla="*/ 0 w 80"/>
                <a:gd name="T1" fmla="*/ 57 h 57"/>
                <a:gd name="T2" fmla="*/ 80 w 80"/>
                <a:gd name="T3" fmla="*/ 10 h 57"/>
                <a:gd name="T4" fmla="*/ 80 w 80"/>
                <a:gd name="T5" fmla="*/ 0 h 57"/>
                <a:gd name="T6" fmla="*/ 0 w 80"/>
                <a:gd name="T7" fmla="*/ 46 h 57"/>
                <a:gd name="T8" fmla="*/ 0 w 80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7">
                  <a:moveTo>
                    <a:pt x="0" y="57"/>
                  </a:moveTo>
                  <a:lnTo>
                    <a:pt x="80" y="10"/>
                  </a:lnTo>
                  <a:lnTo>
                    <a:pt x="80" y="0"/>
                  </a:lnTo>
                  <a:lnTo>
                    <a:pt x="0" y="46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" name="Freeform 477">
              <a:extLst>
                <a:ext uri="{FF2B5EF4-FFF2-40B4-BE49-F238E27FC236}">
                  <a16:creationId xmlns:a16="http://schemas.microsoft.com/office/drawing/2014/main" id="{23F2DF61-86A2-D048-BE8D-DA6D35FEF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57503"/>
              <a:ext cx="81479" cy="55025"/>
            </a:xfrm>
            <a:custGeom>
              <a:avLst/>
              <a:gdLst>
                <a:gd name="T0" fmla="*/ 77 w 77"/>
                <a:gd name="T1" fmla="*/ 6 h 52"/>
                <a:gd name="T2" fmla="*/ 77 w 77"/>
                <a:gd name="T3" fmla="*/ 0 h 52"/>
                <a:gd name="T4" fmla="*/ 0 w 77"/>
                <a:gd name="T5" fmla="*/ 44 h 52"/>
                <a:gd name="T6" fmla="*/ 0 w 77"/>
                <a:gd name="T7" fmla="*/ 52 h 52"/>
                <a:gd name="T8" fmla="*/ 77 w 77"/>
                <a:gd name="T9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2">
                  <a:moveTo>
                    <a:pt x="77" y="6"/>
                  </a:moveTo>
                  <a:lnTo>
                    <a:pt x="77" y="0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" name="Freeform 478">
              <a:extLst>
                <a:ext uri="{FF2B5EF4-FFF2-40B4-BE49-F238E27FC236}">
                  <a16:creationId xmlns:a16="http://schemas.microsoft.com/office/drawing/2014/main" id="{BF808FC3-9F57-DE4D-98C6-4840F5126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678140"/>
              <a:ext cx="84654" cy="59258"/>
            </a:xfrm>
            <a:custGeom>
              <a:avLst/>
              <a:gdLst>
                <a:gd name="T0" fmla="*/ 0 w 80"/>
                <a:gd name="T1" fmla="*/ 56 h 56"/>
                <a:gd name="T2" fmla="*/ 80 w 80"/>
                <a:gd name="T3" fmla="*/ 10 h 56"/>
                <a:gd name="T4" fmla="*/ 80 w 80"/>
                <a:gd name="T5" fmla="*/ 0 h 56"/>
                <a:gd name="T6" fmla="*/ 0 w 80"/>
                <a:gd name="T7" fmla="*/ 47 h 56"/>
                <a:gd name="T8" fmla="*/ 0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0" y="56"/>
                  </a:moveTo>
                  <a:lnTo>
                    <a:pt x="80" y="10"/>
                  </a:lnTo>
                  <a:lnTo>
                    <a:pt x="80" y="0"/>
                  </a:lnTo>
                  <a:lnTo>
                    <a:pt x="0" y="47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" name="Freeform 479">
              <a:extLst>
                <a:ext uri="{FF2B5EF4-FFF2-40B4-BE49-F238E27FC236}">
                  <a16:creationId xmlns:a16="http://schemas.microsoft.com/office/drawing/2014/main" id="{571FBB2A-ECE2-DF4D-AAB0-373226F85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679199"/>
              <a:ext cx="81479" cy="56083"/>
            </a:xfrm>
            <a:custGeom>
              <a:avLst/>
              <a:gdLst>
                <a:gd name="T0" fmla="*/ 77 w 77"/>
                <a:gd name="T1" fmla="*/ 8 h 53"/>
                <a:gd name="T2" fmla="*/ 77 w 77"/>
                <a:gd name="T3" fmla="*/ 0 h 53"/>
                <a:gd name="T4" fmla="*/ 0 w 77"/>
                <a:gd name="T5" fmla="*/ 46 h 53"/>
                <a:gd name="T6" fmla="*/ 0 w 77"/>
                <a:gd name="T7" fmla="*/ 53 h 53"/>
                <a:gd name="T8" fmla="*/ 77 w 77"/>
                <a:gd name="T9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3">
                  <a:moveTo>
                    <a:pt x="77" y="8"/>
                  </a:moveTo>
                  <a:lnTo>
                    <a:pt x="77" y="0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" name="Freeform 480">
              <a:extLst>
                <a:ext uri="{FF2B5EF4-FFF2-40B4-BE49-F238E27FC236}">
                  <a16:creationId xmlns:a16="http://schemas.microsoft.com/office/drawing/2014/main" id="{EAB868EC-6A27-3440-8380-2515C48A3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35281"/>
              <a:ext cx="84654" cy="59258"/>
            </a:xfrm>
            <a:custGeom>
              <a:avLst/>
              <a:gdLst>
                <a:gd name="T0" fmla="*/ 0 w 80"/>
                <a:gd name="T1" fmla="*/ 56 h 56"/>
                <a:gd name="T2" fmla="*/ 80 w 80"/>
                <a:gd name="T3" fmla="*/ 9 h 56"/>
                <a:gd name="T4" fmla="*/ 80 w 80"/>
                <a:gd name="T5" fmla="*/ 0 h 56"/>
                <a:gd name="T6" fmla="*/ 0 w 80"/>
                <a:gd name="T7" fmla="*/ 46 h 56"/>
                <a:gd name="T8" fmla="*/ 0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0" y="56"/>
                  </a:moveTo>
                  <a:lnTo>
                    <a:pt x="80" y="9"/>
                  </a:lnTo>
                  <a:lnTo>
                    <a:pt x="80" y="0"/>
                  </a:lnTo>
                  <a:lnTo>
                    <a:pt x="0" y="4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" name="Freeform 481">
              <a:extLst>
                <a:ext uri="{FF2B5EF4-FFF2-40B4-BE49-F238E27FC236}">
                  <a16:creationId xmlns:a16="http://schemas.microsoft.com/office/drawing/2014/main" id="{B5A92FE6-8B28-3E49-A8C9-370CCA434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36340"/>
              <a:ext cx="81479" cy="56083"/>
            </a:xfrm>
            <a:custGeom>
              <a:avLst/>
              <a:gdLst>
                <a:gd name="T0" fmla="*/ 77 w 77"/>
                <a:gd name="T1" fmla="*/ 8 h 53"/>
                <a:gd name="T2" fmla="*/ 77 w 77"/>
                <a:gd name="T3" fmla="*/ 0 h 53"/>
                <a:gd name="T4" fmla="*/ 0 w 77"/>
                <a:gd name="T5" fmla="*/ 45 h 53"/>
                <a:gd name="T6" fmla="*/ 0 w 77"/>
                <a:gd name="T7" fmla="*/ 53 h 53"/>
                <a:gd name="T8" fmla="*/ 77 w 77"/>
                <a:gd name="T9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3">
                  <a:moveTo>
                    <a:pt x="77" y="8"/>
                  </a:moveTo>
                  <a:lnTo>
                    <a:pt x="77" y="0"/>
                  </a:lnTo>
                  <a:lnTo>
                    <a:pt x="0" y="45"/>
                  </a:lnTo>
                  <a:lnTo>
                    <a:pt x="0" y="53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" name="Freeform 482">
              <a:extLst>
                <a:ext uri="{FF2B5EF4-FFF2-40B4-BE49-F238E27FC236}">
                  <a16:creationId xmlns:a16="http://schemas.microsoft.com/office/drawing/2014/main" id="{062471CD-1CAF-3349-9667-766312577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658035"/>
              <a:ext cx="84654" cy="59258"/>
            </a:xfrm>
            <a:custGeom>
              <a:avLst/>
              <a:gdLst>
                <a:gd name="T0" fmla="*/ 0 w 80"/>
                <a:gd name="T1" fmla="*/ 56 h 56"/>
                <a:gd name="T2" fmla="*/ 80 w 80"/>
                <a:gd name="T3" fmla="*/ 10 h 56"/>
                <a:gd name="T4" fmla="*/ 80 w 80"/>
                <a:gd name="T5" fmla="*/ 0 h 56"/>
                <a:gd name="T6" fmla="*/ 0 w 80"/>
                <a:gd name="T7" fmla="*/ 45 h 56"/>
                <a:gd name="T8" fmla="*/ 0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0" y="56"/>
                  </a:moveTo>
                  <a:lnTo>
                    <a:pt x="80" y="10"/>
                  </a:lnTo>
                  <a:lnTo>
                    <a:pt x="80" y="0"/>
                  </a:lnTo>
                  <a:lnTo>
                    <a:pt x="0" y="45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" name="Freeform 483">
              <a:extLst>
                <a:ext uri="{FF2B5EF4-FFF2-40B4-BE49-F238E27FC236}">
                  <a16:creationId xmlns:a16="http://schemas.microsoft.com/office/drawing/2014/main" id="{96626EE4-D9FE-B54E-BCA6-FA9FD5B4D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659093"/>
              <a:ext cx="81479" cy="55025"/>
            </a:xfrm>
            <a:custGeom>
              <a:avLst/>
              <a:gdLst>
                <a:gd name="T0" fmla="*/ 77 w 77"/>
                <a:gd name="T1" fmla="*/ 8 h 52"/>
                <a:gd name="T2" fmla="*/ 77 w 77"/>
                <a:gd name="T3" fmla="*/ 0 h 52"/>
                <a:gd name="T4" fmla="*/ 0 w 77"/>
                <a:gd name="T5" fmla="*/ 44 h 52"/>
                <a:gd name="T6" fmla="*/ 0 w 77"/>
                <a:gd name="T7" fmla="*/ 52 h 52"/>
                <a:gd name="T8" fmla="*/ 77 w 77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2">
                  <a:moveTo>
                    <a:pt x="77" y="8"/>
                  </a:moveTo>
                  <a:lnTo>
                    <a:pt x="77" y="0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" name="Freeform 484">
              <a:extLst>
                <a:ext uri="{FF2B5EF4-FFF2-40B4-BE49-F238E27FC236}">
                  <a16:creationId xmlns:a16="http://schemas.microsoft.com/office/drawing/2014/main" id="{14542492-6B03-F444-801A-10A954D28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14118"/>
              <a:ext cx="84654" cy="60316"/>
            </a:xfrm>
            <a:custGeom>
              <a:avLst/>
              <a:gdLst>
                <a:gd name="T0" fmla="*/ 0 w 80"/>
                <a:gd name="T1" fmla="*/ 57 h 57"/>
                <a:gd name="T2" fmla="*/ 80 w 80"/>
                <a:gd name="T3" fmla="*/ 10 h 57"/>
                <a:gd name="T4" fmla="*/ 80 w 80"/>
                <a:gd name="T5" fmla="*/ 0 h 57"/>
                <a:gd name="T6" fmla="*/ 0 w 80"/>
                <a:gd name="T7" fmla="*/ 46 h 57"/>
                <a:gd name="T8" fmla="*/ 0 w 80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7">
                  <a:moveTo>
                    <a:pt x="0" y="57"/>
                  </a:moveTo>
                  <a:lnTo>
                    <a:pt x="80" y="10"/>
                  </a:lnTo>
                  <a:lnTo>
                    <a:pt x="80" y="0"/>
                  </a:lnTo>
                  <a:lnTo>
                    <a:pt x="0" y="46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" name="Freeform 485">
              <a:extLst>
                <a:ext uri="{FF2B5EF4-FFF2-40B4-BE49-F238E27FC236}">
                  <a16:creationId xmlns:a16="http://schemas.microsoft.com/office/drawing/2014/main" id="{04DA92A6-2BF6-3D4C-A77D-9AE11ECB1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16234"/>
              <a:ext cx="81479" cy="55025"/>
            </a:xfrm>
            <a:custGeom>
              <a:avLst/>
              <a:gdLst>
                <a:gd name="T0" fmla="*/ 77 w 77"/>
                <a:gd name="T1" fmla="*/ 8 h 52"/>
                <a:gd name="T2" fmla="*/ 77 w 77"/>
                <a:gd name="T3" fmla="*/ 0 h 52"/>
                <a:gd name="T4" fmla="*/ 0 w 77"/>
                <a:gd name="T5" fmla="*/ 44 h 52"/>
                <a:gd name="T6" fmla="*/ 0 w 77"/>
                <a:gd name="T7" fmla="*/ 52 h 52"/>
                <a:gd name="T8" fmla="*/ 77 w 77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2">
                  <a:moveTo>
                    <a:pt x="77" y="8"/>
                  </a:moveTo>
                  <a:lnTo>
                    <a:pt x="77" y="0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" name="Freeform 486">
              <a:extLst>
                <a:ext uri="{FF2B5EF4-FFF2-40B4-BE49-F238E27FC236}">
                  <a16:creationId xmlns:a16="http://schemas.microsoft.com/office/drawing/2014/main" id="{B31BCF51-5999-634E-BD88-4880FF4E5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560" y="5601952"/>
              <a:ext cx="63490" cy="91003"/>
            </a:xfrm>
            <a:custGeom>
              <a:avLst/>
              <a:gdLst>
                <a:gd name="T0" fmla="*/ 60 w 60"/>
                <a:gd name="T1" fmla="*/ 0 h 86"/>
                <a:gd name="T2" fmla="*/ 0 w 60"/>
                <a:gd name="T3" fmla="*/ 34 h 86"/>
                <a:gd name="T4" fmla="*/ 0 w 60"/>
                <a:gd name="T5" fmla="*/ 86 h 86"/>
                <a:gd name="T6" fmla="*/ 60 w 60"/>
                <a:gd name="T7" fmla="*/ 51 h 86"/>
                <a:gd name="T8" fmla="*/ 60 w 6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86">
                  <a:moveTo>
                    <a:pt x="60" y="0"/>
                  </a:moveTo>
                  <a:lnTo>
                    <a:pt x="0" y="34"/>
                  </a:lnTo>
                  <a:lnTo>
                    <a:pt x="0" y="86"/>
                  </a:lnTo>
                  <a:lnTo>
                    <a:pt x="60" y="5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" name="Freeform 487">
              <a:extLst>
                <a:ext uri="{FF2B5EF4-FFF2-40B4-BE49-F238E27FC236}">
                  <a16:creationId xmlns:a16="http://schemas.microsoft.com/office/drawing/2014/main" id="{339FC532-E666-D640-A2C7-54EE319EE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1517" y="5782900"/>
              <a:ext cx="62432" cy="92061"/>
            </a:xfrm>
            <a:custGeom>
              <a:avLst/>
              <a:gdLst>
                <a:gd name="T0" fmla="*/ 59 w 59"/>
                <a:gd name="T1" fmla="*/ 0 h 87"/>
                <a:gd name="T2" fmla="*/ 0 w 59"/>
                <a:gd name="T3" fmla="*/ 34 h 87"/>
                <a:gd name="T4" fmla="*/ 0 w 59"/>
                <a:gd name="T5" fmla="*/ 87 h 87"/>
                <a:gd name="T6" fmla="*/ 59 w 59"/>
                <a:gd name="T7" fmla="*/ 51 h 87"/>
                <a:gd name="T8" fmla="*/ 59 w 59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7">
                  <a:moveTo>
                    <a:pt x="59" y="0"/>
                  </a:moveTo>
                  <a:lnTo>
                    <a:pt x="0" y="34"/>
                  </a:lnTo>
                  <a:lnTo>
                    <a:pt x="0" y="87"/>
                  </a:lnTo>
                  <a:lnTo>
                    <a:pt x="59" y="5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" name="Freeform 488">
              <a:extLst>
                <a:ext uri="{FF2B5EF4-FFF2-40B4-BE49-F238E27FC236}">
                  <a16:creationId xmlns:a16="http://schemas.microsoft.com/office/drawing/2014/main" id="{E822BA64-C549-3542-8331-171135699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699333"/>
              <a:ext cx="184122" cy="105817"/>
            </a:xfrm>
            <a:custGeom>
              <a:avLst/>
              <a:gdLst>
                <a:gd name="T0" fmla="*/ 80 w 174"/>
                <a:gd name="T1" fmla="*/ 0 h 100"/>
                <a:gd name="T2" fmla="*/ 174 w 174"/>
                <a:gd name="T3" fmla="*/ 55 h 100"/>
                <a:gd name="T4" fmla="*/ 94 w 174"/>
                <a:gd name="T5" fmla="*/ 100 h 100"/>
                <a:gd name="T6" fmla="*/ 0 w 174"/>
                <a:gd name="T7" fmla="*/ 45 h 100"/>
                <a:gd name="T8" fmla="*/ 80 w 17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0">
                  <a:moveTo>
                    <a:pt x="80" y="0"/>
                  </a:moveTo>
                  <a:lnTo>
                    <a:pt x="174" y="55"/>
                  </a:lnTo>
                  <a:lnTo>
                    <a:pt x="94" y="100"/>
                  </a:lnTo>
                  <a:lnTo>
                    <a:pt x="0" y="4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6" name="Freeform 489">
              <a:extLst>
                <a:ext uri="{FF2B5EF4-FFF2-40B4-BE49-F238E27FC236}">
                  <a16:creationId xmlns:a16="http://schemas.microsoft.com/office/drawing/2014/main" id="{42B16413-06AD-8249-BD5C-7F9FEDD09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612563"/>
              <a:ext cx="184122" cy="106876"/>
            </a:xfrm>
            <a:custGeom>
              <a:avLst/>
              <a:gdLst>
                <a:gd name="T0" fmla="*/ 80 w 174"/>
                <a:gd name="T1" fmla="*/ 0 h 101"/>
                <a:gd name="T2" fmla="*/ 174 w 174"/>
                <a:gd name="T3" fmla="*/ 55 h 101"/>
                <a:gd name="T4" fmla="*/ 94 w 174"/>
                <a:gd name="T5" fmla="*/ 101 h 101"/>
                <a:gd name="T6" fmla="*/ 0 w 174"/>
                <a:gd name="T7" fmla="*/ 46 h 101"/>
                <a:gd name="T8" fmla="*/ 80 w 17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1">
                  <a:moveTo>
                    <a:pt x="80" y="0"/>
                  </a:moveTo>
                  <a:lnTo>
                    <a:pt x="174" y="55"/>
                  </a:lnTo>
                  <a:lnTo>
                    <a:pt x="94" y="101"/>
                  </a:lnTo>
                  <a:lnTo>
                    <a:pt x="0" y="4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7" name="Freeform 490">
              <a:extLst>
                <a:ext uri="{FF2B5EF4-FFF2-40B4-BE49-F238E27FC236}">
                  <a16:creationId xmlns:a16="http://schemas.microsoft.com/office/drawing/2014/main" id="{AA07D787-04FA-B540-AF46-0B1BC6D28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267" y="4630552"/>
              <a:ext cx="113225" cy="68781"/>
            </a:xfrm>
            <a:custGeom>
              <a:avLst/>
              <a:gdLst>
                <a:gd name="T0" fmla="*/ 0 w 107"/>
                <a:gd name="T1" fmla="*/ 8 h 65"/>
                <a:gd name="T2" fmla="*/ 14 w 107"/>
                <a:gd name="T3" fmla="*/ 0 h 65"/>
                <a:gd name="T4" fmla="*/ 107 w 107"/>
                <a:gd name="T5" fmla="*/ 55 h 65"/>
                <a:gd name="T6" fmla="*/ 93 w 107"/>
                <a:gd name="T7" fmla="*/ 65 h 65"/>
                <a:gd name="T8" fmla="*/ 0 w 107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5">
                  <a:moveTo>
                    <a:pt x="0" y="8"/>
                  </a:moveTo>
                  <a:lnTo>
                    <a:pt x="14" y="0"/>
                  </a:lnTo>
                  <a:lnTo>
                    <a:pt x="107" y="55"/>
                  </a:lnTo>
                  <a:lnTo>
                    <a:pt x="93" y="65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8" name="Freeform 491">
              <a:extLst>
                <a:ext uri="{FF2B5EF4-FFF2-40B4-BE49-F238E27FC236}">
                  <a16:creationId xmlns:a16="http://schemas.microsoft.com/office/drawing/2014/main" id="{E2D7E4ED-6336-E147-9817-8024E131C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41" y="4670763"/>
              <a:ext cx="84654" cy="134388"/>
            </a:xfrm>
            <a:custGeom>
              <a:avLst/>
              <a:gdLst>
                <a:gd name="T0" fmla="*/ 80 w 80"/>
                <a:gd name="T1" fmla="*/ 0 h 127"/>
                <a:gd name="T2" fmla="*/ 80 w 80"/>
                <a:gd name="T3" fmla="*/ 82 h 127"/>
                <a:gd name="T4" fmla="*/ 0 w 80"/>
                <a:gd name="T5" fmla="*/ 127 h 127"/>
                <a:gd name="T6" fmla="*/ 0 w 80"/>
                <a:gd name="T7" fmla="*/ 46 h 127"/>
                <a:gd name="T8" fmla="*/ 80 w 80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7">
                  <a:moveTo>
                    <a:pt x="80" y="0"/>
                  </a:moveTo>
                  <a:lnTo>
                    <a:pt x="80" y="82"/>
                  </a:lnTo>
                  <a:lnTo>
                    <a:pt x="0" y="127"/>
                  </a:lnTo>
                  <a:lnTo>
                    <a:pt x="0" y="4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9" name="Freeform 492">
              <a:extLst>
                <a:ext uri="{FF2B5EF4-FFF2-40B4-BE49-F238E27FC236}">
                  <a16:creationId xmlns:a16="http://schemas.microsoft.com/office/drawing/2014/main" id="{7E5F1152-2368-FD40-A0F7-797458FAA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661239"/>
              <a:ext cx="99468" cy="143911"/>
            </a:xfrm>
            <a:custGeom>
              <a:avLst/>
              <a:gdLst>
                <a:gd name="T0" fmla="*/ 94 w 94"/>
                <a:gd name="T1" fmla="*/ 55 h 136"/>
                <a:gd name="T2" fmla="*/ 94 w 94"/>
                <a:gd name="T3" fmla="*/ 136 h 136"/>
                <a:gd name="T4" fmla="*/ 0 w 94"/>
                <a:gd name="T5" fmla="*/ 81 h 136"/>
                <a:gd name="T6" fmla="*/ 0 w 94"/>
                <a:gd name="T7" fmla="*/ 0 h 136"/>
                <a:gd name="T8" fmla="*/ 94 w 94"/>
                <a:gd name="T9" fmla="*/ 5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6">
                  <a:moveTo>
                    <a:pt x="94" y="55"/>
                  </a:moveTo>
                  <a:lnTo>
                    <a:pt x="94" y="136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4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0" name="Freeform 493">
              <a:extLst>
                <a:ext uri="{FF2B5EF4-FFF2-40B4-BE49-F238E27FC236}">
                  <a16:creationId xmlns:a16="http://schemas.microsoft.com/office/drawing/2014/main" id="{BF93EBF8-383B-9548-9C5D-D86A3C3D8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55" y="4724730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6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1" name="Freeform 494">
              <a:extLst>
                <a:ext uri="{FF2B5EF4-FFF2-40B4-BE49-F238E27FC236}">
                  <a16:creationId xmlns:a16="http://schemas.microsoft.com/office/drawing/2014/main" id="{5C4940F8-6D8D-E84D-B2F2-B19A9F201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9918" y="4737427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1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1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2" name="Freeform 495">
              <a:extLst>
                <a:ext uri="{FF2B5EF4-FFF2-40B4-BE49-F238E27FC236}">
                  <a16:creationId xmlns:a16="http://schemas.microsoft.com/office/drawing/2014/main" id="{B22D46D5-B33A-8846-B65C-55F62AB28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139" y="4751183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3" name="Freeform 496">
              <a:extLst>
                <a:ext uri="{FF2B5EF4-FFF2-40B4-BE49-F238E27FC236}">
                  <a16:creationId xmlns:a16="http://schemas.microsoft.com/office/drawing/2014/main" id="{D6A66BEA-6EAD-4541-B7C5-E2A9E41D1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677" y="4688752"/>
              <a:ext cx="14814" cy="25396"/>
            </a:xfrm>
            <a:custGeom>
              <a:avLst/>
              <a:gdLst>
                <a:gd name="T0" fmla="*/ 13 w 14"/>
                <a:gd name="T1" fmla="*/ 19 h 24"/>
                <a:gd name="T2" fmla="*/ 11 w 14"/>
                <a:gd name="T3" fmla="*/ 18 h 24"/>
                <a:gd name="T4" fmla="*/ 9 w 14"/>
                <a:gd name="T5" fmla="*/ 20 h 24"/>
                <a:gd name="T6" fmla="*/ 8 w 14"/>
                <a:gd name="T7" fmla="*/ 20 h 24"/>
                <a:gd name="T8" fmla="*/ 6 w 14"/>
                <a:gd name="T9" fmla="*/ 22 h 24"/>
                <a:gd name="T10" fmla="*/ 5 w 14"/>
                <a:gd name="T11" fmla="*/ 21 h 24"/>
                <a:gd name="T12" fmla="*/ 3 w 14"/>
                <a:gd name="T13" fmla="*/ 23 h 24"/>
                <a:gd name="T14" fmla="*/ 2 w 14"/>
                <a:gd name="T15" fmla="*/ 23 h 24"/>
                <a:gd name="T16" fmla="*/ 0 w 14"/>
                <a:gd name="T17" fmla="*/ 24 h 24"/>
                <a:gd name="T18" fmla="*/ 0 w 14"/>
                <a:gd name="T19" fmla="*/ 10 h 24"/>
                <a:gd name="T20" fmla="*/ 14 w 14"/>
                <a:gd name="T21" fmla="*/ 0 h 24"/>
                <a:gd name="T22" fmla="*/ 14 w 14"/>
                <a:gd name="T23" fmla="*/ 16 h 24"/>
                <a:gd name="T24" fmla="*/ 13 w 14"/>
                <a:gd name="T25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9"/>
                  </a:moveTo>
                  <a:lnTo>
                    <a:pt x="11" y="18"/>
                  </a:lnTo>
                  <a:lnTo>
                    <a:pt x="9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5" y="21"/>
                  </a:lnTo>
                  <a:lnTo>
                    <a:pt x="3" y="23"/>
                  </a:lnTo>
                  <a:lnTo>
                    <a:pt x="2" y="23"/>
                  </a:lnTo>
                  <a:lnTo>
                    <a:pt x="0" y="24"/>
                  </a:lnTo>
                  <a:lnTo>
                    <a:pt x="0" y="10"/>
                  </a:lnTo>
                  <a:lnTo>
                    <a:pt x="14" y="0"/>
                  </a:lnTo>
                  <a:lnTo>
                    <a:pt x="14" y="16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4" name="Freeform 497">
              <a:extLst>
                <a:ext uri="{FF2B5EF4-FFF2-40B4-BE49-F238E27FC236}">
                  <a16:creationId xmlns:a16="http://schemas.microsoft.com/office/drawing/2014/main" id="{2FC8D1AB-64ED-FE41-A813-01AD7A66F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755416"/>
              <a:ext cx="184122" cy="106876"/>
            </a:xfrm>
            <a:custGeom>
              <a:avLst/>
              <a:gdLst>
                <a:gd name="T0" fmla="*/ 80 w 174"/>
                <a:gd name="T1" fmla="*/ 0 h 101"/>
                <a:gd name="T2" fmla="*/ 174 w 174"/>
                <a:gd name="T3" fmla="*/ 55 h 101"/>
                <a:gd name="T4" fmla="*/ 95 w 174"/>
                <a:gd name="T5" fmla="*/ 101 h 101"/>
                <a:gd name="T6" fmla="*/ 0 w 174"/>
                <a:gd name="T7" fmla="*/ 46 h 101"/>
                <a:gd name="T8" fmla="*/ 80 w 17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1">
                  <a:moveTo>
                    <a:pt x="80" y="0"/>
                  </a:moveTo>
                  <a:lnTo>
                    <a:pt x="174" y="55"/>
                  </a:lnTo>
                  <a:lnTo>
                    <a:pt x="95" y="101"/>
                  </a:lnTo>
                  <a:lnTo>
                    <a:pt x="0" y="4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5" name="Freeform 498">
              <a:extLst>
                <a:ext uri="{FF2B5EF4-FFF2-40B4-BE49-F238E27FC236}">
                  <a16:creationId xmlns:a16="http://schemas.microsoft.com/office/drawing/2014/main" id="{FB388CBF-2E5F-0343-BFF5-6DB2500A6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669705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5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5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6" name="Freeform 499">
              <a:extLst>
                <a:ext uri="{FF2B5EF4-FFF2-40B4-BE49-F238E27FC236}">
                  <a16:creationId xmlns:a16="http://schemas.microsoft.com/office/drawing/2014/main" id="{89EECD36-684F-9E4D-9BE7-4C4AE855C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857" y="4688752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5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5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7" name="Freeform 500">
              <a:extLst>
                <a:ext uri="{FF2B5EF4-FFF2-40B4-BE49-F238E27FC236}">
                  <a16:creationId xmlns:a16="http://schemas.microsoft.com/office/drawing/2014/main" id="{EF6F73B7-4182-E54E-94E4-BF7DBAECF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1347" y="4727904"/>
              <a:ext cx="83596" cy="134388"/>
            </a:xfrm>
            <a:custGeom>
              <a:avLst/>
              <a:gdLst>
                <a:gd name="T0" fmla="*/ 79 w 79"/>
                <a:gd name="T1" fmla="*/ 0 h 127"/>
                <a:gd name="T2" fmla="*/ 79 w 79"/>
                <a:gd name="T3" fmla="*/ 81 h 127"/>
                <a:gd name="T4" fmla="*/ 0 w 79"/>
                <a:gd name="T5" fmla="*/ 127 h 127"/>
                <a:gd name="T6" fmla="*/ 0 w 79"/>
                <a:gd name="T7" fmla="*/ 47 h 127"/>
                <a:gd name="T8" fmla="*/ 79 w 79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7">
                  <a:moveTo>
                    <a:pt x="79" y="0"/>
                  </a:moveTo>
                  <a:lnTo>
                    <a:pt x="79" y="81"/>
                  </a:lnTo>
                  <a:lnTo>
                    <a:pt x="0" y="127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8" name="Freeform 501">
              <a:extLst>
                <a:ext uri="{FF2B5EF4-FFF2-40B4-BE49-F238E27FC236}">
                  <a16:creationId xmlns:a16="http://schemas.microsoft.com/office/drawing/2014/main" id="{ECB9D3FC-80CA-544F-BD21-415132F5B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2" y="4719439"/>
              <a:ext cx="100526" cy="142853"/>
            </a:xfrm>
            <a:custGeom>
              <a:avLst/>
              <a:gdLst>
                <a:gd name="T0" fmla="*/ 95 w 95"/>
                <a:gd name="T1" fmla="*/ 55 h 135"/>
                <a:gd name="T2" fmla="*/ 95 w 95"/>
                <a:gd name="T3" fmla="*/ 135 h 135"/>
                <a:gd name="T4" fmla="*/ 0 w 95"/>
                <a:gd name="T5" fmla="*/ 80 h 135"/>
                <a:gd name="T6" fmla="*/ 0 w 95"/>
                <a:gd name="T7" fmla="*/ 0 h 135"/>
                <a:gd name="T8" fmla="*/ 95 w 95"/>
                <a:gd name="T9" fmla="*/ 5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35">
                  <a:moveTo>
                    <a:pt x="95" y="55"/>
                  </a:moveTo>
                  <a:lnTo>
                    <a:pt x="95" y="135"/>
                  </a:lnTo>
                  <a:lnTo>
                    <a:pt x="0" y="80"/>
                  </a:lnTo>
                  <a:lnTo>
                    <a:pt x="0" y="0"/>
                  </a:lnTo>
                  <a:lnTo>
                    <a:pt x="95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9" name="Freeform 502">
              <a:extLst>
                <a:ext uri="{FF2B5EF4-FFF2-40B4-BE49-F238E27FC236}">
                  <a16:creationId xmlns:a16="http://schemas.microsoft.com/office/drawing/2014/main" id="{94B7D162-F75C-2443-81DD-8F2EC2A8F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1403" y="4782928"/>
              <a:ext cx="16931" cy="26455"/>
            </a:xfrm>
            <a:custGeom>
              <a:avLst/>
              <a:gdLst>
                <a:gd name="T0" fmla="*/ 0 w 16"/>
                <a:gd name="T1" fmla="*/ 0 h 25"/>
                <a:gd name="T2" fmla="*/ 16 w 16"/>
                <a:gd name="T3" fmla="*/ 9 h 25"/>
                <a:gd name="T4" fmla="*/ 16 w 16"/>
                <a:gd name="T5" fmla="*/ 25 h 25"/>
                <a:gd name="T6" fmla="*/ 0 w 16"/>
                <a:gd name="T7" fmla="*/ 15 h 25"/>
                <a:gd name="T8" fmla="*/ 0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0" y="0"/>
                  </a:moveTo>
                  <a:lnTo>
                    <a:pt x="16" y="9"/>
                  </a:lnTo>
                  <a:lnTo>
                    <a:pt x="16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0" name="Freeform 503">
              <a:extLst>
                <a:ext uri="{FF2B5EF4-FFF2-40B4-BE49-F238E27FC236}">
                  <a16:creationId xmlns:a16="http://schemas.microsoft.com/office/drawing/2014/main" id="{87B60C99-F5B9-1C4E-8597-83D6CDC7D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567" y="4794569"/>
              <a:ext cx="19047" cy="28571"/>
            </a:xfrm>
            <a:custGeom>
              <a:avLst/>
              <a:gdLst>
                <a:gd name="T0" fmla="*/ 0 w 18"/>
                <a:gd name="T1" fmla="*/ 0 h 27"/>
                <a:gd name="T2" fmla="*/ 18 w 18"/>
                <a:gd name="T3" fmla="*/ 10 h 27"/>
                <a:gd name="T4" fmla="*/ 18 w 18"/>
                <a:gd name="T5" fmla="*/ 27 h 27"/>
                <a:gd name="T6" fmla="*/ 0 w 18"/>
                <a:gd name="T7" fmla="*/ 16 h 27"/>
                <a:gd name="T8" fmla="*/ 0 w 1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18" y="10"/>
                  </a:lnTo>
                  <a:lnTo>
                    <a:pt x="18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1" name="Freeform 504">
              <a:extLst>
                <a:ext uri="{FF2B5EF4-FFF2-40B4-BE49-F238E27FC236}">
                  <a16:creationId xmlns:a16="http://schemas.microsoft.com/office/drawing/2014/main" id="{23AA3E41-86CE-4644-B5CB-6114269AA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4788" y="4808324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2" name="Freeform 505">
              <a:extLst>
                <a:ext uri="{FF2B5EF4-FFF2-40B4-BE49-F238E27FC236}">
                  <a16:creationId xmlns:a16="http://schemas.microsoft.com/office/drawing/2014/main" id="{1BB4E88F-BE73-0048-83B1-65C1E9EF1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325" y="4746951"/>
              <a:ext cx="14814" cy="25396"/>
            </a:xfrm>
            <a:custGeom>
              <a:avLst/>
              <a:gdLst>
                <a:gd name="T0" fmla="*/ 13 w 14"/>
                <a:gd name="T1" fmla="*/ 18 h 24"/>
                <a:gd name="T2" fmla="*/ 12 w 14"/>
                <a:gd name="T3" fmla="*/ 16 h 24"/>
                <a:gd name="T4" fmla="*/ 9 w 14"/>
                <a:gd name="T5" fmla="*/ 19 h 24"/>
                <a:gd name="T6" fmla="*/ 8 w 14"/>
                <a:gd name="T7" fmla="*/ 19 h 24"/>
                <a:gd name="T8" fmla="*/ 6 w 14"/>
                <a:gd name="T9" fmla="*/ 21 h 24"/>
                <a:gd name="T10" fmla="*/ 5 w 14"/>
                <a:gd name="T11" fmla="*/ 20 h 24"/>
                <a:gd name="T12" fmla="*/ 4 w 14"/>
                <a:gd name="T13" fmla="*/ 22 h 24"/>
                <a:gd name="T14" fmla="*/ 1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3 w 14"/>
                <a:gd name="T2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8"/>
                  </a:moveTo>
                  <a:lnTo>
                    <a:pt x="12" y="16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5" y="20"/>
                  </a:lnTo>
                  <a:lnTo>
                    <a:pt x="4" y="22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3" y="18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3" name="Freeform 506">
              <a:extLst>
                <a:ext uri="{FF2B5EF4-FFF2-40B4-BE49-F238E27FC236}">
                  <a16:creationId xmlns:a16="http://schemas.microsoft.com/office/drawing/2014/main" id="{70E49E22-9B41-7D4B-8C44-D16E8E963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765997"/>
              <a:ext cx="183064" cy="106876"/>
            </a:xfrm>
            <a:custGeom>
              <a:avLst/>
              <a:gdLst>
                <a:gd name="T0" fmla="*/ 79 w 173"/>
                <a:gd name="T1" fmla="*/ 0 h 101"/>
                <a:gd name="T2" fmla="*/ 173 w 173"/>
                <a:gd name="T3" fmla="*/ 55 h 101"/>
                <a:gd name="T4" fmla="*/ 93 w 173"/>
                <a:gd name="T5" fmla="*/ 101 h 101"/>
                <a:gd name="T6" fmla="*/ 0 w 173"/>
                <a:gd name="T7" fmla="*/ 45 h 101"/>
                <a:gd name="T8" fmla="*/ 79 w 173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1">
                  <a:moveTo>
                    <a:pt x="79" y="0"/>
                  </a:moveTo>
                  <a:lnTo>
                    <a:pt x="173" y="55"/>
                  </a:lnTo>
                  <a:lnTo>
                    <a:pt x="93" y="101"/>
                  </a:lnTo>
                  <a:lnTo>
                    <a:pt x="0" y="4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4" name="Freeform 507">
              <a:extLst>
                <a:ext uri="{FF2B5EF4-FFF2-40B4-BE49-F238E27FC236}">
                  <a16:creationId xmlns:a16="http://schemas.microsoft.com/office/drawing/2014/main" id="{53839ACB-DBF2-2B4D-80D4-4B281463C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679228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3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5" name="Freeform 508">
              <a:extLst>
                <a:ext uri="{FF2B5EF4-FFF2-40B4-BE49-F238E27FC236}">
                  <a16:creationId xmlns:a16="http://schemas.microsoft.com/office/drawing/2014/main" id="{7C9D3E73-0164-3B4A-9215-C4A7B8628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1607" y="4699334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4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4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6" name="Freeform 509">
              <a:extLst>
                <a:ext uri="{FF2B5EF4-FFF2-40B4-BE49-F238E27FC236}">
                  <a16:creationId xmlns:a16="http://schemas.microsoft.com/office/drawing/2014/main" id="{3EA1B009-5327-254E-BABE-1DC4106D6F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039" y="4737427"/>
              <a:ext cx="84654" cy="135446"/>
            </a:xfrm>
            <a:custGeom>
              <a:avLst/>
              <a:gdLst>
                <a:gd name="T0" fmla="*/ 80 w 80"/>
                <a:gd name="T1" fmla="*/ 0 h 128"/>
                <a:gd name="T2" fmla="*/ 80 w 80"/>
                <a:gd name="T3" fmla="*/ 82 h 128"/>
                <a:gd name="T4" fmla="*/ 0 w 80"/>
                <a:gd name="T5" fmla="*/ 128 h 128"/>
                <a:gd name="T6" fmla="*/ 0 w 80"/>
                <a:gd name="T7" fmla="*/ 47 h 128"/>
                <a:gd name="T8" fmla="*/ 80 w 80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8">
                  <a:moveTo>
                    <a:pt x="80" y="0"/>
                  </a:moveTo>
                  <a:lnTo>
                    <a:pt x="80" y="82"/>
                  </a:lnTo>
                  <a:lnTo>
                    <a:pt x="0" y="128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7" name="Freeform 510">
              <a:extLst>
                <a:ext uri="{FF2B5EF4-FFF2-40B4-BE49-F238E27FC236}">
                  <a16:creationId xmlns:a16="http://schemas.microsoft.com/office/drawing/2014/main" id="{2F2B0FA6-DA2E-C34B-8622-14F5DC9BA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728962"/>
              <a:ext cx="98410" cy="143911"/>
            </a:xfrm>
            <a:custGeom>
              <a:avLst/>
              <a:gdLst>
                <a:gd name="T0" fmla="*/ 93 w 93"/>
                <a:gd name="T1" fmla="*/ 55 h 136"/>
                <a:gd name="T2" fmla="*/ 93 w 93"/>
                <a:gd name="T3" fmla="*/ 136 h 136"/>
                <a:gd name="T4" fmla="*/ 0 w 93"/>
                <a:gd name="T5" fmla="*/ 80 h 136"/>
                <a:gd name="T6" fmla="*/ 0 w 93"/>
                <a:gd name="T7" fmla="*/ 0 h 136"/>
                <a:gd name="T8" fmla="*/ 93 w 93"/>
                <a:gd name="T9" fmla="*/ 5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6">
                  <a:moveTo>
                    <a:pt x="93" y="55"/>
                  </a:moveTo>
                  <a:lnTo>
                    <a:pt x="93" y="136"/>
                  </a:lnTo>
                  <a:lnTo>
                    <a:pt x="0" y="80"/>
                  </a:lnTo>
                  <a:lnTo>
                    <a:pt x="0" y="0"/>
                  </a:lnTo>
                  <a:lnTo>
                    <a:pt x="93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8" name="Freeform 511">
              <a:extLst>
                <a:ext uri="{FF2B5EF4-FFF2-40B4-BE49-F238E27FC236}">
                  <a16:creationId xmlns:a16="http://schemas.microsoft.com/office/drawing/2014/main" id="{A90049B0-C627-A74C-B399-354B400F6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095" y="4792452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9" name="Freeform 512">
              <a:extLst>
                <a:ext uri="{FF2B5EF4-FFF2-40B4-BE49-F238E27FC236}">
                  <a16:creationId xmlns:a16="http://schemas.microsoft.com/office/drawing/2014/main" id="{743F207B-D37D-204E-A007-685213B53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5259" y="4804092"/>
              <a:ext cx="19047" cy="28571"/>
            </a:xfrm>
            <a:custGeom>
              <a:avLst/>
              <a:gdLst>
                <a:gd name="T0" fmla="*/ 0 w 18"/>
                <a:gd name="T1" fmla="*/ 0 h 27"/>
                <a:gd name="T2" fmla="*/ 18 w 18"/>
                <a:gd name="T3" fmla="*/ 11 h 27"/>
                <a:gd name="T4" fmla="*/ 18 w 18"/>
                <a:gd name="T5" fmla="*/ 27 h 27"/>
                <a:gd name="T6" fmla="*/ 0 w 18"/>
                <a:gd name="T7" fmla="*/ 16 h 27"/>
                <a:gd name="T8" fmla="*/ 0 w 1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18" y="11"/>
                  </a:lnTo>
                  <a:lnTo>
                    <a:pt x="18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0" name="Freeform 513">
              <a:extLst>
                <a:ext uri="{FF2B5EF4-FFF2-40B4-BE49-F238E27FC236}">
                  <a16:creationId xmlns:a16="http://schemas.microsoft.com/office/drawing/2014/main" id="{52F1338D-56D7-EA45-B413-B6C5434B3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7480" y="4817848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1" name="Freeform 514">
              <a:extLst>
                <a:ext uri="{FF2B5EF4-FFF2-40B4-BE49-F238E27FC236}">
                  <a16:creationId xmlns:a16="http://schemas.microsoft.com/office/drawing/2014/main" id="{211637F6-D4AC-9A46-83A5-28399D7EC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076" y="4757532"/>
              <a:ext cx="14814" cy="25396"/>
            </a:xfrm>
            <a:custGeom>
              <a:avLst/>
              <a:gdLst>
                <a:gd name="T0" fmla="*/ 12 w 14"/>
                <a:gd name="T1" fmla="*/ 17 h 24"/>
                <a:gd name="T2" fmla="*/ 11 w 14"/>
                <a:gd name="T3" fmla="*/ 16 h 24"/>
                <a:gd name="T4" fmla="*/ 9 w 14"/>
                <a:gd name="T5" fmla="*/ 18 h 24"/>
                <a:gd name="T6" fmla="*/ 8 w 14"/>
                <a:gd name="T7" fmla="*/ 18 h 24"/>
                <a:gd name="T8" fmla="*/ 6 w 14"/>
                <a:gd name="T9" fmla="*/ 20 h 24"/>
                <a:gd name="T10" fmla="*/ 5 w 14"/>
                <a:gd name="T11" fmla="*/ 19 h 24"/>
                <a:gd name="T12" fmla="*/ 2 w 14"/>
                <a:gd name="T13" fmla="*/ 21 h 24"/>
                <a:gd name="T14" fmla="*/ 1 w 14"/>
                <a:gd name="T15" fmla="*/ 21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4 h 24"/>
                <a:gd name="T24" fmla="*/ 12 w 14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2" y="17"/>
                  </a:moveTo>
                  <a:lnTo>
                    <a:pt x="11" y="16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5" y="19"/>
                  </a:lnTo>
                  <a:lnTo>
                    <a:pt x="2" y="21"/>
                  </a:lnTo>
                  <a:lnTo>
                    <a:pt x="1" y="21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2" name="Freeform 515">
              <a:extLst>
                <a:ext uri="{FF2B5EF4-FFF2-40B4-BE49-F238E27FC236}">
                  <a16:creationId xmlns:a16="http://schemas.microsoft.com/office/drawing/2014/main" id="{E4D62CBE-72CF-C342-BDE8-CA5B178A8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823139"/>
              <a:ext cx="182005" cy="107933"/>
            </a:xfrm>
            <a:custGeom>
              <a:avLst/>
              <a:gdLst>
                <a:gd name="T0" fmla="*/ 79 w 172"/>
                <a:gd name="T1" fmla="*/ 0 h 102"/>
                <a:gd name="T2" fmla="*/ 172 w 172"/>
                <a:gd name="T3" fmla="*/ 55 h 102"/>
                <a:gd name="T4" fmla="*/ 93 w 172"/>
                <a:gd name="T5" fmla="*/ 102 h 102"/>
                <a:gd name="T6" fmla="*/ 0 w 172"/>
                <a:gd name="T7" fmla="*/ 47 h 102"/>
                <a:gd name="T8" fmla="*/ 79 w 17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2">
                  <a:moveTo>
                    <a:pt x="79" y="0"/>
                  </a:moveTo>
                  <a:lnTo>
                    <a:pt x="172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3" name="Freeform 516">
              <a:extLst>
                <a:ext uri="{FF2B5EF4-FFF2-40B4-BE49-F238E27FC236}">
                  <a16:creationId xmlns:a16="http://schemas.microsoft.com/office/drawing/2014/main" id="{D8EA1976-7444-2341-BFF1-A8E843DCA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736369"/>
              <a:ext cx="182005" cy="107933"/>
            </a:xfrm>
            <a:custGeom>
              <a:avLst/>
              <a:gdLst>
                <a:gd name="T0" fmla="*/ 79 w 172"/>
                <a:gd name="T1" fmla="*/ 0 h 102"/>
                <a:gd name="T2" fmla="*/ 172 w 172"/>
                <a:gd name="T3" fmla="*/ 55 h 102"/>
                <a:gd name="T4" fmla="*/ 93 w 172"/>
                <a:gd name="T5" fmla="*/ 102 h 102"/>
                <a:gd name="T6" fmla="*/ 0 w 172"/>
                <a:gd name="T7" fmla="*/ 47 h 102"/>
                <a:gd name="T8" fmla="*/ 79 w 17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2">
                  <a:moveTo>
                    <a:pt x="79" y="0"/>
                  </a:moveTo>
                  <a:lnTo>
                    <a:pt x="172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4" name="Freeform 517">
              <a:extLst>
                <a:ext uri="{FF2B5EF4-FFF2-40B4-BE49-F238E27FC236}">
                  <a16:creationId xmlns:a16="http://schemas.microsoft.com/office/drawing/2014/main" id="{DC9A01E0-407A-D246-BF73-784B2E3D2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256" y="4755416"/>
              <a:ext cx="114282" cy="67723"/>
            </a:xfrm>
            <a:custGeom>
              <a:avLst/>
              <a:gdLst>
                <a:gd name="T0" fmla="*/ 0 w 108"/>
                <a:gd name="T1" fmla="*/ 8 h 64"/>
                <a:gd name="T2" fmla="*/ 14 w 108"/>
                <a:gd name="T3" fmla="*/ 0 h 64"/>
                <a:gd name="T4" fmla="*/ 108 w 108"/>
                <a:gd name="T5" fmla="*/ 55 h 64"/>
                <a:gd name="T6" fmla="*/ 94 w 108"/>
                <a:gd name="T7" fmla="*/ 64 h 64"/>
                <a:gd name="T8" fmla="*/ 0 w 108"/>
                <a:gd name="T9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4">
                  <a:moveTo>
                    <a:pt x="0" y="8"/>
                  </a:moveTo>
                  <a:lnTo>
                    <a:pt x="14" y="0"/>
                  </a:lnTo>
                  <a:lnTo>
                    <a:pt x="108" y="55"/>
                  </a:lnTo>
                  <a:lnTo>
                    <a:pt x="94" y="6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5" name="Freeform 518">
              <a:extLst>
                <a:ext uri="{FF2B5EF4-FFF2-40B4-BE49-F238E27FC236}">
                  <a16:creationId xmlns:a16="http://schemas.microsoft.com/office/drawing/2014/main" id="{37DA574A-FA60-F34F-B21A-BADCD6708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688" y="4794569"/>
              <a:ext cx="83596" cy="136504"/>
            </a:xfrm>
            <a:custGeom>
              <a:avLst/>
              <a:gdLst>
                <a:gd name="T0" fmla="*/ 79 w 79"/>
                <a:gd name="T1" fmla="*/ 0 h 129"/>
                <a:gd name="T2" fmla="*/ 79 w 79"/>
                <a:gd name="T3" fmla="*/ 82 h 129"/>
                <a:gd name="T4" fmla="*/ 0 w 79"/>
                <a:gd name="T5" fmla="*/ 129 h 129"/>
                <a:gd name="T6" fmla="*/ 0 w 79"/>
                <a:gd name="T7" fmla="*/ 47 h 129"/>
                <a:gd name="T8" fmla="*/ 79 w 79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9">
                  <a:moveTo>
                    <a:pt x="79" y="0"/>
                  </a:moveTo>
                  <a:lnTo>
                    <a:pt x="79" y="82"/>
                  </a:lnTo>
                  <a:lnTo>
                    <a:pt x="0" y="129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6" name="Freeform 519">
              <a:extLst>
                <a:ext uri="{FF2B5EF4-FFF2-40B4-BE49-F238E27FC236}">
                  <a16:creationId xmlns:a16="http://schemas.microsoft.com/office/drawing/2014/main" id="{498D72D3-710B-7B42-B152-30C55BC90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786103"/>
              <a:ext cx="98410" cy="144970"/>
            </a:xfrm>
            <a:custGeom>
              <a:avLst/>
              <a:gdLst>
                <a:gd name="T0" fmla="*/ 93 w 93"/>
                <a:gd name="T1" fmla="*/ 55 h 137"/>
                <a:gd name="T2" fmla="*/ 93 w 93"/>
                <a:gd name="T3" fmla="*/ 137 h 137"/>
                <a:gd name="T4" fmla="*/ 0 w 93"/>
                <a:gd name="T5" fmla="*/ 82 h 137"/>
                <a:gd name="T6" fmla="*/ 0 w 93"/>
                <a:gd name="T7" fmla="*/ 0 h 137"/>
                <a:gd name="T8" fmla="*/ 93 w 93"/>
                <a:gd name="T9" fmla="*/ 5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7">
                  <a:moveTo>
                    <a:pt x="93" y="55"/>
                  </a:moveTo>
                  <a:lnTo>
                    <a:pt x="93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3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7" name="Freeform 520">
              <a:extLst>
                <a:ext uri="{FF2B5EF4-FFF2-40B4-BE49-F238E27FC236}">
                  <a16:creationId xmlns:a16="http://schemas.microsoft.com/office/drawing/2014/main" id="{289B8F17-78F7-644E-B005-D2857B075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743" y="4849593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8" name="Freeform 521">
              <a:extLst>
                <a:ext uri="{FF2B5EF4-FFF2-40B4-BE49-F238E27FC236}">
                  <a16:creationId xmlns:a16="http://schemas.microsoft.com/office/drawing/2014/main" id="{F583C736-788F-464F-BCF2-C1BE40B9B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907" y="4862292"/>
              <a:ext cx="19047" cy="27512"/>
            </a:xfrm>
            <a:custGeom>
              <a:avLst/>
              <a:gdLst>
                <a:gd name="T0" fmla="*/ 0 w 18"/>
                <a:gd name="T1" fmla="*/ 0 h 26"/>
                <a:gd name="T2" fmla="*/ 18 w 18"/>
                <a:gd name="T3" fmla="*/ 10 h 26"/>
                <a:gd name="T4" fmla="*/ 18 w 18"/>
                <a:gd name="T5" fmla="*/ 26 h 26"/>
                <a:gd name="T6" fmla="*/ 0 w 18"/>
                <a:gd name="T7" fmla="*/ 15 h 26"/>
                <a:gd name="T8" fmla="*/ 0 w 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0"/>
                  </a:moveTo>
                  <a:lnTo>
                    <a:pt x="18" y="10"/>
                  </a:lnTo>
                  <a:lnTo>
                    <a:pt x="18" y="26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9" name="Freeform 522">
              <a:extLst>
                <a:ext uri="{FF2B5EF4-FFF2-40B4-BE49-F238E27FC236}">
                  <a16:creationId xmlns:a16="http://schemas.microsoft.com/office/drawing/2014/main" id="{D68EA274-1E24-1243-80DA-E306BC42D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129" y="4874990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6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0" name="Freeform 523">
              <a:extLst>
                <a:ext uri="{FF2B5EF4-FFF2-40B4-BE49-F238E27FC236}">
                  <a16:creationId xmlns:a16="http://schemas.microsoft.com/office/drawing/2014/main" id="{E22F387A-5AA8-2E41-8784-EECC1BFA9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724" y="4813615"/>
              <a:ext cx="14814" cy="26455"/>
            </a:xfrm>
            <a:custGeom>
              <a:avLst/>
              <a:gdLst>
                <a:gd name="T0" fmla="*/ 12 w 14"/>
                <a:gd name="T1" fmla="*/ 18 h 25"/>
                <a:gd name="T2" fmla="*/ 11 w 14"/>
                <a:gd name="T3" fmla="*/ 18 h 25"/>
                <a:gd name="T4" fmla="*/ 10 w 14"/>
                <a:gd name="T5" fmla="*/ 20 h 25"/>
                <a:gd name="T6" fmla="*/ 7 w 14"/>
                <a:gd name="T7" fmla="*/ 19 h 25"/>
                <a:gd name="T8" fmla="*/ 6 w 14"/>
                <a:gd name="T9" fmla="*/ 21 h 25"/>
                <a:gd name="T10" fmla="*/ 5 w 14"/>
                <a:gd name="T11" fmla="*/ 21 h 25"/>
                <a:gd name="T12" fmla="*/ 3 w 14"/>
                <a:gd name="T13" fmla="*/ 23 h 25"/>
                <a:gd name="T14" fmla="*/ 1 w 14"/>
                <a:gd name="T15" fmla="*/ 22 h 25"/>
                <a:gd name="T16" fmla="*/ 0 w 14"/>
                <a:gd name="T17" fmla="*/ 25 h 25"/>
                <a:gd name="T18" fmla="*/ 0 w 14"/>
                <a:gd name="T19" fmla="*/ 9 h 25"/>
                <a:gd name="T20" fmla="*/ 14 w 14"/>
                <a:gd name="T21" fmla="*/ 0 h 25"/>
                <a:gd name="T22" fmla="*/ 14 w 14"/>
                <a:gd name="T23" fmla="*/ 15 h 25"/>
                <a:gd name="T24" fmla="*/ 12 w 14"/>
                <a:gd name="T2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5">
                  <a:moveTo>
                    <a:pt x="12" y="18"/>
                  </a:moveTo>
                  <a:lnTo>
                    <a:pt x="11" y="18"/>
                  </a:lnTo>
                  <a:lnTo>
                    <a:pt x="10" y="20"/>
                  </a:lnTo>
                  <a:lnTo>
                    <a:pt x="7" y="19"/>
                  </a:lnTo>
                  <a:lnTo>
                    <a:pt x="6" y="21"/>
                  </a:lnTo>
                  <a:lnTo>
                    <a:pt x="5" y="21"/>
                  </a:lnTo>
                  <a:lnTo>
                    <a:pt x="3" y="23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0" y="9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1" name="Freeform 524">
              <a:extLst>
                <a:ext uri="{FF2B5EF4-FFF2-40B4-BE49-F238E27FC236}">
                  <a16:creationId xmlns:a16="http://schemas.microsoft.com/office/drawing/2014/main" id="{46D0700B-2C08-C240-8A03-ECC728448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593517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4 w 174"/>
                <a:gd name="T5" fmla="*/ 102 h 102"/>
                <a:gd name="T6" fmla="*/ 0 w 174"/>
                <a:gd name="T7" fmla="*/ 46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4" y="102"/>
                  </a:lnTo>
                  <a:lnTo>
                    <a:pt x="0" y="4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2" name="Freeform 525">
              <a:extLst>
                <a:ext uri="{FF2B5EF4-FFF2-40B4-BE49-F238E27FC236}">
                  <a16:creationId xmlns:a16="http://schemas.microsoft.com/office/drawing/2014/main" id="{9E813165-8BC0-AC4E-B1BA-26FBB1EFF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506747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4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4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3" name="Freeform 526">
              <a:extLst>
                <a:ext uri="{FF2B5EF4-FFF2-40B4-BE49-F238E27FC236}">
                  <a16:creationId xmlns:a16="http://schemas.microsoft.com/office/drawing/2014/main" id="{BC139EF7-92A5-6541-8342-6F194EEE0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267" y="4526852"/>
              <a:ext cx="113225" cy="66665"/>
            </a:xfrm>
            <a:custGeom>
              <a:avLst/>
              <a:gdLst>
                <a:gd name="T0" fmla="*/ 0 w 107"/>
                <a:gd name="T1" fmla="*/ 8 h 63"/>
                <a:gd name="T2" fmla="*/ 14 w 107"/>
                <a:gd name="T3" fmla="*/ 0 h 63"/>
                <a:gd name="T4" fmla="*/ 107 w 107"/>
                <a:gd name="T5" fmla="*/ 55 h 63"/>
                <a:gd name="T6" fmla="*/ 93 w 107"/>
                <a:gd name="T7" fmla="*/ 63 h 63"/>
                <a:gd name="T8" fmla="*/ 0 w 107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3">
                  <a:moveTo>
                    <a:pt x="0" y="8"/>
                  </a:moveTo>
                  <a:lnTo>
                    <a:pt x="14" y="0"/>
                  </a:lnTo>
                  <a:lnTo>
                    <a:pt x="107" y="55"/>
                  </a:lnTo>
                  <a:lnTo>
                    <a:pt x="93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4" name="Freeform 527">
              <a:extLst>
                <a:ext uri="{FF2B5EF4-FFF2-40B4-BE49-F238E27FC236}">
                  <a16:creationId xmlns:a16="http://schemas.microsoft.com/office/drawing/2014/main" id="{1B425796-295D-534C-8953-727DBC75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41" y="4564946"/>
              <a:ext cx="84654" cy="136504"/>
            </a:xfrm>
            <a:custGeom>
              <a:avLst/>
              <a:gdLst>
                <a:gd name="T0" fmla="*/ 80 w 80"/>
                <a:gd name="T1" fmla="*/ 0 h 129"/>
                <a:gd name="T2" fmla="*/ 80 w 80"/>
                <a:gd name="T3" fmla="*/ 82 h 129"/>
                <a:gd name="T4" fmla="*/ 0 w 80"/>
                <a:gd name="T5" fmla="*/ 129 h 129"/>
                <a:gd name="T6" fmla="*/ 0 w 80"/>
                <a:gd name="T7" fmla="*/ 47 h 129"/>
                <a:gd name="T8" fmla="*/ 80 w 80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9">
                  <a:moveTo>
                    <a:pt x="80" y="0"/>
                  </a:moveTo>
                  <a:lnTo>
                    <a:pt x="80" y="82"/>
                  </a:lnTo>
                  <a:lnTo>
                    <a:pt x="0" y="129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5" name="Freeform 528">
              <a:extLst>
                <a:ext uri="{FF2B5EF4-FFF2-40B4-BE49-F238E27FC236}">
                  <a16:creationId xmlns:a16="http://schemas.microsoft.com/office/drawing/2014/main" id="{5B143570-E5FD-8B42-BCF0-4F16819C1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556480"/>
              <a:ext cx="99468" cy="144970"/>
            </a:xfrm>
            <a:custGeom>
              <a:avLst/>
              <a:gdLst>
                <a:gd name="T0" fmla="*/ 94 w 94"/>
                <a:gd name="T1" fmla="*/ 55 h 137"/>
                <a:gd name="T2" fmla="*/ 94 w 94"/>
                <a:gd name="T3" fmla="*/ 137 h 137"/>
                <a:gd name="T4" fmla="*/ 0 w 94"/>
                <a:gd name="T5" fmla="*/ 81 h 137"/>
                <a:gd name="T6" fmla="*/ 0 w 94"/>
                <a:gd name="T7" fmla="*/ 0 h 137"/>
                <a:gd name="T8" fmla="*/ 94 w 94"/>
                <a:gd name="T9" fmla="*/ 5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7">
                  <a:moveTo>
                    <a:pt x="94" y="55"/>
                  </a:moveTo>
                  <a:lnTo>
                    <a:pt x="94" y="137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4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6" name="Freeform 529">
              <a:extLst>
                <a:ext uri="{FF2B5EF4-FFF2-40B4-BE49-F238E27FC236}">
                  <a16:creationId xmlns:a16="http://schemas.microsoft.com/office/drawing/2014/main" id="{353DB138-76C0-2E41-8D51-0613F2735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55" y="4619970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7" name="Freeform 530">
              <a:extLst>
                <a:ext uri="{FF2B5EF4-FFF2-40B4-BE49-F238E27FC236}">
                  <a16:creationId xmlns:a16="http://schemas.microsoft.com/office/drawing/2014/main" id="{7DFFB1E9-4CA4-5641-A489-790701A1E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9918" y="4631611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1 h 27"/>
                <a:gd name="T4" fmla="*/ 17 w 17"/>
                <a:gd name="T5" fmla="*/ 27 h 27"/>
                <a:gd name="T6" fmla="*/ 0 w 17"/>
                <a:gd name="T7" fmla="*/ 17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1"/>
                  </a:lnTo>
                  <a:lnTo>
                    <a:pt x="17" y="2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8" name="Freeform 531">
              <a:extLst>
                <a:ext uri="{FF2B5EF4-FFF2-40B4-BE49-F238E27FC236}">
                  <a16:creationId xmlns:a16="http://schemas.microsoft.com/office/drawing/2014/main" id="{B73A154F-A928-1F43-B64A-A698166E8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139" y="4645366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9" name="Freeform 532">
              <a:extLst>
                <a:ext uri="{FF2B5EF4-FFF2-40B4-BE49-F238E27FC236}">
                  <a16:creationId xmlns:a16="http://schemas.microsoft.com/office/drawing/2014/main" id="{CC5067E3-3E70-C34A-81FE-A83811152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677" y="4585051"/>
              <a:ext cx="14814" cy="25396"/>
            </a:xfrm>
            <a:custGeom>
              <a:avLst/>
              <a:gdLst>
                <a:gd name="T0" fmla="*/ 13 w 14"/>
                <a:gd name="T1" fmla="*/ 17 h 24"/>
                <a:gd name="T2" fmla="*/ 11 w 14"/>
                <a:gd name="T3" fmla="*/ 16 h 24"/>
                <a:gd name="T4" fmla="*/ 9 w 14"/>
                <a:gd name="T5" fmla="*/ 18 h 24"/>
                <a:gd name="T6" fmla="*/ 8 w 14"/>
                <a:gd name="T7" fmla="*/ 18 h 24"/>
                <a:gd name="T8" fmla="*/ 6 w 14"/>
                <a:gd name="T9" fmla="*/ 20 h 24"/>
                <a:gd name="T10" fmla="*/ 5 w 14"/>
                <a:gd name="T11" fmla="*/ 19 h 24"/>
                <a:gd name="T12" fmla="*/ 3 w 14"/>
                <a:gd name="T13" fmla="*/ 22 h 24"/>
                <a:gd name="T14" fmla="*/ 2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3 w 14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7"/>
                  </a:moveTo>
                  <a:lnTo>
                    <a:pt x="11" y="16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5" y="19"/>
                  </a:lnTo>
                  <a:lnTo>
                    <a:pt x="3" y="22"/>
                  </a:lnTo>
                  <a:lnTo>
                    <a:pt x="2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3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0" name="Freeform 533">
              <a:extLst>
                <a:ext uri="{FF2B5EF4-FFF2-40B4-BE49-F238E27FC236}">
                  <a16:creationId xmlns:a16="http://schemas.microsoft.com/office/drawing/2014/main" id="{1EFA8034-7409-5C40-B2BC-B48A39AE2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650658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5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5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1" name="Freeform 534">
              <a:extLst>
                <a:ext uri="{FF2B5EF4-FFF2-40B4-BE49-F238E27FC236}">
                  <a16:creationId xmlns:a16="http://schemas.microsoft.com/office/drawing/2014/main" id="{B214E36C-FFF3-E648-BBC7-13ED5183B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563888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5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5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2" name="Freeform 535">
              <a:extLst>
                <a:ext uri="{FF2B5EF4-FFF2-40B4-BE49-F238E27FC236}">
                  <a16:creationId xmlns:a16="http://schemas.microsoft.com/office/drawing/2014/main" id="{04E13370-D1A0-9A4C-8FF2-98C009D45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857" y="4583993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5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5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3" name="Freeform 536">
              <a:extLst>
                <a:ext uri="{FF2B5EF4-FFF2-40B4-BE49-F238E27FC236}">
                  <a16:creationId xmlns:a16="http://schemas.microsoft.com/office/drawing/2014/main" id="{FFBC372F-7928-DB47-AC78-45206ECDA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1347" y="4622087"/>
              <a:ext cx="83596" cy="136504"/>
            </a:xfrm>
            <a:custGeom>
              <a:avLst/>
              <a:gdLst>
                <a:gd name="T0" fmla="*/ 79 w 79"/>
                <a:gd name="T1" fmla="*/ 0 h 129"/>
                <a:gd name="T2" fmla="*/ 79 w 79"/>
                <a:gd name="T3" fmla="*/ 82 h 129"/>
                <a:gd name="T4" fmla="*/ 0 w 79"/>
                <a:gd name="T5" fmla="*/ 129 h 129"/>
                <a:gd name="T6" fmla="*/ 0 w 79"/>
                <a:gd name="T7" fmla="*/ 47 h 129"/>
                <a:gd name="T8" fmla="*/ 79 w 79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9">
                  <a:moveTo>
                    <a:pt x="79" y="0"/>
                  </a:moveTo>
                  <a:lnTo>
                    <a:pt x="79" y="82"/>
                  </a:lnTo>
                  <a:lnTo>
                    <a:pt x="0" y="129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4" name="Freeform 537">
              <a:extLst>
                <a:ext uri="{FF2B5EF4-FFF2-40B4-BE49-F238E27FC236}">
                  <a16:creationId xmlns:a16="http://schemas.microsoft.com/office/drawing/2014/main" id="{864FFEF7-4A85-D842-B2E1-81C095F03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2" y="4613621"/>
              <a:ext cx="100526" cy="144970"/>
            </a:xfrm>
            <a:custGeom>
              <a:avLst/>
              <a:gdLst>
                <a:gd name="T0" fmla="*/ 95 w 95"/>
                <a:gd name="T1" fmla="*/ 55 h 137"/>
                <a:gd name="T2" fmla="*/ 95 w 95"/>
                <a:gd name="T3" fmla="*/ 137 h 137"/>
                <a:gd name="T4" fmla="*/ 0 w 95"/>
                <a:gd name="T5" fmla="*/ 82 h 137"/>
                <a:gd name="T6" fmla="*/ 0 w 95"/>
                <a:gd name="T7" fmla="*/ 0 h 137"/>
                <a:gd name="T8" fmla="*/ 95 w 95"/>
                <a:gd name="T9" fmla="*/ 5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37">
                  <a:moveTo>
                    <a:pt x="95" y="55"/>
                  </a:moveTo>
                  <a:lnTo>
                    <a:pt x="95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5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5" name="Freeform 538">
              <a:extLst>
                <a:ext uri="{FF2B5EF4-FFF2-40B4-BE49-F238E27FC236}">
                  <a16:creationId xmlns:a16="http://schemas.microsoft.com/office/drawing/2014/main" id="{CF96AC3B-560C-6C4C-8EEC-F57BC2D54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1403" y="4677111"/>
              <a:ext cx="16931" cy="26455"/>
            </a:xfrm>
            <a:custGeom>
              <a:avLst/>
              <a:gdLst>
                <a:gd name="T0" fmla="*/ 0 w 16"/>
                <a:gd name="T1" fmla="*/ 0 h 25"/>
                <a:gd name="T2" fmla="*/ 16 w 16"/>
                <a:gd name="T3" fmla="*/ 10 h 25"/>
                <a:gd name="T4" fmla="*/ 16 w 16"/>
                <a:gd name="T5" fmla="*/ 25 h 25"/>
                <a:gd name="T6" fmla="*/ 0 w 16"/>
                <a:gd name="T7" fmla="*/ 16 h 25"/>
                <a:gd name="T8" fmla="*/ 0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0" y="0"/>
                  </a:moveTo>
                  <a:lnTo>
                    <a:pt x="16" y="10"/>
                  </a:lnTo>
                  <a:lnTo>
                    <a:pt x="16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6" name="Freeform 539">
              <a:extLst>
                <a:ext uri="{FF2B5EF4-FFF2-40B4-BE49-F238E27FC236}">
                  <a16:creationId xmlns:a16="http://schemas.microsoft.com/office/drawing/2014/main" id="{FCE01B97-2E9B-134A-A009-BA17477BD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567" y="4690868"/>
              <a:ext cx="19047" cy="26455"/>
            </a:xfrm>
            <a:custGeom>
              <a:avLst/>
              <a:gdLst>
                <a:gd name="T0" fmla="*/ 0 w 18"/>
                <a:gd name="T1" fmla="*/ 0 h 25"/>
                <a:gd name="T2" fmla="*/ 18 w 18"/>
                <a:gd name="T3" fmla="*/ 9 h 25"/>
                <a:gd name="T4" fmla="*/ 18 w 18"/>
                <a:gd name="T5" fmla="*/ 25 h 25"/>
                <a:gd name="T6" fmla="*/ 0 w 18"/>
                <a:gd name="T7" fmla="*/ 14 h 25"/>
                <a:gd name="T8" fmla="*/ 0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18" y="9"/>
                  </a:lnTo>
                  <a:lnTo>
                    <a:pt x="18" y="25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7" name="Freeform 540">
              <a:extLst>
                <a:ext uri="{FF2B5EF4-FFF2-40B4-BE49-F238E27FC236}">
                  <a16:creationId xmlns:a16="http://schemas.microsoft.com/office/drawing/2014/main" id="{250416DA-C292-154C-BE84-5E224656B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4788" y="4702508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6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8" name="Freeform 541">
              <a:extLst>
                <a:ext uri="{FF2B5EF4-FFF2-40B4-BE49-F238E27FC236}">
                  <a16:creationId xmlns:a16="http://schemas.microsoft.com/office/drawing/2014/main" id="{76904AC1-0232-6C47-9A07-3BFBC65FC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325" y="4642192"/>
              <a:ext cx="14814" cy="25396"/>
            </a:xfrm>
            <a:custGeom>
              <a:avLst/>
              <a:gdLst>
                <a:gd name="T0" fmla="*/ 13 w 14"/>
                <a:gd name="T1" fmla="*/ 17 h 24"/>
                <a:gd name="T2" fmla="*/ 12 w 14"/>
                <a:gd name="T3" fmla="*/ 17 h 24"/>
                <a:gd name="T4" fmla="*/ 9 w 14"/>
                <a:gd name="T5" fmla="*/ 19 h 24"/>
                <a:gd name="T6" fmla="*/ 8 w 14"/>
                <a:gd name="T7" fmla="*/ 18 h 24"/>
                <a:gd name="T8" fmla="*/ 6 w 14"/>
                <a:gd name="T9" fmla="*/ 20 h 24"/>
                <a:gd name="T10" fmla="*/ 5 w 14"/>
                <a:gd name="T11" fmla="*/ 20 h 24"/>
                <a:gd name="T12" fmla="*/ 4 w 14"/>
                <a:gd name="T13" fmla="*/ 23 h 24"/>
                <a:gd name="T14" fmla="*/ 1 w 14"/>
                <a:gd name="T15" fmla="*/ 21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3 w 14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7"/>
                  </a:moveTo>
                  <a:lnTo>
                    <a:pt x="12" y="17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5" y="20"/>
                  </a:lnTo>
                  <a:lnTo>
                    <a:pt x="4" y="23"/>
                  </a:lnTo>
                  <a:lnTo>
                    <a:pt x="1" y="21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3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9" name="Freeform 542">
              <a:extLst>
                <a:ext uri="{FF2B5EF4-FFF2-40B4-BE49-F238E27FC236}">
                  <a16:creationId xmlns:a16="http://schemas.microsoft.com/office/drawing/2014/main" id="{0E444DC4-8256-654D-BEF8-D8D0061C7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660181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3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0" name="Freeform 543">
              <a:extLst>
                <a:ext uri="{FF2B5EF4-FFF2-40B4-BE49-F238E27FC236}">
                  <a16:creationId xmlns:a16="http://schemas.microsoft.com/office/drawing/2014/main" id="{F52A0875-ADCA-9A4A-B86F-9993C14DF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573411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3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1" name="Freeform 544">
              <a:extLst>
                <a:ext uri="{FF2B5EF4-FFF2-40B4-BE49-F238E27FC236}">
                  <a16:creationId xmlns:a16="http://schemas.microsoft.com/office/drawing/2014/main" id="{56BBE7BF-C10B-9549-BB50-702A133576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1607" y="4593517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4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4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2" name="Freeform 545">
              <a:extLst>
                <a:ext uri="{FF2B5EF4-FFF2-40B4-BE49-F238E27FC236}">
                  <a16:creationId xmlns:a16="http://schemas.microsoft.com/office/drawing/2014/main" id="{797139FC-F84E-E443-9528-ED569B640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039" y="4631611"/>
              <a:ext cx="84654" cy="136504"/>
            </a:xfrm>
            <a:custGeom>
              <a:avLst/>
              <a:gdLst>
                <a:gd name="T0" fmla="*/ 80 w 80"/>
                <a:gd name="T1" fmla="*/ 0 h 129"/>
                <a:gd name="T2" fmla="*/ 80 w 80"/>
                <a:gd name="T3" fmla="*/ 82 h 129"/>
                <a:gd name="T4" fmla="*/ 0 w 80"/>
                <a:gd name="T5" fmla="*/ 129 h 129"/>
                <a:gd name="T6" fmla="*/ 0 w 80"/>
                <a:gd name="T7" fmla="*/ 47 h 129"/>
                <a:gd name="T8" fmla="*/ 80 w 80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9">
                  <a:moveTo>
                    <a:pt x="80" y="0"/>
                  </a:moveTo>
                  <a:lnTo>
                    <a:pt x="80" y="82"/>
                  </a:lnTo>
                  <a:lnTo>
                    <a:pt x="0" y="129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3" name="Freeform 546">
              <a:extLst>
                <a:ext uri="{FF2B5EF4-FFF2-40B4-BE49-F238E27FC236}">
                  <a16:creationId xmlns:a16="http://schemas.microsoft.com/office/drawing/2014/main" id="{22D67B6A-2690-3C41-9CDF-1236C1E5C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623145"/>
              <a:ext cx="98410" cy="144970"/>
            </a:xfrm>
            <a:custGeom>
              <a:avLst/>
              <a:gdLst>
                <a:gd name="T0" fmla="*/ 93 w 93"/>
                <a:gd name="T1" fmla="*/ 55 h 137"/>
                <a:gd name="T2" fmla="*/ 93 w 93"/>
                <a:gd name="T3" fmla="*/ 137 h 137"/>
                <a:gd name="T4" fmla="*/ 0 w 93"/>
                <a:gd name="T5" fmla="*/ 82 h 137"/>
                <a:gd name="T6" fmla="*/ 0 w 93"/>
                <a:gd name="T7" fmla="*/ 0 h 137"/>
                <a:gd name="T8" fmla="*/ 93 w 93"/>
                <a:gd name="T9" fmla="*/ 5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7">
                  <a:moveTo>
                    <a:pt x="93" y="55"/>
                  </a:moveTo>
                  <a:lnTo>
                    <a:pt x="93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3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4" name="Freeform 547">
              <a:extLst>
                <a:ext uri="{FF2B5EF4-FFF2-40B4-BE49-F238E27FC236}">
                  <a16:creationId xmlns:a16="http://schemas.microsoft.com/office/drawing/2014/main" id="{1A41B1F9-5616-294A-9F2D-EAE1877A7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095" y="4686635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5" name="Freeform 548">
              <a:extLst>
                <a:ext uri="{FF2B5EF4-FFF2-40B4-BE49-F238E27FC236}">
                  <a16:creationId xmlns:a16="http://schemas.microsoft.com/office/drawing/2014/main" id="{22219CFE-69D2-0B47-82FF-44E50AC53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5259" y="4700391"/>
              <a:ext cx="19047" cy="26455"/>
            </a:xfrm>
            <a:custGeom>
              <a:avLst/>
              <a:gdLst>
                <a:gd name="T0" fmla="*/ 0 w 18"/>
                <a:gd name="T1" fmla="*/ 0 h 25"/>
                <a:gd name="T2" fmla="*/ 18 w 18"/>
                <a:gd name="T3" fmla="*/ 9 h 25"/>
                <a:gd name="T4" fmla="*/ 18 w 18"/>
                <a:gd name="T5" fmla="*/ 25 h 25"/>
                <a:gd name="T6" fmla="*/ 0 w 18"/>
                <a:gd name="T7" fmla="*/ 15 h 25"/>
                <a:gd name="T8" fmla="*/ 0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18" y="9"/>
                  </a:lnTo>
                  <a:lnTo>
                    <a:pt x="18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6" name="Freeform 549">
              <a:extLst>
                <a:ext uri="{FF2B5EF4-FFF2-40B4-BE49-F238E27FC236}">
                  <a16:creationId xmlns:a16="http://schemas.microsoft.com/office/drawing/2014/main" id="{3C9B0540-83D2-654C-B062-4FF7CB6C9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7480" y="4712032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0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0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7" name="Freeform 550">
              <a:extLst>
                <a:ext uri="{FF2B5EF4-FFF2-40B4-BE49-F238E27FC236}">
                  <a16:creationId xmlns:a16="http://schemas.microsoft.com/office/drawing/2014/main" id="{C45047A5-B355-FB4A-B6AA-8587822B4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076" y="4651715"/>
              <a:ext cx="14814" cy="25396"/>
            </a:xfrm>
            <a:custGeom>
              <a:avLst/>
              <a:gdLst>
                <a:gd name="T0" fmla="*/ 12 w 14"/>
                <a:gd name="T1" fmla="*/ 17 h 24"/>
                <a:gd name="T2" fmla="*/ 11 w 14"/>
                <a:gd name="T3" fmla="*/ 17 h 24"/>
                <a:gd name="T4" fmla="*/ 9 w 14"/>
                <a:gd name="T5" fmla="*/ 19 h 24"/>
                <a:gd name="T6" fmla="*/ 8 w 14"/>
                <a:gd name="T7" fmla="*/ 18 h 24"/>
                <a:gd name="T8" fmla="*/ 6 w 14"/>
                <a:gd name="T9" fmla="*/ 20 h 24"/>
                <a:gd name="T10" fmla="*/ 5 w 14"/>
                <a:gd name="T11" fmla="*/ 20 h 24"/>
                <a:gd name="T12" fmla="*/ 2 w 14"/>
                <a:gd name="T13" fmla="*/ 23 h 24"/>
                <a:gd name="T14" fmla="*/ 1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2 w 14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2" y="17"/>
                  </a:moveTo>
                  <a:lnTo>
                    <a:pt x="11" y="17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5" y="20"/>
                  </a:lnTo>
                  <a:lnTo>
                    <a:pt x="2" y="23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8" name="Freeform 551">
              <a:extLst>
                <a:ext uri="{FF2B5EF4-FFF2-40B4-BE49-F238E27FC236}">
                  <a16:creationId xmlns:a16="http://schemas.microsoft.com/office/drawing/2014/main" id="{96F16FEB-884A-954D-ADF0-96CC3FB9C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717322"/>
              <a:ext cx="182005" cy="107933"/>
            </a:xfrm>
            <a:custGeom>
              <a:avLst/>
              <a:gdLst>
                <a:gd name="T0" fmla="*/ 79 w 172"/>
                <a:gd name="T1" fmla="*/ 0 h 102"/>
                <a:gd name="T2" fmla="*/ 172 w 172"/>
                <a:gd name="T3" fmla="*/ 56 h 102"/>
                <a:gd name="T4" fmla="*/ 93 w 172"/>
                <a:gd name="T5" fmla="*/ 102 h 102"/>
                <a:gd name="T6" fmla="*/ 0 w 172"/>
                <a:gd name="T7" fmla="*/ 47 h 102"/>
                <a:gd name="T8" fmla="*/ 79 w 17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2">
                  <a:moveTo>
                    <a:pt x="79" y="0"/>
                  </a:moveTo>
                  <a:lnTo>
                    <a:pt x="172" y="56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9" name="Freeform 552">
              <a:extLst>
                <a:ext uri="{FF2B5EF4-FFF2-40B4-BE49-F238E27FC236}">
                  <a16:creationId xmlns:a16="http://schemas.microsoft.com/office/drawing/2014/main" id="{24ABBCAA-8700-8A48-86BD-275F46264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631610"/>
              <a:ext cx="182005" cy="106876"/>
            </a:xfrm>
            <a:custGeom>
              <a:avLst/>
              <a:gdLst>
                <a:gd name="T0" fmla="*/ 79 w 172"/>
                <a:gd name="T1" fmla="*/ 0 h 101"/>
                <a:gd name="T2" fmla="*/ 172 w 172"/>
                <a:gd name="T3" fmla="*/ 56 h 101"/>
                <a:gd name="T4" fmla="*/ 93 w 172"/>
                <a:gd name="T5" fmla="*/ 101 h 101"/>
                <a:gd name="T6" fmla="*/ 0 w 172"/>
                <a:gd name="T7" fmla="*/ 46 h 101"/>
                <a:gd name="T8" fmla="*/ 79 w 172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1">
                  <a:moveTo>
                    <a:pt x="79" y="0"/>
                  </a:moveTo>
                  <a:lnTo>
                    <a:pt x="172" y="56"/>
                  </a:lnTo>
                  <a:lnTo>
                    <a:pt x="93" y="101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0" name="Freeform 553">
              <a:extLst>
                <a:ext uri="{FF2B5EF4-FFF2-40B4-BE49-F238E27FC236}">
                  <a16:creationId xmlns:a16="http://schemas.microsoft.com/office/drawing/2014/main" id="{8FFD7803-877E-6148-B2B0-762EB5382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256" y="4650658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4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4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1" name="Freeform 554">
              <a:extLst>
                <a:ext uri="{FF2B5EF4-FFF2-40B4-BE49-F238E27FC236}">
                  <a16:creationId xmlns:a16="http://schemas.microsoft.com/office/drawing/2014/main" id="{A3C3F93E-17A0-3941-9D1B-DF657F9D1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688" y="4690868"/>
              <a:ext cx="83596" cy="134388"/>
            </a:xfrm>
            <a:custGeom>
              <a:avLst/>
              <a:gdLst>
                <a:gd name="T0" fmla="*/ 79 w 79"/>
                <a:gd name="T1" fmla="*/ 0 h 127"/>
                <a:gd name="T2" fmla="*/ 79 w 79"/>
                <a:gd name="T3" fmla="*/ 81 h 127"/>
                <a:gd name="T4" fmla="*/ 0 w 79"/>
                <a:gd name="T5" fmla="*/ 127 h 127"/>
                <a:gd name="T6" fmla="*/ 0 w 79"/>
                <a:gd name="T7" fmla="*/ 45 h 127"/>
                <a:gd name="T8" fmla="*/ 79 w 79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7">
                  <a:moveTo>
                    <a:pt x="79" y="0"/>
                  </a:moveTo>
                  <a:lnTo>
                    <a:pt x="79" y="81"/>
                  </a:lnTo>
                  <a:lnTo>
                    <a:pt x="0" y="127"/>
                  </a:lnTo>
                  <a:lnTo>
                    <a:pt x="0" y="4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2" name="Freeform 555">
              <a:extLst>
                <a:ext uri="{FF2B5EF4-FFF2-40B4-BE49-F238E27FC236}">
                  <a16:creationId xmlns:a16="http://schemas.microsoft.com/office/drawing/2014/main" id="{A553464D-850A-4E47-B9D5-69B43478B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680286"/>
              <a:ext cx="98410" cy="144970"/>
            </a:xfrm>
            <a:custGeom>
              <a:avLst/>
              <a:gdLst>
                <a:gd name="T0" fmla="*/ 93 w 93"/>
                <a:gd name="T1" fmla="*/ 55 h 137"/>
                <a:gd name="T2" fmla="*/ 93 w 93"/>
                <a:gd name="T3" fmla="*/ 137 h 137"/>
                <a:gd name="T4" fmla="*/ 0 w 93"/>
                <a:gd name="T5" fmla="*/ 82 h 137"/>
                <a:gd name="T6" fmla="*/ 0 w 93"/>
                <a:gd name="T7" fmla="*/ 0 h 137"/>
                <a:gd name="T8" fmla="*/ 93 w 93"/>
                <a:gd name="T9" fmla="*/ 5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7">
                  <a:moveTo>
                    <a:pt x="93" y="55"/>
                  </a:moveTo>
                  <a:lnTo>
                    <a:pt x="93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3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3" name="Freeform 556">
              <a:extLst>
                <a:ext uri="{FF2B5EF4-FFF2-40B4-BE49-F238E27FC236}">
                  <a16:creationId xmlns:a16="http://schemas.microsoft.com/office/drawing/2014/main" id="{389B75E4-3C90-0F4C-A7E2-29597550F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743" y="4743777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6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4" name="Freeform 557">
              <a:extLst>
                <a:ext uri="{FF2B5EF4-FFF2-40B4-BE49-F238E27FC236}">
                  <a16:creationId xmlns:a16="http://schemas.microsoft.com/office/drawing/2014/main" id="{0E2F20F7-427E-614A-9F04-55BD80D0C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907" y="4757532"/>
              <a:ext cx="19047" cy="26455"/>
            </a:xfrm>
            <a:custGeom>
              <a:avLst/>
              <a:gdLst>
                <a:gd name="T0" fmla="*/ 0 w 18"/>
                <a:gd name="T1" fmla="*/ 0 h 25"/>
                <a:gd name="T2" fmla="*/ 18 w 18"/>
                <a:gd name="T3" fmla="*/ 10 h 25"/>
                <a:gd name="T4" fmla="*/ 18 w 18"/>
                <a:gd name="T5" fmla="*/ 25 h 25"/>
                <a:gd name="T6" fmla="*/ 0 w 18"/>
                <a:gd name="T7" fmla="*/ 16 h 25"/>
                <a:gd name="T8" fmla="*/ 0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18" y="10"/>
                  </a:lnTo>
                  <a:lnTo>
                    <a:pt x="18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5" name="Freeform 558">
              <a:extLst>
                <a:ext uri="{FF2B5EF4-FFF2-40B4-BE49-F238E27FC236}">
                  <a16:creationId xmlns:a16="http://schemas.microsoft.com/office/drawing/2014/main" id="{D431076D-6832-0B4E-A23A-2CC03725D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129" y="4770230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6" name="Freeform 559">
              <a:extLst>
                <a:ext uri="{FF2B5EF4-FFF2-40B4-BE49-F238E27FC236}">
                  <a16:creationId xmlns:a16="http://schemas.microsoft.com/office/drawing/2014/main" id="{A2B5E36A-509A-BB47-B6CB-16C15B6E3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724" y="4708857"/>
              <a:ext cx="14814" cy="25396"/>
            </a:xfrm>
            <a:custGeom>
              <a:avLst/>
              <a:gdLst>
                <a:gd name="T0" fmla="*/ 12 w 14"/>
                <a:gd name="T1" fmla="*/ 18 h 24"/>
                <a:gd name="T2" fmla="*/ 11 w 14"/>
                <a:gd name="T3" fmla="*/ 17 h 24"/>
                <a:gd name="T4" fmla="*/ 10 w 14"/>
                <a:gd name="T5" fmla="*/ 19 h 24"/>
                <a:gd name="T6" fmla="*/ 7 w 14"/>
                <a:gd name="T7" fmla="*/ 18 h 24"/>
                <a:gd name="T8" fmla="*/ 6 w 14"/>
                <a:gd name="T9" fmla="*/ 22 h 24"/>
                <a:gd name="T10" fmla="*/ 5 w 14"/>
                <a:gd name="T11" fmla="*/ 20 h 24"/>
                <a:gd name="T12" fmla="*/ 3 w 14"/>
                <a:gd name="T13" fmla="*/ 23 h 24"/>
                <a:gd name="T14" fmla="*/ 1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2 w 14"/>
                <a:gd name="T2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2" y="18"/>
                  </a:moveTo>
                  <a:lnTo>
                    <a:pt x="11" y="17"/>
                  </a:lnTo>
                  <a:lnTo>
                    <a:pt x="10" y="19"/>
                  </a:lnTo>
                  <a:lnTo>
                    <a:pt x="7" y="18"/>
                  </a:lnTo>
                  <a:lnTo>
                    <a:pt x="6" y="22"/>
                  </a:lnTo>
                  <a:lnTo>
                    <a:pt x="5" y="20"/>
                  </a:lnTo>
                  <a:lnTo>
                    <a:pt x="3" y="23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7" name="Freeform 560">
              <a:extLst>
                <a:ext uri="{FF2B5EF4-FFF2-40B4-BE49-F238E27FC236}">
                  <a16:creationId xmlns:a16="http://schemas.microsoft.com/office/drawing/2014/main" id="{98921214-8DA2-3947-87C7-86B683A1E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487700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4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4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8" name="Freeform 561">
              <a:extLst>
                <a:ext uri="{FF2B5EF4-FFF2-40B4-BE49-F238E27FC236}">
                  <a16:creationId xmlns:a16="http://schemas.microsoft.com/office/drawing/2014/main" id="{EEE42244-CDFA-C944-8881-2BF4DC0EF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401988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6 h 102"/>
                <a:gd name="T4" fmla="*/ 94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6"/>
                  </a:lnTo>
                  <a:lnTo>
                    <a:pt x="94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9" name="Freeform 562">
              <a:extLst>
                <a:ext uri="{FF2B5EF4-FFF2-40B4-BE49-F238E27FC236}">
                  <a16:creationId xmlns:a16="http://schemas.microsoft.com/office/drawing/2014/main" id="{B6A4F1BC-6654-BC47-93D1-D0314B928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267" y="4421035"/>
              <a:ext cx="113225" cy="66665"/>
            </a:xfrm>
            <a:custGeom>
              <a:avLst/>
              <a:gdLst>
                <a:gd name="T0" fmla="*/ 0 w 107"/>
                <a:gd name="T1" fmla="*/ 8 h 63"/>
                <a:gd name="T2" fmla="*/ 14 w 107"/>
                <a:gd name="T3" fmla="*/ 0 h 63"/>
                <a:gd name="T4" fmla="*/ 107 w 107"/>
                <a:gd name="T5" fmla="*/ 55 h 63"/>
                <a:gd name="T6" fmla="*/ 93 w 107"/>
                <a:gd name="T7" fmla="*/ 63 h 63"/>
                <a:gd name="T8" fmla="*/ 0 w 107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3">
                  <a:moveTo>
                    <a:pt x="0" y="8"/>
                  </a:moveTo>
                  <a:lnTo>
                    <a:pt x="14" y="0"/>
                  </a:lnTo>
                  <a:lnTo>
                    <a:pt x="107" y="55"/>
                  </a:lnTo>
                  <a:lnTo>
                    <a:pt x="93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0" name="Freeform 563">
              <a:extLst>
                <a:ext uri="{FF2B5EF4-FFF2-40B4-BE49-F238E27FC236}">
                  <a16:creationId xmlns:a16="http://schemas.microsoft.com/office/drawing/2014/main" id="{1F75147B-8259-9944-B100-2877308E0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41" y="4461245"/>
              <a:ext cx="84654" cy="134388"/>
            </a:xfrm>
            <a:custGeom>
              <a:avLst/>
              <a:gdLst>
                <a:gd name="T0" fmla="*/ 80 w 80"/>
                <a:gd name="T1" fmla="*/ 0 h 127"/>
                <a:gd name="T2" fmla="*/ 80 w 80"/>
                <a:gd name="T3" fmla="*/ 80 h 127"/>
                <a:gd name="T4" fmla="*/ 0 w 80"/>
                <a:gd name="T5" fmla="*/ 127 h 127"/>
                <a:gd name="T6" fmla="*/ 0 w 80"/>
                <a:gd name="T7" fmla="*/ 46 h 127"/>
                <a:gd name="T8" fmla="*/ 80 w 80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7">
                  <a:moveTo>
                    <a:pt x="80" y="0"/>
                  </a:moveTo>
                  <a:lnTo>
                    <a:pt x="80" y="80"/>
                  </a:lnTo>
                  <a:lnTo>
                    <a:pt x="0" y="127"/>
                  </a:lnTo>
                  <a:lnTo>
                    <a:pt x="0" y="4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1" name="Freeform 564">
              <a:extLst>
                <a:ext uri="{FF2B5EF4-FFF2-40B4-BE49-F238E27FC236}">
                  <a16:creationId xmlns:a16="http://schemas.microsoft.com/office/drawing/2014/main" id="{2E7BA5A1-7656-044C-AD16-347146D19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451722"/>
              <a:ext cx="99468" cy="143911"/>
            </a:xfrm>
            <a:custGeom>
              <a:avLst/>
              <a:gdLst>
                <a:gd name="T0" fmla="*/ 94 w 94"/>
                <a:gd name="T1" fmla="*/ 55 h 136"/>
                <a:gd name="T2" fmla="*/ 94 w 94"/>
                <a:gd name="T3" fmla="*/ 136 h 136"/>
                <a:gd name="T4" fmla="*/ 0 w 94"/>
                <a:gd name="T5" fmla="*/ 81 h 136"/>
                <a:gd name="T6" fmla="*/ 0 w 94"/>
                <a:gd name="T7" fmla="*/ 0 h 136"/>
                <a:gd name="T8" fmla="*/ 94 w 94"/>
                <a:gd name="T9" fmla="*/ 5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6">
                  <a:moveTo>
                    <a:pt x="94" y="55"/>
                  </a:moveTo>
                  <a:lnTo>
                    <a:pt x="94" y="136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4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2" name="Freeform 565">
              <a:extLst>
                <a:ext uri="{FF2B5EF4-FFF2-40B4-BE49-F238E27FC236}">
                  <a16:creationId xmlns:a16="http://schemas.microsoft.com/office/drawing/2014/main" id="{DEF77D1B-96FB-804E-B329-8B0806C03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55" y="4514153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1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1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3" name="Freeform 566">
              <a:extLst>
                <a:ext uri="{FF2B5EF4-FFF2-40B4-BE49-F238E27FC236}">
                  <a16:creationId xmlns:a16="http://schemas.microsoft.com/office/drawing/2014/main" id="{700A783F-5ADB-1B4E-B27B-0D8EE6881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9918" y="4527910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4" name="Freeform 567">
              <a:extLst>
                <a:ext uri="{FF2B5EF4-FFF2-40B4-BE49-F238E27FC236}">
                  <a16:creationId xmlns:a16="http://schemas.microsoft.com/office/drawing/2014/main" id="{FA169276-6F0C-5343-8ED2-AAC454C7B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139" y="4539550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1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1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5" name="Freeform 568">
              <a:extLst>
                <a:ext uri="{FF2B5EF4-FFF2-40B4-BE49-F238E27FC236}">
                  <a16:creationId xmlns:a16="http://schemas.microsoft.com/office/drawing/2014/main" id="{68C3B67B-B3A9-804A-B363-21D33165A7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677" y="4479234"/>
              <a:ext cx="14814" cy="25396"/>
            </a:xfrm>
            <a:custGeom>
              <a:avLst/>
              <a:gdLst>
                <a:gd name="T0" fmla="*/ 13 w 14"/>
                <a:gd name="T1" fmla="*/ 17 h 24"/>
                <a:gd name="T2" fmla="*/ 11 w 14"/>
                <a:gd name="T3" fmla="*/ 17 h 24"/>
                <a:gd name="T4" fmla="*/ 9 w 14"/>
                <a:gd name="T5" fmla="*/ 19 h 24"/>
                <a:gd name="T6" fmla="*/ 8 w 14"/>
                <a:gd name="T7" fmla="*/ 18 h 24"/>
                <a:gd name="T8" fmla="*/ 6 w 14"/>
                <a:gd name="T9" fmla="*/ 21 h 24"/>
                <a:gd name="T10" fmla="*/ 5 w 14"/>
                <a:gd name="T11" fmla="*/ 21 h 24"/>
                <a:gd name="T12" fmla="*/ 3 w 14"/>
                <a:gd name="T13" fmla="*/ 23 h 24"/>
                <a:gd name="T14" fmla="*/ 2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3 w 14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7"/>
                  </a:moveTo>
                  <a:lnTo>
                    <a:pt x="11" y="17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6" y="21"/>
                  </a:lnTo>
                  <a:lnTo>
                    <a:pt x="5" y="21"/>
                  </a:lnTo>
                  <a:lnTo>
                    <a:pt x="3" y="23"/>
                  </a:lnTo>
                  <a:lnTo>
                    <a:pt x="2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3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6" name="Freeform 569">
              <a:extLst>
                <a:ext uri="{FF2B5EF4-FFF2-40B4-BE49-F238E27FC236}">
                  <a16:creationId xmlns:a16="http://schemas.microsoft.com/office/drawing/2014/main" id="{B827F73A-E3BD-174F-8E8B-53FD311A9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544841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6 h 102"/>
                <a:gd name="T4" fmla="*/ 95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6"/>
                  </a:lnTo>
                  <a:lnTo>
                    <a:pt x="95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7" name="Freeform 570">
              <a:extLst>
                <a:ext uri="{FF2B5EF4-FFF2-40B4-BE49-F238E27FC236}">
                  <a16:creationId xmlns:a16="http://schemas.microsoft.com/office/drawing/2014/main" id="{EBFA013C-4D72-A54E-B3FA-30AC82123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460187"/>
              <a:ext cx="184122" cy="106876"/>
            </a:xfrm>
            <a:custGeom>
              <a:avLst/>
              <a:gdLst>
                <a:gd name="T0" fmla="*/ 80 w 174"/>
                <a:gd name="T1" fmla="*/ 0 h 101"/>
                <a:gd name="T2" fmla="*/ 174 w 174"/>
                <a:gd name="T3" fmla="*/ 55 h 101"/>
                <a:gd name="T4" fmla="*/ 95 w 174"/>
                <a:gd name="T5" fmla="*/ 101 h 101"/>
                <a:gd name="T6" fmla="*/ 0 w 174"/>
                <a:gd name="T7" fmla="*/ 45 h 101"/>
                <a:gd name="T8" fmla="*/ 80 w 17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1">
                  <a:moveTo>
                    <a:pt x="80" y="0"/>
                  </a:moveTo>
                  <a:lnTo>
                    <a:pt x="174" y="55"/>
                  </a:lnTo>
                  <a:lnTo>
                    <a:pt x="95" y="101"/>
                  </a:lnTo>
                  <a:lnTo>
                    <a:pt x="0" y="4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8" name="Freeform 571">
              <a:extLst>
                <a:ext uri="{FF2B5EF4-FFF2-40B4-BE49-F238E27FC236}">
                  <a16:creationId xmlns:a16="http://schemas.microsoft.com/office/drawing/2014/main" id="{D7ED22CB-E7E8-594E-AFA9-FCB7B9808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857" y="4478176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5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5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9" name="Freeform 572">
              <a:extLst>
                <a:ext uri="{FF2B5EF4-FFF2-40B4-BE49-F238E27FC236}">
                  <a16:creationId xmlns:a16="http://schemas.microsoft.com/office/drawing/2014/main" id="{A3008FA3-3F9F-CC4A-94E8-1E91DCB4B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1347" y="4518386"/>
              <a:ext cx="83596" cy="134388"/>
            </a:xfrm>
            <a:custGeom>
              <a:avLst/>
              <a:gdLst>
                <a:gd name="T0" fmla="*/ 79 w 79"/>
                <a:gd name="T1" fmla="*/ 0 h 127"/>
                <a:gd name="T2" fmla="*/ 79 w 79"/>
                <a:gd name="T3" fmla="*/ 81 h 127"/>
                <a:gd name="T4" fmla="*/ 0 w 79"/>
                <a:gd name="T5" fmla="*/ 127 h 127"/>
                <a:gd name="T6" fmla="*/ 0 w 79"/>
                <a:gd name="T7" fmla="*/ 46 h 127"/>
                <a:gd name="T8" fmla="*/ 79 w 79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7">
                  <a:moveTo>
                    <a:pt x="79" y="0"/>
                  </a:moveTo>
                  <a:lnTo>
                    <a:pt x="79" y="81"/>
                  </a:lnTo>
                  <a:lnTo>
                    <a:pt x="0" y="127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0" name="Freeform 573">
              <a:extLst>
                <a:ext uri="{FF2B5EF4-FFF2-40B4-BE49-F238E27FC236}">
                  <a16:creationId xmlns:a16="http://schemas.microsoft.com/office/drawing/2014/main" id="{9E8AD4A6-8314-2244-B258-C6532A51D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2" y="4507804"/>
              <a:ext cx="100526" cy="144970"/>
            </a:xfrm>
            <a:custGeom>
              <a:avLst/>
              <a:gdLst>
                <a:gd name="T0" fmla="*/ 95 w 95"/>
                <a:gd name="T1" fmla="*/ 56 h 137"/>
                <a:gd name="T2" fmla="*/ 95 w 95"/>
                <a:gd name="T3" fmla="*/ 137 h 137"/>
                <a:gd name="T4" fmla="*/ 0 w 95"/>
                <a:gd name="T5" fmla="*/ 82 h 137"/>
                <a:gd name="T6" fmla="*/ 0 w 95"/>
                <a:gd name="T7" fmla="*/ 0 h 137"/>
                <a:gd name="T8" fmla="*/ 95 w 95"/>
                <a:gd name="T9" fmla="*/ 5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37">
                  <a:moveTo>
                    <a:pt x="95" y="56"/>
                  </a:moveTo>
                  <a:lnTo>
                    <a:pt x="95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5" y="56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1" name="Freeform 574">
              <a:extLst>
                <a:ext uri="{FF2B5EF4-FFF2-40B4-BE49-F238E27FC236}">
                  <a16:creationId xmlns:a16="http://schemas.microsoft.com/office/drawing/2014/main" id="{8DC7BF53-34D4-F546-AA8F-F465B1E30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1403" y="4571295"/>
              <a:ext cx="16931" cy="27512"/>
            </a:xfrm>
            <a:custGeom>
              <a:avLst/>
              <a:gdLst>
                <a:gd name="T0" fmla="*/ 0 w 16"/>
                <a:gd name="T1" fmla="*/ 0 h 26"/>
                <a:gd name="T2" fmla="*/ 16 w 16"/>
                <a:gd name="T3" fmla="*/ 10 h 26"/>
                <a:gd name="T4" fmla="*/ 16 w 16"/>
                <a:gd name="T5" fmla="*/ 26 h 26"/>
                <a:gd name="T6" fmla="*/ 0 w 16"/>
                <a:gd name="T7" fmla="*/ 16 h 26"/>
                <a:gd name="T8" fmla="*/ 0 w 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0" y="0"/>
                  </a:moveTo>
                  <a:lnTo>
                    <a:pt x="16" y="10"/>
                  </a:lnTo>
                  <a:lnTo>
                    <a:pt x="16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2" name="Freeform 575">
              <a:extLst>
                <a:ext uri="{FF2B5EF4-FFF2-40B4-BE49-F238E27FC236}">
                  <a16:creationId xmlns:a16="http://schemas.microsoft.com/office/drawing/2014/main" id="{98C65AD4-8A5D-8647-932F-5DCCCDF69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567" y="4585051"/>
              <a:ext cx="19047" cy="26455"/>
            </a:xfrm>
            <a:custGeom>
              <a:avLst/>
              <a:gdLst>
                <a:gd name="T0" fmla="*/ 0 w 18"/>
                <a:gd name="T1" fmla="*/ 0 h 25"/>
                <a:gd name="T2" fmla="*/ 18 w 18"/>
                <a:gd name="T3" fmla="*/ 10 h 25"/>
                <a:gd name="T4" fmla="*/ 18 w 18"/>
                <a:gd name="T5" fmla="*/ 25 h 25"/>
                <a:gd name="T6" fmla="*/ 0 w 18"/>
                <a:gd name="T7" fmla="*/ 16 h 25"/>
                <a:gd name="T8" fmla="*/ 0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18" y="10"/>
                  </a:lnTo>
                  <a:lnTo>
                    <a:pt x="18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3" name="Freeform 576">
              <a:extLst>
                <a:ext uri="{FF2B5EF4-FFF2-40B4-BE49-F238E27FC236}">
                  <a16:creationId xmlns:a16="http://schemas.microsoft.com/office/drawing/2014/main" id="{38D4B0DB-06B6-684F-A7B3-4EAD2C7C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4788" y="4597750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5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4" name="Freeform 577">
              <a:extLst>
                <a:ext uri="{FF2B5EF4-FFF2-40B4-BE49-F238E27FC236}">
                  <a16:creationId xmlns:a16="http://schemas.microsoft.com/office/drawing/2014/main" id="{416DEC5F-7537-C24E-88ED-74A397B3D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325" y="4536375"/>
              <a:ext cx="14814" cy="25396"/>
            </a:xfrm>
            <a:custGeom>
              <a:avLst/>
              <a:gdLst>
                <a:gd name="T0" fmla="*/ 13 w 14"/>
                <a:gd name="T1" fmla="*/ 18 h 24"/>
                <a:gd name="T2" fmla="*/ 12 w 14"/>
                <a:gd name="T3" fmla="*/ 17 h 24"/>
                <a:gd name="T4" fmla="*/ 9 w 14"/>
                <a:gd name="T5" fmla="*/ 19 h 24"/>
                <a:gd name="T6" fmla="*/ 8 w 14"/>
                <a:gd name="T7" fmla="*/ 18 h 24"/>
                <a:gd name="T8" fmla="*/ 6 w 14"/>
                <a:gd name="T9" fmla="*/ 22 h 24"/>
                <a:gd name="T10" fmla="*/ 5 w 14"/>
                <a:gd name="T11" fmla="*/ 21 h 24"/>
                <a:gd name="T12" fmla="*/ 4 w 14"/>
                <a:gd name="T13" fmla="*/ 23 h 24"/>
                <a:gd name="T14" fmla="*/ 1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3 w 14"/>
                <a:gd name="T2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8"/>
                  </a:moveTo>
                  <a:lnTo>
                    <a:pt x="12" y="17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6" y="22"/>
                  </a:lnTo>
                  <a:lnTo>
                    <a:pt x="5" y="21"/>
                  </a:lnTo>
                  <a:lnTo>
                    <a:pt x="4" y="23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3" y="18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5" name="Freeform 578">
              <a:extLst>
                <a:ext uri="{FF2B5EF4-FFF2-40B4-BE49-F238E27FC236}">
                  <a16:creationId xmlns:a16="http://schemas.microsoft.com/office/drawing/2014/main" id="{71E1E5D6-44FB-5247-99DB-3EF0124BA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3086" y="4834780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3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6" name="Freeform 579">
              <a:extLst>
                <a:ext uri="{FF2B5EF4-FFF2-40B4-BE49-F238E27FC236}">
                  <a16:creationId xmlns:a16="http://schemas.microsoft.com/office/drawing/2014/main" id="{8CBA3A4C-17CD-F742-B5DE-38A4A1D3E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3086" y="4749067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3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7" name="Freeform 580">
              <a:extLst>
                <a:ext uri="{FF2B5EF4-FFF2-40B4-BE49-F238E27FC236}">
                  <a16:creationId xmlns:a16="http://schemas.microsoft.com/office/drawing/2014/main" id="{D2E93C98-2433-1A41-BBF0-F97B1651E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9065" y="4768114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4 w 108"/>
                <a:gd name="T3" fmla="*/ 0 h 63"/>
                <a:gd name="T4" fmla="*/ 108 w 108"/>
                <a:gd name="T5" fmla="*/ 55 h 63"/>
                <a:gd name="T6" fmla="*/ 95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4" y="0"/>
                  </a:lnTo>
                  <a:lnTo>
                    <a:pt x="108" y="55"/>
                  </a:lnTo>
                  <a:lnTo>
                    <a:pt x="95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8" name="Freeform 581">
              <a:extLst>
                <a:ext uri="{FF2B5EF4-FFF2-40B4-BE49-F238E27FC236}">
                  <a16:creationId xmlns:a16="http://schemas.microsoft.com/office/drawing/2014/main" id="{E8FCAD07-FA54-E841-BEB2-72B2B89F2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1496" y="4807267"/>
              <a:ext cx="84654" cy="135446"/>
            </a:xfrm>
            <a:custGeom>
              <a:avLst/>
              <a:gdLst>
                <a:gd name="T0" fmla="*/ 80 w 80"/>
                <a:gd name="T1" fmla="*/ 0 h 128"/>
                <a:gd name="T2" fmla="*/ 80 w 80"/>
                <a:gd name="T3" fmla="*/ 81 h 128"/>
                <a:gd name="T4" fmla="*/ 0 w 80"/>
                <a:gd name="T5" fmla="*/ 128 h 128"/>
                <a:gd name="T6" fmla="*/ 0 w 80"/>
                <a:gd name="T7" fmla="*/ 47 h 128"/>
                <a:gd name="T8" fmla="*/ 80 w 80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8">
                  <a:moveTo>
                    <a:pt x="80" y="0"/>
                  </a:moveTo>
                  <a:lnTo>
                    <a:pt x="80" y="81"/>
                  </a:lnTo>
                  <a:lnTo>
                    <a:pt x="0" y="128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9" name="Freeform 582">
              <a:extLst>
                <a:ext uri="{FF2B5EF4-FFF2-40B4-BE49-F238E27FC236}">
                  <a16:creationId xmlns:a16="http://schemas.microsoft.com/office/drawing/2014/main" id="{5157D944-161F-8D44-A350-E75A35BAD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3087" y="4798801"/>
              <a:ext cx="98410" cy="143911"/>
            </a:xfrm>
            <a:custGeom>
              <a:avLst/>
              <a:gdLst>
                <a:gd name="T0" fmla="*/ 93 w 93"/>
                <a:gd name="T1" fmla="*/ 55 h 136"/>
                <a:gd name="T2" fmla="*/ 93 w 93"/>
                <a:gd name="T3" fmla="*/ 136 h 136"/>
                <a:gd name="T4" fmla="*/ 0 w 93"/>
                <a:gd name="T5" fmla="*/ 81 h 136"/>
                <a:gd name="T6" fmla="*/ 0 w 93"/>
                <a:gd name="T7" fmla="*/ 0 h 136"/>
                <a:gd name="T8" fmla="*/ 93 w 93"/>
                <a:gd name="T9" fmla="*/ 5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6">
                  <a:moveTo>
                    <a:pt x="93" y="55"/>
                  </a:moveTo>
                  <a:lnTo>
                    <a:pt x="93" y="136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3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0" name="Freeform 583">
              <a:extLst>
                <a:ext uri="{FF2B5EF4-FFF2-40B4-BE49-F238E27FC236}">
                  <a16:creationId xmlns:a16="http://schemas.microsoft.com/office/drawing/2014/main" id="{F70942BA-A576-3E46-B34A-27728C280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552" y="4861233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1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1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1" name="Freeform 584">
              <a:extLst>
                <a:ext uri="{FF2B5EF4-FFF2-40B4-BE49-F238E27FC236}">
                  <a16:creationId xmlns:a16="http://schemas.microsoft.com/office/drawing/2014/main" id="{1AEB5356-E86B-324B-A939-3931887D1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3773" y="4874989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2" name="Freeform 585">
              <a:extLst>
                <a:ext uri="{FF2B5EF4-FFF2-40B4-BE49-F238E27FC236}">
                  <a16:creationId xmlns:a16="http://schemas.microsoft.com/office/drawing/2014/main" id="{D426FE33-6F7F-8944-9BAC-17D4BD7A8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5995" y="4886629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1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1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3" name="Freeform 586">
              <a:extLst>
                <a:ext uri="{FF2B5EF4-FFF2-40B4-BE49-F238E27FC236}">
                  <a16:creationId xmlns:a16="http://schemas.microsoft.com/office/drawing/2014/main" id="{BC078836-B5CA-3A4C-84F2-AC984E17A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590" y="4826314"/>
              <a:ext cx="13757" cy="25396"/>
            </a:xfrm>
            <a:custGeom>
              <a:avLst/>
              <a:gdLst>
                <a:gd name="T0" fmla="*/ 12 w 13"/>
                <a:gd name="T1" fmla="*/ 17 h 24"/>
                <a:gd name="T2" fmla="*/ 10 w 13"/>
                <a:gd name="T3" fmla="*/ 17 h 24"/>
                <a:gd name="T4" fmla="*/ 9 w 13"/>
                <a:gd name="T5" fmla="*/ 19 h 24"/>
                <a:gd name="T6" fmla="*/ 8 w 13"/>
                <a:gd name="T7" fmla="*/ 18 h 24"/>
                <a:gd name="T8" fmla="*/ 5 w 13"/>
                <a:gd name="T9" fmla="*/ 21 h 24"/>
                <a:gd name="T10" fmla="*/ 4 w 13"/>
                <a:gd name="T11" fmla="*/ 21 h 24"/>
                <a:gd name="T12" fmla="*/ 2 w 13"/>
                <a:gd name="T13" fmla="*/ 23 h 24"/>
                <a:gd name="T14" fmla="*/ 1 w 13"/>
                <a:gd name="T15" fmla="*/ 22 h 24"/>
                <a:gd name="T16" fmla="*/ 0 w 13"/>
                <a:gd name="T17" fmla="*/ 24 h 24"/>
                <a:gd name="T18" fmla="*/ 0 w 13"/>
                <a:gd name="T19" fmla="*/ 8 h 24"/>
                <a:gd name="T20" fmla="*/ 13 w 13"/>
                <a:gd name="T21" fmla="*/ 0 h 24"/>
                <a:gd name="T22" fmla="*/ 13 w 13"/>
                <a:gd name="T23" fmla="*/ 15 h 24"/>
                <a:gd name="T24" fmla="*/ 12 w 13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4">
                  <a:moveTo>
                    <a:pt x="12" y="17"/>
                  </a:moveTo>
                  <a:lnTo>
                    <a:pt x="10" y="17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2" y="23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3" y="15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4" name="Freeform 587">
              <a:extLst>
                <a:ext uri="{FF2B5EF4-FFF2-40B4-BE49-F238E27FC236}">
                  <a16:creationId xmlns:a16="http://schemas.microsoft.com/office/drawing/2014/main" id="{6F024602-60DB-E444-AAE7-7CFD14DED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35" y="4891921"/>
              <a:ext cx="182005" cy="107933"/>
            </a:xfrm>
            <a:custGeom>
              <a:avLst/>
              <a:gdLst>
                <a:gd name="T0" fmla="*/ 79 w 172"/>
                <a:gd name="T1" fmla="*/ 0 h 102"/>
                <a:gd name="T2" fmla="*/ 172 w 172"/>
                <a:gd name="T3" fmla="*/ 55 h 102"/>
                <a:gd name="T4" fmla="*/ 93 w 172"/>
                <a:gd name="T5" fmla="*/ 102 h 102"/>
                <a:gd name="T6" fmla="*/ 0 w 172"/>
                <a:gd name="T7" fmla="*/ 47 h 102"/>
                <a:gd name="T8" fmla="*/ 79 w 17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2">
                  <a:moveTo>
                    <a:pt x="79" y="0"/>
                  </a:moveTo>
                  <a:lnTo>
                    <a:pt x="172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5" name="Freeform 588">
              <a:extLst>
                <a:ext uri="{FF2B5EF4-FFF2-40B4-BE49-F238E27FC236}">
                  <a16:creationId xmlns:a16="http://schemas.microsoft.com/office/drawing/2014/main" id="{95F711FF-3976-D644-B327-D41F8BE85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35" y="4807266"/>
              <a:ext cx="182005" cy="106876"/>
            </a:xfrm>
            <a:custGeom>
              <a:avLst/>
              <a:gdLst>
                <a:gd name="T0" fmla="*/ 79 w 172"/>
                <a:gd name="T1" fmla="*/ 0 h 101"/>
                <a:gd name="T2" fmla="*/ 172 w 172"/>
                <a:gd name="T3" fmla="*/ 55 h 101"/>
                <a:gd name="T4" fmla="*/ 93 w 172"/>
                <a:gd name="T5" fmla="*/ 101 h 101"/>
                <a:gd name="T6" fmla="*/ 0 w 172"/>
                <a:gd name="T7" fmla="*/ 45 h 101"/>
                <a:gd name="T8" fmla="*/ 79 w 172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1">
                  <a:moveTo>
                    <a:pt x="79" y="0"/>
                  </a:moveTo>
                  <a:lnTo>
                    <a:pt x="172" y="55"/>
                  </a:lnTo>
                  <a:lnTo>
                    <a:pt x="93" y="101"/>
                  </a:lnTo>
                  <a:lnTo>
                    <a:pt x="0" y="4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6" name="Freeform 589">
              <a:extLst>
                <a:ext uri="{FF2B5EF4-FFF2-40B4-BE49-F238E27FC236}">
                  <a16:creationId xmlns:a16="http://schemas.microsoft.com/office/drawing/2014/main" id="{27E06DD8-B566-1D45-BBDC-B0424E0B5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771" y="4825256"/>
              <a:ext cx="113225" cy="66665"/>
            </a:xfrm>
            <a:custGeom>
              <a:avLst/>
              <a:gdLst>
                <a:gd name="T0" fmla="*/ 0 w 107"/>
                <a:gd name="T1" fmla="*/ 8 h 63"/>
                <a:gd name="T2" fmla="*/ 13 w 107"/>
                <a:gd name="T3" fmla="*/ 0 h 63"/>
                <a:gd name="T4" fmla="*/ 107 w 107"/>
                <a:gd name="T5" fmla="*/ 55 h 63"/>
                <a:gd name="T6" fmla="*/ 94 w 107"/>
                <a:gd name="T7" fmla="*/ 63 h 63"/>
                <a:gd name="T8" fmla="*/ 0 w 107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3">
                  <a:moveTo>
                    <a:pt x="0" y="8"/>
                  </a:moveTo>
                  <a:lnTo>
                    <a:pt x="13" y="0"/>
                  </a:lnTo>
                  <a:lnTo>
                    <a:pt x="107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7" name="Freeform 590">
              <a:extLst>
                <a:ext uri="{FF2B5EF4-FFF2-40B4-BE49-F238E27FC236}">
                  <a16:creationId xmlns:a16="http://schemas.microsoft.com/office/drawing/2014/main" id="{9AE185D5-89AA-0345-97C6-EF3C10D97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145" y="4865466"/>
              <a:ext cx="83596" cy="134388"/>
            </a:xfrm>
            <a:custGeom>
              <a:avLst/>
              <a:gdLst>
                <a:gd name="T0" fmla="*/ 79 w 79"/>
                <a:gd name="T1" fmla="*/ 0 h 127"/>
                <a:gd name="T2" fmla="*/ 79 w 79"/>
                <a:gd name="T3" fmla="*/ 80 h 127"/>
                <a:gd name="T4" fmla="*/ 0 w 79"/>
                <a:gd name="T5" fmla="*/ 127 h 127"/>
                <a:gd name="T6" fmla="*/ 0 w 79"/>
                <a:gd name="T7" fmla="*/ 46 h 127"/>
                <a:gd name="T8" fmla="*/ 79 w 79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7">
                  <a:moveTo>
                    <a:pt x="79" y="0"/>
                  </a:moveTo>
                  <a:lnTo>
                    <a:pt x="79" y="80"/>
                  </a:lnTo>
                  <a:lnTo>
                    <a:pt x="0" y="127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8" name="Freeform 591">
              <a:extLst>
                <a:ext uri="{FF2B5EF4-FFF2-40B4-BE49-F238E27FC236}">
                  <a16:creationId xmlns:a16="http://schemas.microsoft.com/office/drawing/2014/main" id="{2299DD45-5326-2649-A7CD-2915D76B3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35" y="4854884"/>
              <a:ext cx="98410" cy="144970"/>
            </a:xfrm>
            <a:custGeom>
              <a:avLst/>
              <a:gdLst>
                <a:gd name="T0" fmla="*/ 93 w 93"/>
                <a:gd name="T1" fmla="*/ 56 h 137"/>
                <a:gd name="T2" fmla="*/ 93 w 93"/>
                <a:gd name="T3" fmla="*/ 137 h 137"/>
                <a:gd name="T4" fmla="*/ 0 w 93"/>
                <a:gd name="T5" fmla="*/ 82 h 137"/>
                <a:gd name="T6" fmla="*/ 0 w 93"/>
                <a:gd name="T7" fmla="*/ 0 h 137"/>
                <a:gd name="T8" fmla="*/ 93 w 93"/>
                <a:gd name="T9" fmla="*/ 5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7">
                  <a:moveTo>
                    <a:pt x="93" y="56"/>
                  </a:moveTo>
                  <a:lnTo>
                    <a:pt x="93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3" y="56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9" name="Freeform 592">
              <a:extLst>
                <a:ext uri="{FF2B5EF4-FFF2-40B4-BE49-F238E27FC236}">
                  <a16:creationId xmlns:a16="http://schemas.microsoft.com/office/drawing/2014/main" id="{8B0C64C2-33FE-684E-BFDB-08EEFA592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200" y="4918374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0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0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0" name="Freeform 593">
              <a:extLst>
                <a:ext uri="{FF2B5EF4-FFF2-40B4-BE49-F238E27FC236}">
                  <a16:creationId xmlns:a16="http://schemas.microsoft.com/office/drawing/2014/main" id="{B6557B38-CD83-6B4D-AC5D-2E8F9A236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6422" y="4932130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1" name="Freeform 594">
              <a:extLst>
                <a:ext uri="{FF2B5EF4-FFF2-40B4-BE49-F238E27FC236}">
                  <a16:creationId xmlns:a16="http://schemas.microsoft.com/office/drawing/2014/main" id="{CF0EE882-1647-694E-A686-6145CE5F4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585" y="4943771"/>
              <a:ext cx="19047" cy="28571"/>
            </a:xfrm>
            <a:custGeom>
              <a:avLst/>
              <a:gdLst>
                <a:gd name="T0" fmla="*/ 0 w 18"/>
                <a:gd name="T1" fmla="*/ 0 h 27"/>
                <a:gd name="T2" fmla="*/ 18 w 18"/>
                <a:gd name="T3" fmla="*/ 11 h 27"/>
                <a:gd name="T4" fmla="*/ 18 w 18"/>
                <a:gd name="T5" fmla="*/ 27 h 27"/>
                <a:gd name="T6" fmla="*/ 0 w 18"/>
                <a:gd name="T7" fmla="*/ 16 h 27"/>
                <a:gd name="T8" fmla="*/ 0 w 1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18" y="11"/>
                  </a:lnTo>
                  <a:lnTo>
                    <a:pt x="18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2" name="Freeform 595">
              <a:extLst>
                <a:ext uri="{FF2B5EF4-FFF2-40B4-BE49-F238E27FC236}">
                  <a16:creationId xmlns:a16="http://schemas.microsoft.com/office/drawing/2014/main" id="{7AA67362-74A7-3543-A640-E1A0E755A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2238" y="4883455"/>
              <a:ext cx="13757" cy="25396"/>
            </a:xfrm>
            <a:custGeom>
              <a:avLst/>
              <a:gdLst>
                <a:gd name="T0" fmla="*/ 11 w 13"/>
                <a:gd name="T1" fmla="*/ 17 h 24"/>
                <a:gd name="T2" fmla="*/ 10 w 13"/>
                <a:gd name="T3" fmla="*/ 17 h 24"/>
                <a:gd name="T4" fmla="*/ 9 w 13"/>
                <a:gd name="T5" fmla="*/ 19 h 24"/>
                <a:gd name="T6" fmla="*/ 7 w 13"/>
                <a:gd name="T7" fmla="*/ 18 h 24"/>
                <a:gd name="T8" fmla="*/ 5 w 13"/>
                <a:gd name="T9" fmla="*/ 21 h 24"/>
                <a:gd name="T10" fmla="*/ 4 w 13"/>
                <a:gd name="T11" fmla="*/ 21 h 24"/>
                <a:gd name="T12" fmla="*/ 2 w 13"/>
                <a:gd name="T13" fmla="*/ 23 h 24"/>
                <a:gd name="T14" fmla="*/ 1 w 13"/>
                <a:gd name="T15" fmla="*/ 22 h 24"/>
                <a:gd name="T16" fmla="*/ 0 w 13"/>
                <a:gd name="T17" fmla="*/ 24 h 24"/>
                <a:gd name="T18" fmla="*/ 0 w 13"/>
                <a:gd name="T19" fmla="*/ 8 h 24"/>
                <a:gd name="T20" fmla="*/ 13 w 13"/>
                <a:gd name="T21" fmla="*/ 0 h 24"/>
                <a:gd name="T22" fmla="*/ 13 w 13"/>
                <a:gd name="T23" fmla="*/ 15 h 24"/>
                <a:gd name="T24" fmla="*/ 11 w 13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4">
                  <a:moveTo>
                    <a:pt x="11" y="17"/>
                  </a:moveTo>
                  <a:lnTo>
                    <a:pt x="10" y="17"/>
                  </a:lnTo>
                  <a:lnTo>
                    <a:pt x="9" y="19"/>
                  </a:lnTo>
                  <a:lnTo>
                    <a:pt x="7" y="18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2" y="23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3" y="15"/>
                  </a:lnTo>
                  <a:lnTo>
                    <a:pt x="11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3" name="Freeform 596">
              <a:extLst>
                <a:ext uri="{FF2B5EF4-FFF2-40B4-BE49-F238E27FC236}">
                  <a16:creationId xmlns:a16="http://schemas.microsoft.com/office/drawing/2014/main" id="{F03AB5F0-4991-284F-84B9-D18629F1E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27" y="4901444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4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4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4" name="Freeform 597">
              <a:extLst>
                <a:ext uri="{FF2B5EF4-FFF2-40B4-BE49-F238E27FC236}">
                  <a16:creationId xmlns:a16="http://schemas.microsoft.com/office/drawing/2014/main" id="{AC50FB92-7DF8-4742-9899-91773F609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27" y="4816790"/>
              <a:ext cx="183064" cy="106876"/>
            </a:xfrm>
            <a:custGeom>
              <a:avLst/>
              <a:gdLst>
                <a:gd name="T0" fmla="*/ 79 w 173"/>
                <a:gd name="T1" fmla="*/ 0 h 101"/>
                <a:gd name="T2" fmla="*/ 173 w 173"/>
                <a:gd name="T3" fmla="*/ 55 h 101"/>
                <a:gd name="T4" fmla="*/ 94 w 173"/>
                <a:gd name="T5" fmla="*/ 101 h 101"/>
                <a:gd name="T6" fmla="*/ 0 w 173"/>
                <a:gd name="T7" fmla="*/ 46 h 101"/>
                <a:gd name="T8" fmla="*/ 79 w 173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1">
                  <a:moveTo>
                    <a:pt x="79" y="0"/>
                  </a:moveTo>
                  <a:lnTo>
                    <a:pt x="173" y="55"/>
                  </a:lnTo>
                  <a:lnTo>
                    <a:pt x="94" y="101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5" name="Freeform 598">
              <a:extLst>
                <a:ext uri="{FF2B5EF4-FFF2-40B4-BE49-F238E27FC236}">
                  <a16:creationId xmlns:a16="http://schemas.microsoft.com/office/drawing/2014/main" id="{43812568-7E13-824B-8367-712103771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521" y="4834779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3 w 108"/>
                <a:gd name="T3" fmla="*/ 0 h 63"/>
                <a:gd name="T4" fmla="*/ 108 w 108"/>
                <a:gd name="T5" fmla="*/ 55 h 63"/>
                <a:gd name="T6" fmla="*/ 93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3" y="0"/>
                  </a:lnTo>
                  <a:lnTo>
                    <a:pt x="108" y="55"/>
                  </a:lnTo>
                  <a:lnTo>
                    <a:pt x="93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6" name="Freeform 599">
              <a:extLst>
                <a:ext uri="{FF2B5EF4-FFF2-40B4-BE49-F238E27FC236}">
                  <a16:creationId xmlns:a16="http://schemas.microsoft.com/office/drawing/2014/main" id="{970F5265-DCE5-2C40-A8DF-8BBD6B503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7895" y="4874990"/>
              <a:ext cx="83596" cy="134388"/>
            </a:xfrm>
            <a:custGeom>
              <a:avLst/>
              <a:gdLst>
                <a:gd name="T0" fmla="*/ 79 w 79"/>
                <a:gd name="T1" fmla="*/ 0 h 127"/>
                <a:gd name="T2" fmla="*/ 79 w 79"/>
                <a:gd name="T3" fmla="*/ 80 h 127"/>
                <a:gd name="T4" fmla="*/ 0 w 79"/>
                <a:gd name="T5" fmla="*/ 127 h 127"/>
                <a:gd name="T6" fmla="*/ 0 w 79"/>
                <a:gd name="T7" fmla="*/ 46 h 127"/>
                <a:gd name="T8" fmla="*/ 79 w 79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7">
                  <a:moveTo>
                    <a:pt x="79" y="0"/>
                  </a:moveTo>
                  <a:lnTo>
                    <a:pt x="79" y="80"/>
                  </a:lnTo>
                  <a:lnTo>
                    <a:pt x="0" y="127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7" name="Freeform 600">
              <a:extLst>
                <a:ext uri="{FF2B5EF4-FFF2-40B4-BE49-F238E27FC236}">
                  <a16:creationId xmlns:a16="http://schemas.microsoft.com/office/drawing/2014/main" id="{11F1B4F3-954A-FA4C-8799-CD513185A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27" y="4865466"/>
              <a:ext cx="99468" cy="143911"/>
            </a:xfrm>
            <a:custGeom>
              <a:avLst/>
              <a:gdLst>
                <a:gd name="T0" fmla="*/ 94 w 94"/>
                <a:gd name="T1" fmla="*/ 55 h 136"/>
                <a:gd name="T2" fmla="*/ 94 w 94"/>
                <a:gd name="T3" fmla="*/ 136 h 136"/>
                <a:gd name="T4" fmla="*/ 0 w 94"/>
                <a:gd name="T5" fmla="*/ 81 h 136"/>
                <a:gd name="T6" fmla="*/ 0 w 94"/>
                <a:gd name="T7" fmla="*/ 0 h 136"/>
                <a:gd name="T8" fmla="*/ 94 w 94"/>
                <a:gd name="T9" fmla="*/ 5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6">
                  <a:moveTo>
                    <a:pt x="94" y="55"/>
                  </a:moveTo>
                  <a:lnTo>
                    <a:pt x="94" y="136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4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8" name="Freeform 601">
              <a:extLst>
                <a:ext uri="{FF2B5EF4-FFF2-40B4-BE49-F238E27FC236}">
                  <a16:creationId xmlns:a16="http://schemas.microsoft.com/office/drawing/2014/main" id="{DDB9CFE1-4D29-0E47-B541-96A3B224D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51" y="4927898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1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1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9" name="Freeform 602">
              <a:extLst>
                <a:ext uri="{FF2B5EF4-FFF2-40B4-BE49-F238E27FC236}">
                  <a16:creationId xmlns:a16="http://schemas.microsoft.com/office/drawing/2014/main" id="{D933BB18-2D61-8C46-A99E-8CFA287F7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72" y="4941654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0" name="Freeform 603">
              <a:extLst>
                <a:ext uri="{FF2B5EF4-FFF2-40B4-BE49-F238E27FC236}">
                  <a16:creationId xmlns:a16="http://schemas.microsoft.com/office/drawing/2014/main" id="{D49AA1FD-2372-8645-8CFE-7D21BB480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394" y="4953294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1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1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1" name="Freeform 604">
              <a:extLst>
                <a:ext uri="{FF2B5EF4-FFF2-40B4-BE49-F238E27FC236}">
                  <a16:creationId xmlns:a16="http://schemas.microsoft.com/office/drawing/2014/main" id="{52928D64-9A8F-E742-922F-09B976139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31" y="4892978"/>
              <a:ext cx="15873" cy="25396"/>
            </a:xfrm>
            <a:custGeom>
              <a:avLst/>
              <a:gdLst>
                <a:gd name="T0" fmla="*/ 12 w 15"/>
                <a:gd name="T1" fmla="*/ 17 h 24"/>
                <a:gd name="T2" fmla="*/ 11 w 15"/>
                <a:gd name="T3" fmla="*/ 17 h 24"/>
                <a:gd name="T4" fmla="*/ 9 w 15"/>
                <a:gd name="T5" fmla="*/ 20 h 24"/>
                <a:gd name="T6" fmla="*/ 8 w 15"/>
                <a:gd name="T7" fmla="*/ 18 h 24"/>
                <a:gd name="T8" fmla="*/ 7 w 15"/>
                <a:gd name="T9" fmla="*/ 21 h 24"/>
                <a:gd name="T10" fmla="*/ 4 w 15"/>
                <a:gd name="T11" fmla="*/ 21 h 24"/>
                <a:gd name="T12" fmla="*/ 3 w 15"/>
                <a:gd name="T13" fmla="*/ 23 h 24"/>
                <a:gd name="T14" fmla="*/ 2 w 15"/>
                <a:gd name="T15" fmla="*/ 22 h 24"/>
                <a:gd name="T16" fmla="*/ 0 w 15"/>
                <a:gd name="T17" fmla="*/ 24 h 24"/>
                <a:gd name="T18" fmla="*/ 0 w 15"/>
                <a:gd name="T19" fmla="*/ 8 h 24"/>
                <a:gd name="T20" fmla="*/ 15 w 15"/>
                <a:gd name="T21" fmla="*/ 0 h 24"/>
                <a:gd name="T22" fmla="*/ 15 w 15"/>
                <a:gd name="T23" fmla="*/ 15 h 24"/>
                <a:gd name="T24" fmla="*/ 12 w 15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4">
                  <a:moveTo>
                    <a:pt x="12" y="17"/>
                  </a:moveTo>
                  <a:lnTo>
                    <a:pt x="11" y="17"/>
                  </a:lnTo>
                  <a:lnTo>
                    <a:pt x="9" y="20"/>
                  </a:lnTo>
                  <a:lnTo>
                    <a:pt x="8" y="18"/>
                  </a:lnTo>
                  <a:lnTo>
                    <a:pt x="7" y="21"/>
                  </a:lnTo>
                  <a:lnTo>
                    <a:pt x="4" y="21"/>
                  </a:lnTo>
                  <a:lnTo>
                    <a:pt x="3" y="23"/>
                  </a:lnTo>
                  <a:lnTo>
                    <a:pt x="2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5" y="15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2" name="Freeform 605">
              <a:extLst>
                <a:ext uri="{FF2B5EF4-FFF2-40B4-BE49-F238E27FC236}">
                  <a16:creationId xmlns:a16="http://schemas.microsoft.com/office/drawing/2014/main" id="{C7E00847-52C9-874A-8216-A7681D23E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075" y="4959643"/>
              <a:ext cx="184122" cy="106876"/>
            </a:xfrm>
            <a:custGeom>
              <a:avLst/>
              <a:gdLst>
                <a:gd name="T0" fmla="*/ 79 w 174"/>
                <a:gd name="T1" fmla="*/ 0 h 101"/>
                <a:gd name="T2" fmla="*/ 174 w 174"/>
                <a:gd name="T3" fmla="*/ 55 h 101"/>
                <a:gd name="T4" fmla="*/ 94 w 174"/>
                <a:gd name="T5" fmla="*/ 101 h 101"/>
                <a:gd name="T6" fmla="*/ 0 w 174"/>
                <a:gd name="T7" fmla="*/ 46 h 101"/>
                <a:gd name="T8" fmla="*/ 79 w 17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1">
                  <a:moveTo>
                    <a:pt x="79" y="0"/>
                  </a:moveTo>
                  <a:lnTo>
                    <a:pt x="174" y="55"/>
                  </a:lnTo>
                  <a:lnTo>
                    <a:pt x="94" y="101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3" name="Freeform 606">
              <a:extLst>
                <a:ext uri="{FF2B5EF4-FFF2-40B4-BE49-F238E27FC236}">
                  <a16:creationId xmlns:a16="http://schemas.microsoft.com/office/drawing/2014/main" id="{7003BE8F-D49A-7E4E-8725-AB579216F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075" y="4873932"/>
              <a:ext cx="184122" cy="107933"/>
            </a:xfrm>
            <a:custGeom>
              <a:avLst/>
              <a:gdLst>
                <a:gd name="T0" fmla="*/ 79 w 174"/>
                <a:gd name="T1" fmla="*/ 0 h 102"/>
                <a:gd name="T2" fmla="*/ 174 w 174"/>
                <a:gd name="T3" fmla="*/ 55 h 102"/>
                <a:gd name="T4" fmla="*/ 94 w 174"/>
                <a:gd name="T5" fmla="*/ 102 h 102"/>
                <a:gd name="T6" fmla="*/ 0 w 174"/>
                <a:gd name="T7" fmla="*/ 46 h 102"/>
                <a:gd name="T8" fmla="*/ 79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79" y="0"/>
                  </a:moveTo>
                  <a:lnTo>
                    <a:pt x="174" y="55"/>
                  </a:lnTo>
                  <a:lnTo>
                    <a:pt x="94" y="102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4" name="Freeform 608">
              <a:extLst>
                <a:ext uri="{FF2B5EF4-FFF2-40B4-BE49-F238E27FC236}">
                  <a16:creationId xmlns:a16="http://schemas.microsoft.com/office/drawing/2014/main" id="{100DCB9E-B9C7-304F-AB8D-920507336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9169" y="4892978"/>
              <a:ext cx="113225" cy="66664"/>
            </a:xfrm>
            <a:custGeom>
              <a:avLst/>
              <a:gdLst>
                <a:gd name="T0" fmla="*/ 0 w 107"/>
                <a:gd name="T1" fmla="*/ 8 h 63"/>
                <a:gd name="T2" fmla="*/ 14 w 107"/>
                <a:gd name="T3" fmla="*/ 0 h 63"/>
                <a:gd name="T4" fmla="*/ 107 w 107"/>
                <a:gd name="T5" fmla="*/ 55 h 63"/>
                <a:gd name="T6" fmla="*/ 93 w 107"/>
                <a:gd name="T7" fmla="*/ 63 h 63"/>
                <a:gd name="T8" fmla="*/ 0 w 107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3">
                  <a:moveTo>
                    <a:pt x="0" y="8"/>
                  </a:moveTo>
                  <a:lnTo>
                    <a:pt x="14" y="0"/>
                  </a:lnTo>
                  <a:lnTo>
                    <a:pt x="107" y="55"/>
                  </a:lnTo>
                  <a:lnTo>
                    <a:pt x="93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5" name="Freeform 609">
              <a:extLst>
                <a:ext uri="{FF2B5EF4-FFF2-40B4-BE49-F238E27FC236}">
                  <a16:creationId xmlns:a16="http://schemas.microsoft.com/office/drawing/2014/main" id="{C0768AEE-0C85-164B-BF01-C14941E64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543" y="4932130"/>
              <a:ext cx="84654" cy="134387"/>
            </a:xfrm>
            <a:custGeom>
              <a:avLst/>
              <a:gdLst>
                <a:gd name="T0" fmla="*/ 80 w 80"/>
                <a:gd name="T1" fmla="*/ 0 h 127"/>
                <a:gd name="T2" fmla="*/ 80 w 80"/>
                <a:gd name="T3" fmla="*/ 81 h 127"/>
                <a:gd name="T4" fmla="*/ 0 w 80"/>
                <a:gd name="T5" fmla="*/ 127 h 127"/>
                <a:gd name="T6" fmla="*/ 0 w 80"/>
                <a:gd name="T7" fmla="*/ 47 h 127"/>
                <a:gd name="T8" fmla="*/ 80 w 80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7">
                  <a:moveTo>
                    <a:pt x="80" y="0"/>
                  </a:moveTo>
                  <a:lnTo>
                    <a:pt x="80" y="81"/>
                  </a:lnTo>
                  <a:lnTo>
                    <a:pt x="0" y="127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6" name="Freeform 610">
              <a:extLst>
                <a:ext uri="{FF2B5EF4-FFF2-40B4-BE49-F238E27FC236}">
                  <a16:creationId xmlns:a16="http://schemas.microsoft.com/office/drawing/2014/main" id="{3797D5DB-FD8B-774F-9D59-EBFDF31AC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075" y="4922607"/>
              <a:ext cx="99468" cy="143911"/>
            </a:xfrm>
            <a:custGeom>
              <a:avLst/>
              <a:gdLst>
                <a:gd name="T0" fmla="*/ 94 w 94"/>
                <a:gd name="T1" fmla="*/ 56 h 136"/>
                <a:gd name="T2" fmla="*/ 94 w 94"/>
                <a:gd name="T3" fmla="*/ 136 h 136"/>
                <a:gd name="T4" fmla="*/ 0 w 94"/>
                <a:gd name="T5" fmla="*/ 81 h 136"/>
                <a:gd name="T6" fmla="*/ 0 w 94"/>
                <a:gd name="T7" fmla="*/ 0 h 136"/>
                <a:gd name="T8" fmla="*/ 94 w 94"/>
                <a:gd name="T9" fmla="*/ 5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6">
                  <a:moveTo>
                    <a:pt x="94" y="56"/>
                  </a:moveTo>
                  <a:lnTo>
                    <a:pt x="94" y="136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4" y="56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7" name="Freeform 611">
              <a:extLst>
                <a:ext uri="{FF2B5EF4-FFF2-40B4-BE49-F238E27FC236}">
                  <a16:creationId xmlns:a16="http://schemas.microsoft.com/office/drawing/2014/main" id="{78EECA9C-3A05-4346-9A55-57DCFBA22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0599" y="4985039"/>
              <a:ext cx="19047" cy="28570"/>
            </a:xfrm>
            <a:custGeom>
              <a:avLst/>
              <a:gdLst>
                <a:gd name="T0" fmla="*/ 0 w 18"/>
                <a:gd name="T1" fmla="*/ 0 h 27"/>
                <a:gd name="T2" fmla="*/ 18 w 18"/>
                <a:gd name="T3" fmla="*/ 11 h 27"/>
                <a:gd name="T4" fmla="*/ 18 w 18"/>
                <a:gd name="T5" fmla="*/ 27 h 27"/>
                <a:gd name="T6" fmla="*/ 0 w 18"/>
                <a:gd name="T7" fmla="*/ 16 h 27"/>
                <a:gd name="T8" fmla="*/ 0 w 1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18" y="11"/>
                  </a:lnTo>
                  <a:lnTo>
                    <a:pt x="18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8" name="Freeform 612">
              <a:extLst>
                <a:ext uri="{FF2B5EF4-FFF2-40B4-BE49-F238E27FC236}">
                  <a16:creationId xmlns:a16="http://schemas.microsoft.com/office/drawing/2014/main" id="{75A87E22-7A20-474B-8A40-3731738F0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820" y="4998796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6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9" name="Freeform 613">
              <a:extLst>
                <a:ext uri="{FF2B5EF4-FFF2-40B4-BE49-F238E27FC236}">
                  <a16:creationId xmlns:a16="http://schemas.microsoft.com/office/drawing/2014/main" id="{1F300F60-C018-FE4E-9FB9-424ED7AD6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5042" y="5011494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1 h 26"/>
                <a:gd name="T4" fmla="*/ 17 w 17"/>
                <a:gd name="T5" fmla="*/ 26 h 26"/>
                <a:gd name="T6" fmla="*/ 0 w 17"/>
                <a:gd name="T7" fmla="*/ 15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1"/>
                  </a:lnTo>
                  <a:lnTo>
                    <a:pt x="17" y="26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0" name="Freeform 614">
              <a:extLst>
                <a:ext uri="{FF2B5EF4-FFF2-40B4-BE49-F238E27FC236}">
                  <a16:creationId xmlns:a16="http://schemas.microsoft.com/office/drawing/2014/main" id="{F8CA7169-B232-2041-AD58-86D7F272D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7579" y="4951177"/>
              <a:ext cx="14814" cy="24338"/>
            </a:xfrm>
            <a:custGeom>
              <a:avLst/>
              <a:gdLst>
                <a:gd name="T0" fmla="*/ 12 w 14"/>
                <a:gd name="T1" fmla="*/ 17 h 23"/>
                <a:gd name="T2" fmla="*/ 11 w 14"/>
                <a:gd name="T3" fmla="*/ 16 h 23"/>
                <a:gd name="T4" fmla="*/ 9 w 14"/>
                <a:gd name="T5" fmla="*/ 18 h 23"/>
                <a:gd name="T6" fmla="*/ 8 w 14"/>
                <a:gd name="T7" fmla="*/ 18 h 23"/>
                <a:gd name="T8" fmla="*/ 7 w 14"/>
                <a:gd name="T9" fmla="*/ 21 h 23"/>
                <a:gd name="T10" fmla="*/ 4 w 14"/>
                <a:gd name="T11" fmla="*/ 20 h 23"/>
                <a:gd name="T12" fmla="*/ 3 w 14"/>
                <a:gd name="T13" fmla="*/ 22 h 23"/>
                <a:gd name="T14" fmla="*/ 2 w 14"/>
                <a:gd name="T15" fmla="*/ 22 h 23"/>
                <a:gd name="T16" fmla="*/ 0 w 14"/>
                <a:gd name="T17" fmla="*/ 23 h 23"/>
                <a:gd name="T18" fmla="*/ 0 w 14"/>
                <a:gd name="T19" fmla="*/ 8 h 23"/>
                <a:gd name="T20" fmla="*/ 14 w 14"/>
                <a:gd name="T21" fmla="*/ 0 h 23"/>
                <a:gd name="T22" fmla="*/ 14 w 14"/>
                <a:gd name="T23" fmla="*/ 15 h 23"/>
                <a:gd name="T24" fmla="*/ 12 w 14"/>
                <a:gd name="T2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3">
                  <a:moveTo>
                    <a:pt x="12" y="17"/>
                  </a:moveTo>
                  <a:lnTo>
                    <a:pt x="11" y="16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7" y="21"/>
                  </a:lnTo>
                  <a:lnTo>
                    <a:pt x="4" y="20"/>
                  </a:lnTo>
                  <a:lnTo>
                    <a:pt x="3" y="22"/>
                  </a:lnTo>
                  <a:lnTo>
                    <a:pt x="2" y="22"/>
                  </a:lnTo>
                  <a:lnTo>
                    <a:pt x="0" y="23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1" name="Freeform 615">
              <a:extLst>
                <a:ext uri="{FF2B5EF4-FFF2-40B4-BE49-F238E27FC236}">
                  <a16:creationId xmlns:a16="http://schemas.microsoft.com/office/drawing/2014/main" id="{839BD3AD-5560-8443-BC34-255DA808C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6328" y="4245379"/>
              <a:ext cx="1700480" cy="967167"/>
            </a:xfrm>
            <a:custGeom>
              <a:avLst/>
              <a:gdLst>
                <a:gd name="T0" fmla="*/ 352 w 1607"/>
                <a:gd name="T1" fmla="*/ 0 h 914"/>
                <a:gd name="T2" fmla="*/ 0 w 1607"/>
                <a:gd name="T3" fmla="*/ 177 h 914"/>
                <a:gd name="T4" fmla="*/ 1255 w 1607"/>
                <a:gd name="T5" fmla="*/ 914 h 914"/>
                <a:gd name="T6" fmla="*/ 1607 w 1607"/>
                <a:gd name="T7" fmla="*/ 706 h 914"/>
                <a:gd name="T8" fmla="*/ 352 w 1607"/>
                <a:gd name="T9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7" h="914">
                  <a:moveTo>
                    <a:pt x="352" y="0"/>
                  </a:moveTo>
                  <a:lnTo>
                    <a:pt x="0" y="177"/>
                  </a:lnTo>
                  <a:lnTo>
                    <a:pt x="1255" y="914"/>
                  </a:lnTo>
                  <a:lnTo>
                    <a:pt x="1607" y="706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rgbClr val="C7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2" name="Freeform 616">
              <a:extLst>
                <a:ext uri="{FF2B5EF4-FFF2-40B4-BE49-F238E27FC236}">
                  <a16:creationId xmlns:a16="http://schemas.microsoft.com/office/drawing/2014/main" id="{E57D82E8-69F9-EB4A-8355-7A82D680CC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6328" y="4432674"/>
              <a:ext cx="1328004" cy="1143881"/>
            </a:xfrm>
            <a:custGeom>
              <a:avLst/>
              <a:gdLst>
                <a:gd name="T0" fmla="*/ 0 w 1255"/>
                <a:gd name="T1" fmla="*/ 0 h 1081"/>
                <a:gd name="T2" fmla="*/ 0 w 1255"/>
                <a:gd name="T3" fmla="*/ 344 h 1081"/>
                <a:gd name="T4" fmla="*/ 1255 w 1255"/>
                <a:gd name="T5" fmla="*/ 1081 h 1081"/>
                <a:gd name="T6" fmla="*/ 1255 w 1255"/>
                <a:gd name="T7" fmla="*/ 737 h 1081"/>
                <a:gd name="T8" fmla="*/ 0 w 1255"/>
                <a:gd name="T9" fmla="*/ 0 h 1081"/>
                <a:gd name="T10" fmla="*/ 1237 w 1255"/>
                <a:gd name="T11" fmla="*/ 1051 h 1081"/>
                <a:gd name="T12" fmla="*/ 17 w 1255"/>
                <a:gd name="T13" fmla="*/ 335 h 1081"/>
                <a:gd name="T14" fmla="*/ 17 w 1255"/>
                <a:gd name="T15" fmla="*/ 335 h 1081"/>
                <a:gd name="T16" fmla="*/ 17 w 1255"/>
                <a:gd name="T17" fmla="*/ 335 h 1081"/>
                <a:gd name="T18" fmla="*/ 17 w 1255"/>
                <a:gd name="T19" fmla="*/ 30 h 1081"/>
                <a:gd name="T20" fmla="*/ 1237 w 1255"/>
                <a:gd name="T21" fmla="*/ 747 h 1081"/>
                <a:gd name="T22" fmla="*/ 1237 w 1255"/>
                <a:gd name="T23" fmla="*/ 105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5" h="1081">
                  <a:moveTo>
                    <a:pt x="0" y="0"/>
                  </a:moveTo>
                  <a:lnTo>
                    <a:pt x="0" y="344"/>
                  </a:lnTo>
                  <a:lnTo>
                    <a:pt x="1255" y="1081"/>
                  </a:lnTo>
                  <a:lnTo>
                    <a:pt x="1255" y="737"/>
                  </a:lnTo>
                  <a:lnTo>
                    <a:pt x="0" y="0"/>
                  </a:lnTo>
                  <a:close/>
                  <a:moveTo>
                    <a:pt x="1237" y="1051"/>
                  </a:moveTo>
                  <a:lnTo>
                    <a:pt x="17" y="335"/>
                  </a:lnTo>
                  <a:lnTo>
                    <a:pt x="17" y="335"/>
                  </a:lnTo>
                  <a:lnTo>
                    <a:pt x="17" y="335"/>
                  </a:lnTo>
                  <a:lnTo>
                    <a:pt x="17" y="30"/>
                  </a:lnTo>
                  <a:lnTo>
                    <a:pt x="1237" y="747"/>
                  </a:lnTo>
                  <a:lnTo>
                    <a:pt x="1237" y="1051"/>
                  </a:lnTo>
                  <a:close/>
                </a:path>
              </a:pathLst>
            </a:custGeom>
            <a:solidFill>
              <a:srgbClr val="747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3" name="Freeform 617">
              <a:extLst>
                <a:ext uri="{FF2B5EF4-FFF2-40B4-BE49-F238E27FC236}">
                  <a16:creationId xmlns:a16="http://schemas.microsoft.com/office/drawing/2014/main" id="{C24674F9-B049-B443-A356-F371F4D79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668" y="5089798"/>
              <a:ext cx="62432" cy="111108"/>
            </a:xfrm>
            <a:custGeom>
              <a:avLst/>
              <a:gdLst>
                <a:gd name="T0" fmla="*/ 59 w 59"/>
                <a:gd name="T1" fmla="*/ 34 h 105"/>
                <a:gd name="T2" fmla="*/ 0 w 59"/>
                <a:gd name="T3" fmla="*/ 0 h 105"/>
                <a:gd name="T4" fmla="*/ 0 w 59"/>
                <a:gd name="T5" fmla="*/ 105 h 105"/>
                <a:gd name="T6" fmla="*/ 59 w 59"/>
                <a:gd name="T7" fmla="*/ 67 h 105"/>
                <a:gd name="T8" fmla="*/ 59 w 59"/>
                <a:gd name="T9" fmla="*/ 3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05">
                  <a:moveTo>
                    <a:pt x="59" y="34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59" y="67"/>
                  </a:lnTo>
                  <a:lnTo>
                    <a:pt x="59" y="34"/>
                  </a:lnTo>
                  <a:close/>
                </a:path>
              </a:pathLst>
            </a:custGeom>
            <a:solidFill>
              <a:srgbClr val="2E3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4" name="Freeform 618">
              <a:extLst>
                <a:ext uri="{FF2B5EF4-FFF2-40B4-BE49-F238E27FC236}">
                  <a16:creationId xmlns:a16="http://schemas.microsoft.com/office/drawing/2014/main" id="{78E930F0-042C-1547-88DD-BE8FB268B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050" y="5284501"/>
              <a:ext cx="87828" cy="115340"/>
            </a:xfrm>
            <a:custGeom>
              <a:avLst/>
              <a:gdLst>
                <a:gd name="T0" fmla="*/ 0 w 83"/>
                <a:gd name="T1" fmla="*/ 109 h 109"/>
                <a:gd name="T2" fmla="*/ 83 w 83"/>
                <a:gd name="T3" fmla="*/ 51 h 109"/>
                <a:gd name="T4" fmla="*/ 83 w 83"/>
                <a:gd name="T5" fmla="*/ 50 h 109"/>
                <a:gd name="T6" fmla="*/ 0 w 83"/>
                <a:gd name="T7" fmla="*/ 0 h 109"/>
                <a:gd name="T8" fmla="*/ 0 w 83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09">
                  <a:moveTo>
                    <a:pt x="0" y="109"/>
                  </a:moveTo>
                  <a:lnTo>
                    <a:pt x="83" y="51"/>
                  </a:lnTo>
                  <a:lnTo>
                    <a:pt x="83" y="50"/>
                  </a:lnTo>
                  <a:lnTo>
                    <a:pt x="0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2E3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</p:grpSp>
      <p:grpSp>
        <p:nvGrpSpPr>
          <p:cNvPr id="207" name="Группа 206">
            <a:extLst>
              <a:ext uri="{FF2B5EF4-FFF2-40B4-BE49-F238E27FC236}">
                <a16:creationId xmlns:a16="http://schemas.microsoft.com/office/drawing/2014/main" id="{618764CC-4C00-2D42-B52F-801981DEBC42}"/>
              </a:ext>
            </a:extLst>
          </p:cNvPr>
          <p:cNvGrpSpPr/>
          <p:nvPr/>
        </p:nvGrpSpPr>
        <p:grpSpPr>
          <a:xfrm>
            <a:off x="818599" y="2441315"/>
            <a:ext cx="3670274" cy="1025138"/>
            <a:chOff x="818599" y="2441315"/>
            <a:chExt cx="3670274" cy="1025138"/>
          </a:xfrm>
        </p:grpSpPr>
        <p:sp>
          <p:nvSpPr>
            <p:cNvPr id="208" name="Овал 207">
              <a:extLst>
                <a:ext uri="{FF2B5EF4-FFF2-40B4-BE49-F238E27FC236}">
                  <a16:creationId xmlns:a16="http://schemas.microsoft.com/office/drawing/2014/main" id="{7638734E-931B-2341-9C2A-872B622895AB}"/>
                </a:ext>
              </a:extLst>
            </p:cNvPr>
            <p:cNvSpPr/>
            <p:nvPr/>
          </p:nvSpPr>
          <p:spPr>
            <a:xfrm>
              <a:off x="818599" y="2571733"/>
              <a:ext cx="655805" cy="65580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9" name="Текст 2">
              <a:extLst>
                <a:ext uri="{FF2B5EF4-FFF2-40B4-BE49-F238E27FC236}">
                  <a16:creationId xmlns:a16="http://schemas.microsoft.com/office/drawing/2014/main" id="{5F191144-3FAC-5C4A-A773-0B4BC2D62406}"/>
                </a:ext>
              </a:extLst>
            </p:cNvPr>
            <p:cNvSpPr txBox="1">
              <a:spLocks/>
            </p:cNvSpPr>
            <p:nvPr/>
          </p:nvSpPr>
          <p:spPr>
            <a:xfrm>
              <a:off x="1700853" y="2441315"/>
              <a:ext cx="2788020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10" name="Группа 209">
            <a:extLst>
              <a:ext uri="{FF2B5EF4-FFF2-40B4-BE49-F238E27FC236}">
                <a16:creationId xmlns:a16="http://schemas.microsoft.com/office/drawing/2014/main" id="{C394E6FF-618B-034F-BD2C-18F0783B8325}"/>
              </a:ext>
            </a:extLst>
          </p:cNvPr>
          <p:cNvGrpSpPr/>
          <p:nvPr/>
        </p:nvGrpSpPr>
        <p:grpSpPr>
          <a:xfrm>
            <a:off x="818599" y="3836650"/>
            <a:ext cx="3504019" cy="1025138"/>
            <a:chOff x="818599" y="3836650"/>
            <a:chExt cx="3504019" cy="1025138"/>
          </a:xfrm>
        </p:grpSpPr>
        <p:sp>
          <p:nvSpPr>
            <p:cNvPr id="211" name="Овал 210">
              <a:extLst>
                <a:ext uri="{FF2B5EF4-FFF2-40B4-BE49-F238E27FC236}">
                  <a16:creationId xmlns:a16="http://schemas.microsoft.com/office/drawing/2014/main" id="{2F969F46-075E-1146-9FF8-D622C6A39A06}"/>
                </a:ext>
              </a:extLst>
            </p:cNvPr>
            <p:cNvSpPr/>
            <p:nvPr/>
          </p:nvSpPr>
          <p:spPr>
            <a:xfrm>
              <a:off x="818599" y="3967068"/>
              <a:ext cx="655805" cy="65580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2" name="Текст 2">
              <a:extLst>
                <a:ext uri="{FF2B5EF4-FFF2-40B4-BE49-F238E27FC236}">
                  <a16:creationId xmlns:a16="http://schemas.microsoft.com/office/drawing/2014/main" id="{4F1A9003-A92C-8444-86A2-A6DD3A7EC87D}"/>
                </a:ext>
              </a:extLst>
            </p:cNvPr>
            <p:cNvSpPr txBox="1">
              <a:spLocks/>
            </p:cNvSpPr>
            <p:nvPr/>
          </p:nvSpPr>
          <p:spPr>
            <a:xfrm>
              <a:off x="1700853" y="3836650"/>
              <a:ext cx="2621765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13" name="Группа 212">
            <a:extLst>
              <a:ext uri="{FF2B5EF4-FFF2-40B4-BE49-F238E27FC236}">
                <a16:creationId xmlns:a16="http://schemas.microsoft.com/office/drawing/2014/main" id="{D9A933E3-3056-2B49-887D-17E098A76C42}"/>
              </a:ext>
            </a:extLst>
          </p:cNvPr>
          <p:cNvGrpSpPr/>
          <p:nvPr/>
        </p:nvGrpSpPr>
        <p:grpSpPr>
          <a:xfrm>
            <a:off x="818599" y="5231984"/>
            <a:ext cx="3559437" cy="1025138"/>
            <a:chOff x="818599" y="5231984"/>
            <a:chExt cx="3559437" cy="1025138"/>
          </a:xfrm>
        </p:grpSpPr>
        <p:sp>
          <p:nvSpPr>
            <p:cNvPr id="214" name="Овал 213">
              <a:extLst>
                <a:ext uri="{FF2B5EF4-FFF2-40B4-BE49-F238E27FC236}">
                  <a16:creationId xmlns:a16="http://schemas.microsoft.com/office/drawing/2014/main" id="{D1E6ABDF-9D59-D74A-B1A6-54780D936C6A}"/>
                </a:ext>
              </a:extLst>
            </p:cNvPr>
            <p:cNvSpPr/>
            <p:nvPr/>
          </p:nvSpPr>
          <p:spPr>
            <a:xfrm>
              <a:off x="818599" y="5362402"/>
              <a:ext cx="655805" cy="65580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5" name="Текст 2">
              <a:extLst>
                <a:ext uri="{FF2B5EF4-FFF2-40B4-BE49-F238E27FC236}">
                  <a16:creationId xmlns:a16="http://schemas.microsoft.com/office/drawing/2014/main" id="{0E7082F7-C54B-6E4A-83F4-EAF45E8DA974}"/>
                </a:ext>
              </a:extLst>
            </p:cNvPr>
            <p:cNvSpPr txBox="1">
              <a:spLocks/>
            </p:cNvSpPr>
            <p:nvPr/>
          </p:nvSpPr>
          <p:spPr>
            <a:xfrm>
              <a:off x="1700853" y="5231984"/>
              <a:ext cx="2677183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16" name="Группа 215">
            <a:extLst>
              <a:ext uri="{FF2B5EF4-FFF2-40B4-BE49-F238E27FC236}">
                <a16:creationId xmlns:a16="http://schemas.microsoft.com/office/drawing/2014/main" id="{43154B75-DECC-CC46-9389-ABED5212430D}"/>
              </a:ext>
            </a:extLst>
          </p:cNvPr>
          <p:cNvGrpSpPr/>
          <p:nvPr/>
        </p:nvGrpSpPr>
        <p:grpSpPr>
          <a:xfrm>
            <a:off x="8654106" y="790414"/>
            <a:ext cx="2985123" cy="2154265"/>
            <a:chOff x="3090004" y="5901183"/>
            <a:chExt cx="2985123" cy="2154265"/>
          </a:xfrm>
        </p:grpSpPr>
        <p:sp>
          <p:nvSpPr>
            <p:cNvPr id="217" name="Текст 2">
              <a:extLst>
                <a:ext uri="{FF2B5EF4-FFF2-40B4-BE49-F238E27FC236}">
                  <a16:creationId xmlns:a16="http://schemas.microsoft.com/office/drawing/2014/main" id="{A0442394-7FB7-504D-9EB3-B0A57458EA90}"/>
                </a:ext>
              </a:extLst>
            </p:cNvPr>
            <p:cNvSpPr txBox="1">
              <a:spLocks/>
            </p:cNvSpPr>
            <p:nvPr/>
          </p:nvSpPr>
          <p:spPr>
            <a:xfrm>
              <a:off x="3329182" y="5901183"/>
              <a:ext cx="2745945" cy="1053885"/>
            </a:xfrm>
            <a:prstGeom prst="rect">
              <a:avLst/>
            </a:prstGeom>
          </p:spPr>
          <p:txBody>
            <a:bodyPr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600" b="1" dirty="0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Lorem Ipsum is simply dummy text of the printing and typesetting industry</a:t>
              </a:r>
              <a:endParaRPr lang="ru-RU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218" name="Прямая соединительная линия 217">
              <a:extLst>
                <a:ext uri="{FF2B5EF4-FFF2-40B4-BE49-F238E27FC236}">
                  <a16:creationId xmlns:a16="http://schemas.microsoft.com/office/drawing/2014/main" id="{F0069406-DE2A-5E46-87EE-C5696DB232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90004" y="6149156"/>
              <a:ext cx="0" cy="1906292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9" name="Прямая соединительная линия 218">
            <a:extLst>
              <a:ext uri="{FF2B5EF4-FFF2-40B4-BE49-F238E27FC236}">
                <a16:creationId xmlns:a16="http://schemas.microsoft.com/office/drawing/2014/main" id="{9301B69F-FD46-764A-A320-50788EAADAF5}"/>
              </a:ext>
            </a:extLst>
          </p:cNvPr>
          <p:cNvCxnSpPr>
            <a:cxnSpLocks/>
          </p:cNvCxnSpPr>
          <p:nvPr/>
        </p:nvCxnSpPr>
        <p:spPr>
          <a:xfrm flipH="1">
            <a:off x="4532377" y="5674824"/>
            <a:ext cx="3738787" cy="0"/>
          </a:xfrm>
          <a:prstGeom prst="line">
            <a:avLst/>
          </a:prstGeom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Прямая соединительная линия 228">
            <a:extLst>
              <a:ext uri="{FF2B5EF4-FFF2-40B4-BE49-F238E27FC236}">
                <a16:creationId xmlns:a16="http://schemas.microsoft.com/office/drawing/2014/main" id="{A8E50DF2-36D1-5948-ABE6-332C04DF56CD}"/>
              </a:ext>
            </a:extLst>
          </p:cNvPr>
          <p:cNvCxnSpPr>
            <a:cxnSpLocks/>
          </p:cNvCxnSpPr>
          <p:nvPr/>
        </p:nvCxnSpPr>
        <p:spPr>
          <a:xfrm flipH="1">
            <a:off x="4532377" y="4289370"/>
            <a:ext cx="1882278" cy="0"/>
          </a:xfrm>
          <a:prstGeom prst="line">
            <a:avLst/>
          </a:prstGeom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Прямая соединительная линия 229">
            <a:extLst>
              <a:ext uri="{FF2B5EF4-FFF2-40B4-BE49-F238E27FC236}">
                <a16:creationId xmlns:a16="http://schemas.microsoft.com/office/drawing/2014/main" id="{41CEF90C-B1D8-5C44-B57C-DF4B15E65913}"/>
              </a:ext>
            </a:extLst>
          </p:cNvPr>
          <p:cNvCxnSpPr>
            <a:cxnSpLocks/>
          </p:cNvCxnSpPr>
          <p:nvPr/>
        </p:nvCxnSpPr>
        <p:spPr>
          <a:xfrm flipH="1">
            <a:off x="4532377" y="2903915"/>
            <a:ext cx="413696" cy="0"/>
          </a:xfrm>
          <a:prstGeom prst="line">
            <a:avLst/>
          </a:prstGeom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45072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69</Words>
  <Application>Microsoft Office PowerPoint</Application>
  <PresentationFormat>Широкоэкранный</PresentationFormat>
  <Paragraphs>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DELIVERY  OF GOODS</dc:title>
  <dc:creator>Ирина Барина</dc:creator>
  <cp:lastModifiedBy>Ирина Барина</cp:lastModifiedBy>
  <cp:revision>4</cp:revision>
  <dcterms:created xsi:type="dcterms:W3CDTF">2020-12-12T19:20:58Z</dcterms:created>
  <dcterms:modified xsi:type="dcterms:W3CDTF">2020-12-12T19:45:01Z</dcterms:modified>
</cp:coreProperties>
</file>