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241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Полилиния 352">
            <a:extLst>
              <a:ext uri="{FF2B5EF4-FFF2-40B4-BE49-F238E27FC236}">
                <a16:creationId xmlns:a16="http://schemas.microsoft.com/office/drawing/2014/main" id="{C3B74FF7-DB4F-3F4F-A45C-EB60687144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9690135 w 12192000"/>
              <a:gd name="connsiteY3" fmla="*/ 6858000 h 6858000"/>
              <a:gd name="connsiteX4" fmla="*/ 0 w 12192000"/>
              <a:gd name="connsiteY4" fmla="*/ 11337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690135" y="6858000"/>
                </a:lnTo>
                <a:lnTo>
                  <a:pt x="0" y="1133752"/>
                </a:lnTo>
                <a:close/>
              </a:path>
            </a:pathLst>
          </a:custGeom>
          <a:solidFill>
            <a:srgbClr val="BADCF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0">
            <a:extLst>
              <a:ext uri="{FF2B5EF4-FFF2-40B4-BE49-F238E27FC236}">
                <a16:creationId xmlns:a16="http://schemas.microsoft.com/office/drawing/2014/main" id="{DC231167-3B43-A542-98EC-1E7F914B2316}"/>
              </a:ext>
            </a:extLst>
          </p:cNvPr>
          <p:cNvSpPr txBox="1">
            <a:spLocks/>
          </p:cNvSpPr>
          <p:nvPr/>
        </p:nvSpPr>
        <p:spPr>
          <a:xfrm>
            <a:off x="6744456" y="686150"/>
            <a:ext cx="4558544" cy="13029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algn="r">
              <a:lnSpc>
                <a:spcPct val="110000"/>
              </a:lnSpc>
            </a:pPr>
            <a:r>
              <a:rPr lang="en-US" dirty="0"/>
              <a:t>DELIVERY OF GOODS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881618BA-7189-2B46-99E1-5A3D79073616}"/>
              </a:ext>
            </a:extLst>
          </p:cNvPr>
          <p:cNvGrpSpPr/>
          <p:nvPr/>
        </p:nvGrpSpPr>
        <p:grpSpPr>
          <a:xfrm>
            <a:off x="3443204" y="183515"/>
            <a:ext cx="7245218" cy="5885113"/>
            <a:chOff x="2136328" y="4245379"/>
            <a:chExt cx="2068723" cy="1680373"/>
          </a:xfrm>
        </p:grpSpPr>
        <p:sp>
          <p:nvSpPr>
            <p:cNvPr id="6" name="Freeform 437">
              <a:extLst>
                <a:ext uri="{FF2B5EF4-FFF2-40B4-BE49-F238E27FC236}">
                  <a16:creationId xmlns:a16="http://schemas.microsoft.com/office/drawing/2014/main" id="{6E66D344-8E69-D74F-BEAA-121019AAD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899" y="4813616"/>
              <a:ext cx="890979" cy="586226"/>
            </a:xfrm>
            <a:custGeom>
              <a:avLst/>
              <a:gdLst>
                <a:gd name="T0" fmla="*/ 0 w 733"/>
                <a:gd name="T1" fmla="*/ 0 h 483"/>
                <a:gd name="T2" fmla="*/ 0 w 733"/>
                <a:gd name="T3" fmla="*/ 22 h 483"/>
                <a:gd name="T4" fmla="*/ 0 w 733"/>
                <a:gd name="T5" fmla="*/ 88 h 483"/>
                <a:gd name="T6" fmla="*/ 386 w 733"/>
                <a:gd name="T7" fmla="*/ 319 h 483"/>
                <a:gd name="T8" fmla="*/ 443 w 733"/>
                <a:gd name="T9" fmla="*/ 282 h 483"/>
                <a:gd name="T10" fmla="*/ 463 w 733"/>
                <a:gd name="T11" fmla="*/ 347 h 483"/>
                <a:gd name="T12" fmla="*/ 456 w 733"/>
                <a:gd name="T13" fmla="*/ 361 h 483"/>
                <a:gd name="T14" fmla="*/ 661 w 733"/>
                <a:gd name="T15" fmla="*/ 483 h 483"/>
                <a:gd name="T16" fmla="*/ 733 w 733"/>
                <a:gd name="T17" fmla="*/ 432 h 483"/>
                <a:gd name="T18" fmla="*/ 733 w 733"/>
                <a:gd name="T19" fmla="*/ 431 h 483"/>
                <a:gd name="T20" fmla="*/ 0 w 733"/>
                <a:gd name="T21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3" h="483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386" y="319"/>
                    <a:pt x="386" y="319"/>
                    <a:pt x="386" y="319"/>
                  </a:cubicBezTo>
                  <a:cubicBezTo>
                    <a:pt x="443" y="282"/>
                    <a:pt x="443" y="282"/>
                    <a:pt x="443" y="282"/>
                  </a:cubicBezTo>
                  <a:cubicBezTo>
                    <a:pt x="463" y="347"/>
                    <a:pt x="463" y="347"/>
                    <a:pt x="463" y="347"/>
                  </a:cubicBezTo>
                  <a:cubicBezTo>
                    <a:pt x="463" y="347"/>
                    <a:pt x="460" y="353"/>
                    <a:pt x="456" y="361"/>
                  </a:cubicBezTo>
                  <a:cubicBezTo>
                    <a:pt x="661" y="483"/>
                    <a:pt x="661" y="483"/>
                    <a:pt x="661" y="483"/>
                  </a:cubicBezTo>
                  <a:cubicBezTo>
                    <a:pt x="733" y="432"/>
                    <a:pt x="733" y="432"/>
                    <a:pt x="733" y="432"/>
                  </a:cubicBezTo>
                  <a:cubicBezTo>
                    <a:pt x="733" y="431"/>
                    <a:pt x="733" y="431"/>
                    <a:pt x="733" y="4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" name="Freeform 438">
              <a:extLst>
                <a:ext uri="{FF2B5EF4-FFF2-40B4-BE49-F238E27FC236}">
                  <a16:creationId xmlns:a16="http://schemas.microsoft.com/office/drawing/2014/main" id="{9AC06043-F9F2-4948-AB73-E2BA20100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317" y="4464420"/>
              <a:ext cx="1290967" cy="1080392"/>
            </a:xfrm>
            <a:custGeom>
              <a:avLst/>
              <a:gdLst>
                <a:gd name="T0" fmla="*/ 0 w 1220"/>
                <a:gd name="T1" fmla="*/ 305 h 1021"/>
                <a:gd name="T2" fmla="*/ 0 w 1220"/>
                <a:gd name="T3" fmla="*/ 0 h 1021"/>
                <a:gd name="T4" fmla="*/ 1220 w 1220"/>
                <a:gd name="T5" fmla="*/ 717 h 1021"/>
                <a:gd name="T6" fmla="*/ 1220 w 1220"/>
                <a:gd name="T7" fmla="*/ 1021 h 1021"/>
                <a:gd name="T8" fmla="*/ 0 w 1220"/>
                <a:gd name="T9" fmla="*/ 305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0" h="1021">
                  <a:moveTo>
                    <a:pt x="0" y="305"/>
                  </a:moveTo>
                  <a:lnTo>
                    <a:pt x="0" y="0"/>
                  </a:lnTo>
                  <a:lnTo>
                    <a:pt x="1220" y="717"/>
                  </a:lnTo>
                  <a:lnTo>
                    <a:pt x="1220" y="1021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rgbClr val="464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" name="Freeform 439">
              <a:extLst>
                <a:ext uri="{FF2B5EF4-FFF2-40B4-BE49-F238E27FC236}">
                  <a16:creationId xmlns:a16="http://schemas.microsoft.com/office/drawing/2014/main" id="{9E0BB8B1-E05F-1C41-9141-6BBDC733F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4331" y="4992446"/>
              <a:ext cx="372476" cy="626437"/>
            </a:xfrm>
            <a:custGeom>
              <a:avLst/>
              <a:gdLst>
                <a:gd name="T0" fmla="*/ 0 w 352"/>
                <a:gd name="T1" fmla="*/ 208 h 592"/>
                <a:gd name="T2" fmla="*/ 0 w 352"/>
                <a:gd name="T3" fmla="*/ 592 h 592"/>
                <a:gd name="T4" fmla="*/ 352 w 352"/>
                <a:gd name="T5" fmla="*/ 384 h 592"/>
                <a:gd name="T6" fmla="*/ 352 w 352"/>
                <a:gd name="T7" fmla="*/ 0 h 592"/>
                <a:gd name="T8" fmla="*/ 0 w 352"/>
                <a:gd name="T9" fmla="*/ 208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92">
                  <a:moveTo>
                    <a:pt x="0" y="208"/>
                  </a:moveTo>
                  <a:lnTo>
                    <a:pt x="0" y="592"/>
                  </a:lnTo>
                  <a:lnTo>
                    <a:pt x="352" y="384"/>
                  </a:lnTo>
                  <a:lnTo>
                    <a:pt x="352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" name="Freeform 440">
              <a:extLst>
                <a:ext uri="{FF2B5EF4-FFF2-40B4-BE49-F238E27FC236}">
                  <a16:creationId xmlns:a16="http://schemas.microsoft.com/office/drawing/2014/main" id="{A69FC92C-C5C1-DE45-B86D-7ABE832F1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317" y="4464420"/>
              <a:ext cx="295230" cy="322742"/>
            </a:xfrm>
            <a:custGeom>
              <a:avLst/>
              <a:gdLst>
                <a:gd name="T0" fmla="*/ 279 w 279"/>
                <a:gd name="T1" fmla="*/ 164 h 305"/>
                <a:gd name="T2" fmla="*/ 0 w 279"/>
                <a:gd name="T3" fmla="*/ 0 h 305"/>
                <a:gd name="T4" fmla="*/ 0 w 279"/>
                <a:gd name="T5" fmla="*/ 305 h 305"/>
                <a:gd name="T6" fmla="*/ 0 w 279"/>
                <a:gd name="T7" fmla="*/ 305 h 305"/>
                <a:gd name="T8" fmla="*/ 279 w 279"/>
                <a:gd name="T9" fmla="*/ 16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305">
                  <a:moveTo>
                    <a:pt x="279" y="164"/>
                  </a:moveTo>
                  <a:lnTo>
                    <a:pt x="0" y="0"/>
                  </a:lnTo>
                  <a:lnTo>
                    <a:pt x="0" y="305"/>
                  </a:lnTo>
                  <a:lnTo>
                    <a:pt x="0" y="305"/>
                  </a:lnTo>
                  <a:lnTo>
                    <a:pt x="279" y="164"/>
                  </a:lnTo>
                  <a:close/>
                </a:path>
              </a:pathLst>
            </a:custGeom>
            <a:solidFill>
              <a:srgbClr val="ADB3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" name="Freeform 441">
              <a:extLst>
                <a:ext uri="{FF2B5EF4-FFF2-40B4-BE49-F238E27FC236}">
                  <a16:creationId xmlns:a16="http://schemas.microsoft.com/office/drawing/2014/main" id="{E4F58193-1D1C-9748-A38D-872BE2A28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878" y="5372330"/>
              <a:ext cx="523795" cy="348138"/>
            </a:xfrm>
            <a:custGeom>
              <a:avLst/>
              <a:gdLst>
                <a:gd name="T0" fmla="*/ 0 w 495"/>
                <a:gd name="T1" fmla="*/ 0 h 329"/>
                <a:gd name="T2" fmla="*/ 0 w 495"/>
                <a:gd name="T3" fmla="*/ 75 h 329"/>
                <a:gd name="T4" fmla="*/ 434 w 495"/>
                <a:gd name="T5" fmla="*/ 329 h 329"/>
                <a:gd name="T6" fmla="*/ 495 w 495"/>
                <a:gd name="T7" fmla="*/ 289 h 329"/>
                <a:gd name="T8" fmla="*/ 0 w 495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329">
                  <a:moveTo>
                    <a:pt x="0" y="0"/>
                  </a:moveTo>
                  <a:lnTo>
                    <a:pt x="0" y="75"/>
                  </a:lnTo>
                  <a:lnTo>
                    <a:pt x="434" y="329"/>
                  </a:lnTo>
                  <a:lnTo>
                    <a:pt x="495" y="2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" name="Freeform 442">
              <a:extLst>
                <a:ext uri="{FF2B5EF4-FFF2-40B4-BE49-F238E27FC236}">
                  <a16:creationId xmlns:a16="http://schemas.microsoft.com/office/drawing/2014/main" id="{F0F4D0CD-3CEA-794E-BB2D-A3410A736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878" y="5356456"/>
              <a:ext cx="523795" cy="321684"/>
            </a:xfrm>
            <a:custGeom>
              <a:avLst/>
              <a:gdLst>
                <a:gd name="T0" fmla="*/ 0 w 495"/>
                <a:gd name="T1" fmla="*/ 15 h 304"/>
                <a:gd name="T2" fmla="*/ 31 w 495"/>
                <a:gd name="T3" fmla="*/ 0 h 304"/>
                <a:gd name="T4" fmla="*/ 386 w 495"/>
                <a:gd name="T5" fmla="*/ 208 h 304"/>
                <a:gd name="T6" fmla="*/ 495 w 495"/>
                <a:gd name="T7" fmla="*/ 144 h 304"/>
                <a:gd name="T8" fmla="*/ 495 w 495"/>
                <a:gd name="T9" fmla="*/ 304 h 304"/>
                <a:gd name="T10" fmla="*/ 0 w 495"/>
                <a:gd name="T11" fmla="*/ 1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5" h="304">
                  <a:moveTo>
                    <a:pt x="0" y="15"/>
                  </a:moveTo>
                  <a:lnTo>
                    <a:pt x="31" y="0"/>
                  </a:lnTo>
                  <a:lnTo>
                    <a:pt x="386" y="208"/>
                  </a:lnTo>
                  <a:lnTo>
                    <a:pt x="495" y="144"/>
                  </a:lnTo>
                  <a:lnTo>
                    <a:pt x="495" y="304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3F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" name="Freeform 443">
              <a:extLst>
                <a:ext uri="{FF2B5EF4-FFF2-40B4-BE49-F238E27FC236}">
                  <a16:creationId xmlns:a16="http://schemas.microsoft.com/office/drawing/2014/main" id="{CF19E3BD-DF96-7045-B94A-F05C00821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6100" y="5125776"/>
              <a:ext cx="359778" cy="274066"/>
            </a:xfrm>
            <a:custGeom>
              <a:avLst/>
              <a:gdLst>
                <a:gd name="T0" fmla="*/ 0 w 340"/>
                <a:gd name="T1" fmla="*/ 106 h 259"/>
                <a:gd name="T2" fmla="*/ 257 w 340"/>
                <a:gd name="T3" fmla="*/ 259 h 259"/>
                <a:gd name="T4" fmla="*/ 340 w 340"/>
                <a:gd name="T5" fmla="*/ 201 h 259"/>
                <a:gd name="T6" fmla="*/ 340 w 340"/>
                <a:gd name="T7" fmla="*/ 200 h 259"/>
                <a:gd name="T8" fmla="*/ 0 w 340"/>
                <a:gd name="T9" fmla="*/ 0 h 259"/>
                <a:gd name="T10" fmla="*/ 0 w 340"/>
                <a:gd name="T11" fmla="*/ 10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259">
                  <a:moveTo>
                    <a:pt x="0" y="106"/>
                  </a:moveTo>
                  <a:lnTo>
                    <a:pt x="257" y="259"/>
                  </a:lnTo>
                  <a:lnTo>
                    <a:pt x="340" y="201"/>
                  </a:lnTo>
                  <a:lnTo>
                    <a:pt x="340" y="20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" name="Freeform 444">
              <a:extLst>
                <a:ext uri="{FF2B5EF4-FFF2-40B4-BE49-F238E27FC236}">
                  <a16:creationId xmlns:a16="http://schemas.microsoft.com/office/drawing/2014/main" id="{DB4F2A90-5AF7-2441-94AD-C01D650BA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182" y="5017842"/>
              <a:ext cx="688869" cy="885689"/>
            </a:xfrm>
            <a:custGeom>
              <a:avLst/>
              <a:gdLst>
                <a:gd name="T0" fmla="*/ 567 w 567"/>
                <a:gd name="T1" fmla="*/ 385 h 730"/>
                <a:gd name="T2" fmla="*/ 519 w 567"/>
                <a:gd name="T3" fmla="*/ 123 h 730"/>
                <a:gd name="T4" fmla="*/ 307 w 567"/>
                <a:gd name="T5" fmla="*/ 0 h 730"/>
                <a:gd name="T6" fmla="*/ 306 w 567"/>
                <a:gd name="T7" fmla="*/ 0 h 730"/>
                <a:gd name="T8" fmla="*/ 0 w 567"/>
                <a:gd name="T9" fmla="*/ 180 h 730"/>
                <a:gd name="T10" fmla="*/ 188 w 567"/>
                <a:gd name="T11" fmla="*/ 531 h 730"/>
                <a:gd name="T12" fmla="*/ 260 w 567"/>
                <a:gd name="T13" fmla="*/ 730 h 730"/>
                <a:gd name="T14" fmla="*/ 567 w 567"/>
                <a:gd name="T15" fmla="*/ 551 h 730"/>
                <a:gd name="T16" fmla="*/ 567 w 567"/>
                <a:gd name="T17" fmla="*/ 546 h 730"/>
                <a:gd name="T18" fmla="*/ 567 w 567"/>
                <a:gd name="T19" fmla="*/ 385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7" h="730">
                  <a:moveTo>
                    <a:pt x="567" y="385"/>
                  </a:moveTo>
                  <a:cubicBezTo>
                    <a:pt x="519" y="123"/>
                    <a:pt x="519" y="123"/>
                    <a:pt x="519" y="123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188" y="531"/>
                    <a:pt x="188" y="531"/>
                    <a:pt x="188" y="531"/>
                  </a:cubicBezTo>
                  <a:cubicBezTo>
                    <a:pt x="260" y="730"/>
                    <a:pt x="260" y="730"/>
                    <a:pt x="260" y="730"/>
                  </a:cubicBezTo>
                  <a:cubicBezTo>
                    <a:pt x="567" y="551"/>
                    <a:pt x="567" y="551"/>
                    <a:pt x="567" y="551"/>
                  </a:cubicBezTo>
                  <a:cubicBezTo>
                    <a:pt x="567" y="549"/>
                    <a:pt x="567" y="548"/>
                    <a:pt x="567" y="546"/>
                  </a:cubicBezTo>
                  <a:lnTo>
                    <a:pt x="567" y="385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" name="Freeform 445">
              <a:extLst>
                <a:ext uri="{FF2B5EF4-FFF2-40B4-BE49-F238E27FC236}">
                  <a16:creationId xmlns:a16="http://schemas.microsoft.com/office/drawing/2014/main" id="{BE7D2E15-8FDA-3946-8220-88FBD708F7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124" y="5236884"/>
              <a:ext cx="316393" cy="666647"/>
            </a:xfrm>
            <a:custGeom>
              <a:avLst/>
              <a:gdLst>
                <a:gd name="T0" fmla="*/ 261 w 261"/>
                <a:gd name="T1" fmla="*/ 384 h 550"/>
                <a:gd name="T2" fmla="*/ 213 w 261"/>
                <a:gd name="T3" fmla="*/ 122 h 550"/>
                <a:gd name="T4" fmla="*/ 1 w 261"/>
                <a:gd name="T5" fmla="*/ 0 h 550"/>
                <a:gd name="T6" fmla="*/ 0 w 261"/>
                <a:gd name="T7" fmla="*/ 0 h 550"/>
                <a:gd name="T8" fmla="*/ 0 w 261"/>
                <a:gd name="T9" fmla="*/ 399 h 550"/>
                <a:gd name="T10" fmla="*/ 261 w 261"/>
                <a:gd name="T11" fmla="*/ 550 h 550"/>
                <a:gd name="T12" fmla="*/ 261 w 261"/>
                <a:gd name="T13" fmla="*/ 545 h 550"/>
                <a:gd name="T14" fmla="*/ 261 w 261"/>
                <a:gd name="T15" fmla="*/ 38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550">
                  <a:moveTo>
                    <a:pt x="261" y="384"/>
                  </a:moveTo>
                  <a:cubicBezTo>
                    <a:pt x="213" y="122"/>
                    <a:pt x="213" y="122"/>
                    <a:pt x="213" y="12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61" y="550"/>
                    <a:pt x="261" y="550"/>
                    <a:pt x="261" y="550"/>
                  </a:cubicBezTo>
                  <a:cubicBezTo>
                    <a:pt x="261" y="549"/>
                    <a:pt x="261" y="547"/>
                    <a:pt x="261" y="545"/>
                  </a:cubicBezTo>
                  <a:lnTo>
                    <a:pt x="261" y="384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" name="Freeform 446">
              <a:extLst>
                <a:ext uri="{FF2B5EF4-FFF2-40B4-BE49-F238E27FC236}">
                  <a16:creationId xmlns:a16="http://schemas.microsoft.com/office/drawing/2014/main" id="{9B02F1EF-3BCB-D846-ABEC-456812168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940" y="5336352"/>
              <a:ext cx="177773" cy="341789"/>
            </a:xfrm>
            <a:custGeom>
              <a:avLst/>
              <a:gdLst>
                <a:gd name="T0" fmla="*/ 123 w 168"/>
                <a:gd name="T1" fmla="*/ 71 h 323"/>
                <a:gd name="T2" fmla="*/ 0 w 168"/>
                <a:gd name="T3" fmla="*/ 0 h 323"/>
                <a:gd name="T4" fmla="*/ 0 w 168"/>
                <a:gd name="T5" fmla="*/ 185 h 323"/>
                <a:gd name="T6" fmla="*/ 46 w 168"/>
                <a:gd name="T7" fmla="*/ 258 h 323"/>
                <a:gd name="T8" fmla="*/ 168 w 168"/>
                <a:gd name="T9" fmla="*/ 323 h 323"/>
                <a:gd name="T10" fmla="*/ 123 w 168"/>
                <a:gd name="T11" fmla="*/ 7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323">
                  <a:moveTo>
                    <a:pt x="123" y="71"/>
                  </a:moveTo>
                  <a:lnTo>
                    <a:pt x="0" y="0"/>
                  </a:lnTo>
                  <a:lnTo>
                    <a:pt x="0" y="185"/>
                  </a:lnTo>
                  <a:lnTo>
                    <a:pt x="46" y="258"/>
                  </a:lnTo>
                  <a:lnTo>
                    <a:pt x="168" y="323"/>
                  </a:lnTo>
                  <a:lnTo>
                    <a:pt x="123" y="71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" name="Freeform 447">
              <a:extLst>
                <a:ext uri="{FF2B5EF4-FFF2-40B4-BE49-F238E27FC236}">
                  <a16:creationId xmlns:a16="http://schemas.microsoft.com/office/drawing/2014/main" id="{A8DC13E4-FA2A-6A4D-AA6D-7AF4261D6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254" y="5725758"/>
              <a:ext cx="160842" cy="198936"/>
            </a:xfrm>
            <a:custGeom>
              <a:avLst/>
              <a:gdLst>
                <a:gd name="T0" fmla="*/ 113 w 132"/>
                <a:gd name="T1" fmla="*/ 58 h 164"/>
                <a:gd name="T2" fmla="*/ 101 w 132"/>
                <a:gd name="T3" fmla="*/ 151 h 164"/>
                <a:gd name="T4" fmla="*/ 19 w 132"/>
                <a:gd name="T5" fmla="*/ 106 h 164"/>
                <a:gd name="T6" fmla="*/ 31 w 132"/>
                <a:gd name="T7" fmla="*/ 13 h 164"/>
                <a:gd name="T8" fmla="*/ 113 w 132"/>
                <a:gd name="T9" fmla="*/ 5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4">
                  <a:moveTo>
                    <a:pt x="113" y="58"/>
                  </a:moveTo>
                  <a:cubicBezTo>
                    <a:pt x="132" y="97"/>
                    <a:pt x="127" y="138"/>
                    <a:pt x="101" y="151"/>
                  </a:cubicBezTo>
                  <a:cubicBezTo>
                    <a:pt x="75" y="164"/>
                    <a:pt x="39" y="144"/>
                    <a:pt x="19" y="106"/>
                  </a:cubicBezTo>
                  <a:cubicBezTo>
                    <a:pt x="0" y="67"/>
                    <a:pt x="5" y="26"/>
                    <a:pt x="31" y="13"/>
                  </a:cubicBezTo>
                  <a:cubicBezTo>
                    <a:pt x="57" y="0"/>
                    <a:pt x="93" y="20"/>
                    <a:pt x="113" y="58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" name="Freeform 448">
              <a:extLst>
                <a:ext uri="{FF2B5EF4-FFF2-40B4-BE49-F238E27FC236}">
                  <a16:creationId xmlns:a16="http://schemas.microsoft.com/office/drawing/2014/main" id="{FE1E7819-4EAE-1B4A-84FC-BF1A11011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999" y="5760678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" name="Freeform 449">
              <a:extLst>
                <a:ext uri="{FF2B5EF4-FFF2-40B4-BE49-F238E27FC236}">
                  <a16:creationId xmlns:a16="http://schemas.microsoft.com/office/drawing/2014/main" id="{1D3F6CB1-8B23-AF40-A9D2-D01491035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5174" y="5723642"/>
              <a:ext cx="142853" cy="186238"/>
            </a:xfrm>
            <a:custGeom>
              <a:avLst/>
              <a:gdLst>
                <a:gd name="T0" fmla="*/ 101 w 117"/>
                <a:gd name="T1" fmla="*/ 109 h 154"/>
                <a:gd name="T2" fmla="*/ 89 w 117"/>
                <a:gd name="T3" fmla="*/ 57 h 154"/>
                <a:gd name="T4" fmla="*/ 10 w 117"/>
                <a:gd name="T5" fmla="*/ 11 h 154"/>
                <a:gd name="T6" fmla="*/ 0 w 117"/>
                <a:gd name="T7" fmla="*/ 16 h 154"/>
                <a:gd name="T8" fmla="*/ 7 w 117"/>
                <a:gd name="T9" fmla="*/ 33 h 154"/>
                <a:gd name="T10" fmla="*/ 18 w 117"/>
                <a:gd name="T11" fmla="*/ 92 h 154"/>
                <a:gd name="T12" fmla="*/ 61 w 117"/>
                <a:gd name="T13" fmla="*/ 137 h 154"/>
                <a:gd name="T14" fmla="*/ 72 w 117"/>
                <a:gd name="T15" fmla="*/ 154 h 154"/>
                <a:gd name="T16" fmla="*/ 78 w 117"/>
                <a:gd name="T17" fmla="*/ 150 h 154"/>
                <a:gd name="T18" fmla="*/ 72 w 117"/>
                <a:gd name="T19" fmla="*/ 154 h 154"/>
                <a:gd name="T20" fmla="*/ 106 w 117"/>
                <a:gd name="T21" fmla="*/ 137 h 154"/>
                <a:gd name="T22" fmla="*/ 117 w 117"/>
                <a:gd name="T23" fmla="*/ 119 h 154"/>
                <a:gd name="T24" fmla="*/ 117 w 117"/>
                <a:gd name="T25" fmla="*/ 119 h 154"/>
                <a:gd name="T26" fmla="*/ 101 w 117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4">
                  <a:moveTo>
                    <a:pt x="101" y="109"/>
                  </a:moveTo>
                  <a:cubicBezTo>
                    <a:pt x="102" y="93"/>
                    <a:pt x="98" y="75"/>
                    <a:pt x="89" y="57"/>
                  </a:cubicBezTo>
                  <a:cubicBezTo>
                    <a:pt x="70" y="20"/>
                    <a:pt x="35" y="0"/>
                    <a:pt x="1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2"/>
                    <a:pt x="18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2" y="133"/>
                    <a:pt x="117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5"/>
                    <a:pt x="102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" name="Freeform 450">
              <a:extLst>
                <a:ext uri="{FF2B5EF4-FFF2-40B4-BE49-F238E27FC236}">
                  <a16:creationId xmlns:a16="http://schemas.microsoft.com/office/drawing/2014/main" id="{DAE69762-50BD-3944-B352-1DC1E8E6F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254" y="5725758"/>
              <a:ext cx="160842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8"/>
                    <a:pt x="126" y="139"/>
                    <a:pt x="101" y="152"/>
                  </a:cubicBezTo>
                  <a:cubicBezTo>
                    <a:pt x="75" y="165"/>
                    <a:pt x="38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" name="Freeform 451">
              <a:extLst>
                <a:ext uri="{FF2B5EF4-FFF2-40B4-BE49-F238E27FC236}">
                  <a16:creationId xmlns:a16="http://schemas.microsoft.com/office/drawing/2014/main" id="{1F87A2A8-7D2C-5C41-B3CC-7B3CB8ED1C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999" y="5761736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2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7" y="106"/>
                    <a:pt x="25" y="92"/>
                    <a:pt x="12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" name="Freeform 452">
              <a:extLst>
                <a:ext uri="{FF2B5EF4-FFF2-40B4-BE49-F238E27FC236}">
                  <a16:creationId xmlns:a16="http://schemas.microsoft.com/office/drawing/2014/main" id="{3F8F67F5-5F6A-6542-8B01-A832ED1B5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476" y="5517299"/>
              <a:ext cx="160842" cy="199994"/>
            </a:xfrm>
            <a:custGeom>
              <a:avLst/>
              <a:gdLst>
                <a:gd name="T0" fmla="*/ 113 w 132"/>
                <a:gd name="T1" fmla="*/ 59 h 165"/>
                <a:gd name="T2" fmla="*/ 102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7"/>
                    <a:pt x="127" y="139"/>
                    <a:pt x="102" y="152"/>
                  </a:cubicBezTo>
                  <a:cubicBezTo>
                    <a:pt x="76" y="165"/>
                    <a:pt x="39" y="144"/>
                    <a:pt x="20" y="106"/>
                  </a:cubicBezTo>
                  <a:cubicBezTo>
                    <a:pt x="0" y="67"/>
                    <a:pt x="6" y="26"/>
                    <a:pt x="31" y="13"/>
                  </a:cubicBezTo>
                  <a:cubicBezTo>
                    <a:pt x="57" y="0"/>
                    <a:pt x="94" y="20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" name="Freeform 453">
              <a:extLst>
                <a:ext uri="{FF2B5EF4-FFF2-40B4-BE49-F238E27FC236}">
                  <a16:creationId xmlns:a16="http://schemas.microsoft.com/office/drawing/2014/main" id="{7FEA0365-8B90-B248-94A3-5EBF13272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3279" y="5552218"/>
              <a:ext cx="96294" cy="128039"/>
            </a:xfrm>
            <a:custGeom>
              <a:avLst/>
              <a:gdLst>
                <a:gd name="T0" fmla="*/ 67 w 79"/>
                <a:gd name="T1" fmla="*/ 39 h 106"/>
                <a:gd name="T2" fmla="*/ 62 w 79"/>
                <a:gd name="T3" fmla="*/ 99 h 106"/>
                <a:gd name="T4" fmla="*/ 12 w 79"/>
                <a:gd name="T5" fmla="*/ 67 h 106"/>
                <a:gd name="T6" fmla="*/ 17 w 79"/>
                <a:gd name="T7" fmla="*/ 8 h 106"/>
                <a:gd name="T8" fmla="*/ 67 w 79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06">
                  <a:moveTo>
                    <a:pt x="67" y="39"/>
                  </a:moveTo>
                  <a:cubicBezTo>
                    <a:pt x="79" y="64"/>
                    <a:pt x="77" y="91"/>
                    <a:pt x="62" y="99"/>
                  </a:cubicBezTo>
                  <a:cubicBezTo>
                    <a:pt x="47" y="106"/>
                    <a:pt x="25" y="92"/>
                    <a:pt x="12" y="67"/>
                  </a:cubicBezTo>
                  <a:cubicBezTo>
                    <a:pt x="0" y="42"/>
                    <a:pt x="1" y="15"/>
                    <a:pt x="17" y="8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" name="Freeform 454">
              <a:extLst>
                <a:ext uri="{FF2B5EF4-FFF2-40B4-BE49-F238E27FC236}">
                  <a16:creationId xmlns:a16="http://schemas.microsoft.com/office/drawing/2014/main" id="{79410379-B382-2B47-B3ED-B55E48F07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7512" y="5514125"/>
              <a:ext cx="141795" cy="188354"/>
            </a:xfrm>
            <a:custGeom>
              <a:avLst/>
              <a:gdLst>
                <a:gd name="T0" fmla="*/ 100 w 117"/>
                <a:gd name="T1" fmla="*/ 110 h 155"/>
                <a:gd name="T2" fmla="*/ 89 w 117"/>
                <a:gd name="T3" fmla="*/ 58 h 155"/>
                <a:gd name="T4" fmla="*/ 9 w 117"/>
                <a:gd name="T5" fmla="*/ 11 h 155"/>
                <a:gd name="T6" fmla="*/ 0 w 117"/>
                <a:gd name="T7" fmla="*/ 17 h 155"/>
                <a:gd name="T8" fmla="*/ 7 w 117"/>
                <a:gd name="T9" fmla="*/ 33 h 155"/>
                <a:gd name="T10" fmla="*/ 17 w 117"/>
                <a:gd name="T11" fmla="*/ 92 h 155"/>
                <a:gd name="T12" fmla="*/ 61 w 117"/>
                <a:gd name="T13" fmla="*/ 137 h 155"/>
                <a:gd name="T14" fmla="*/ 71 w 117"/>
                <a:gd name="T15" fmla="*/ 154 h 155"/>
                <a:gd name="T16" fmla="*/ 77 w 117"/>
                <a:gd name="T17" fmla="*/ 151 h 155"/>
                <a:gd name="T18" fmla="*/ 71 w 117"/>
                <a:gd name="T19" fmla="*/ 155 h 155"/>
                <a:gd name="T20" fmla="*/ 105 w 117"/>
                <a:gd name="T21" fmla="*/ 137 h 155"/>
                <a:gd name="T22" fmla="*/ 117 w 117"/>
                <a:gd name="T23" fmla="*/ 119 h 155"/>
                <a:gd name="T24" fmla="*/ 117 w 117"/>
                <a:gd name="T25" fmla="*/ 119 h 155"/>
                <a:gd name="T26" fmla="*/ 100 w 117"/>
                <a:gd name="T27" fmla="*/ 11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5">
                  <a:moveTo>
                    <a:pt x="100" y="110"/>
                  </a:moveTo>
                  <a:cubicBezTo>
                    <a:pt x="101" y="94"/>
                    <a:pt x="98" y="75"/>
                    <a:pt x="89" y="58"/>
                  </a:cubicBezTo>
                  <a:cubicBezTo>
                    <a:pt x="70" y="20"/>
                    <a:pt x="35" y="0"/>
                    <a:pt x="9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2"/>
                    <a:pt x="17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105" y="137"/>
                    <a:pt x="105" y="137"/>
                    <a:pt x="105" y="137"/>
                  </a:cubicBezTo>
                  <a:cubicBezTo>
                    <a:pt x="112" y="134"/>
                    <a:pt x="116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6"/>
                    <a:pt x="102" y="111"/>
                    <a:pt x="100" y="110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" name="Freeform 455">
              <a:extLst>
                <a:ext uri="{FF2B5EF4-FFF2-40B4-BE49-F238E27FC236}">
                  <a16:creationId xmlns:a16="http://schemas.microsoft.com/office/drawing/2014/main" id="{9622DEEE-0A6D-1342-B947-5F06075E8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476" y="5518357"/>
              <a:ext cx="160842" cy="199994"/>
            </a:xfrm>
            <a:custGeom>
              <a:avLst/>
              <a:gdLst>
                <a:gd name="T0" fmla="*/ 113 w 132"/>
                <a:gd name="T1" fmla="*/ 58 h 165"/>
                <a:gd name="T2" fmla="*/ 101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8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6" y="165"/>
                    <a:pt x="39" y="144"/>
                    <a:pt x="20" y="106"/>
                  </a:cubicBezTo>
                  <a:cubicBezTo>
                    <a:pt x="0" y="67"/>
                    <a:pt x="5" y="26"/>
                    <a:pt x="31" y="13"/>
                  </a:cubicBezTo>
                  <a:cubicBezTo>
                    <a:pt x="57" y="0"/>
                    <a:pt x="93" y="20"/>
                    <a:pt x="113" y="58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" name="Freeform 456">
              <a:extLst>
                <a:ext uri="{FF2B5EF4-FFF2-40B4-BE49-F238E27FC236}">
                  <a16:creationId xmlns:a16="http://schemas.microsoft.com/office/drawing/2014/main" id="{86F48C0A-6C41-7C48-BE6B-BC6B00FD5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221" y="5553276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6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" name="Freeform 457">
              <a:extLst>
                <a:ext uri="{FF2B5EF4-FFF2-40B4-BE49-F238E27FC236}">
                  <a16:creationId xmlns:a16="http://schemas.microsoft.com/office/drawing/2014/main" id="{59148DFD-8C1C-174A-969E-A29C5BC30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2704" y="5411482"/>
              <a:ext cx="160842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5" y="165"/>
                    <a:pt x="38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" name="Freeform 458">
              <a:extLst>
                <a:ext uri="{FF2B5EF4-FFF2-40B4-BE49-F238E27FC236}">
                  <a16:creationId xmlns:a16="http://schemas.microsoft.com/office/drawing/2014/main" id="{38324DFF-852C-5343-A55F-58DC1BFAE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449" y="5447459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2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2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4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" name="Freeform 459">
              <a:extLst>
                <a:ext uri="{FF2B5EF4-FFF2-40B4-BE49-F238E27FC236}">
                  <a16:creationId xmlns:a16="http://schemas.microsoft.com/office/drawing/2014/main" id="{1512100A-8B1D-E64A-9165-4FDEF69FD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8682" y="5410424"/>
              <a:ext cx="141795" cy="186238"/>
            </a:xfrm>
            <a:custGeom>
              <a:avLst/>
              <a:gdLst>
                <a:gd name="T0" fmla="*/ 101 w 117"/>
                <a:gd name="T1" fmla="*/ 109 h 154"/>
                <a:gd name="T2" fmla="*/ 89 w 117"/>
                <a:gd name="T3" fmla="*/ 57 h 154"/>
                <a:gd name="T4" fmla="*/ 9 w 117"/>
                <a:gd name="T5" fmla="*/ 11 h 154"/>
                <a:gd name="T6" fmla="*/ 0 w 117"/>
                <a:gd name="T7" fmla="*/ 16 h 154"/>
                <a:gd name="T8" fmla="*/ 7 w 117"/>
                <a:gd name="T9" fmla="*/ 33 h 154"/>
                <a:gd name="T10" fmla="*/ 18 w 117"/>
                <a:gd name="T11" fmla="*/ 92 h 154"/>
                <a:gd name="T12" fmla="*/ 61 w 117"/>
                <a:gd name="T13" fmla="*/ 137 h 154"/>
                <a:gd name="T14" fmla="*/ 71 w 117"/>
                <a:gd name="T15" fmla="*/ 154 h 154"/>
                <a:gd name="T16" fmla="*/ 78 w 117"/>
                <a:gd name="T17" fmla="*/ 150 h 154"/>
                <a:gd name="T18" fmla="*/ 72 w 117"/>
                <a:gd name="T19" fmla="*/ 154 h 154"/>
                <a:gd name="T20" fmla="*/ 106 w 117"/>
                <a:gd name="T21" fmla="*/ 137 h 154"/>
                <a:gd name="T22" fmla="*/ 117 w 117"/>
                <a:gd name="T23" fmla="*/ 119 h 154"/>
                <a:gd name="T24" fmla="*/ 117 w 117"/>
                <a:gd name="T25" fmla="*/ 119 h 154"/>
                <a:gd name="T26" fmla="*/ 101 w 117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4">
                  <a:moveTo>
                    <a:pt x="101" y="109"/>
                  </a:moveTo>
                  <a:cubicBezTo>
                    <a:pt x="102" y="93"/>
                    <a:pt x="98" y="75"/>
                    <a:pt x="89" y="57"/>
                  </a:cubicBezTo>
                  <a:cubicBezTo>
                    <a:pt x="70" y="20"/>
                    <a:pt x="35" y="0"/>
                    <a:pt x="9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0"/>
                    <a:pt x="7" y="71"/>
                    <a:pt x="18" y="92"/>
                  </a:cubicBezTo>
                  <a:cubicBezTo>
                    <a:pt x="28" y="113"/>
                    <a:pt x="44" y="129"/>
                    <a:pt x="61" y="137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2" y="133"/>
                    <a:pt x="117" y="127"/>
                    <a:pt x="117" y="119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1" y="115"/>
                    <a:pt x="102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" name="Freeform 460">
              <a:extLst>
                <a:ext uri="{FF2B5EF4-FFF2-40B4-BE49-F238E27FC236}">
                  <a16:creationId xmlns:a16="http://schemas.microsoft.com/office/drawing/2014/main" id="{4ADB7133-99F5-CC43-9586-A5D403F23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1645" y="5412540"/>
              <a:ext cx="160842" cy="199994"/>
            </a:xfrm>
            <a:custGeom>
              <a:avLst/>
              <a:gdLst>
                <a:gd name="T0" fmla="*/ 113 w 132"/>
                <a:gd name="T1" fmla="*/ 59 h 165"/>
                <a:gd name="T2" fmla="*/ 102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2" y="152"/>
                  </a:cubicBezTo>
                  <a:cubicBezTo>
                    <a:pt x="76" y="165"/>
                    <a:pt x="39" y="145"/>
                    <a:pt x="20" y="106"/>
                  </a:cubicBezTo>
                  <a:cubicBezTo>
                    <a:pt x="0" y="68"/>
                    <a:pt x="6" y="26"/>
                    <a:pt x="31" y="13"/>
                  </a:cubicBezTo>
                  <a:cubicBezTo>
                    <a:pt x="57" y="0"/>
                    <a:pt x="94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" name="Freeform 461">
              <a:extLst>
                <a:ext uri="{FF2B5EF4-FFF2-40B4-BE49-F238E27FC236}">
                  <a16:creationId xmlns:a16="http://schemas.microsoft.com/office/drawing/2014/main" id="{34B6F018-0517-AD4B-969E-E482B7F55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3390" y="5448518"/>
              <a:ext cx="97352" cy="129097"/>
            </a:xfrm>
            <a:custGeom>
              <a:avLst/>
              <a:gdLst>
                <a:gd name="T0" fmla="*/ 68 w 80"/>
                <a:gd name="T1" fmla="*/ 39 h 106"/>
                <a:gd name="T2" fmla="*/ 63 w 80"/>
                <a:gd name="T3" fmla="*/ 98 h 106"/>
                <a:gd name="T4" fmla="*/ 13 w 80"/>
                <a:gd name="T5" fmla="*/ 66 h 106"/>
                <a:gd name="T6" fmla="*/ 18 w 80"/>
                <a:gd name="T7" fmla="*/ 7 h 106"/>
                <a:gd name="T8" fmla="*/ 68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8" y="39"/>
                  </a:moveTo>
                  <a:cubicBezTo>
                    <a:pt x="80" y="64"/>
                    <a:pt x="78" y="90"/>
                    <a:pt x="63" y="98"/>
                  </a:cubicBezTo>
                  <a:cubicBezTo>
                    <a:pt x="48" y="106"/>
                    <a:pt x="26" y="92"/>
                    <a:pt x="13" y="66"/>
                  </a:cubicBezTo>
                  <a:cubicBezTo>
                    <a:pt x="0" y="41"/>
                    <a:pt x="2" y="15"/>
                    <a:pt x="18" y="7"/>
                  </a:cubicBezTo>
                  <a:cubicBezTo>
                    <a:pt x="33" y="0"/>
                    <a:pt x="55" y="14"/>
                    <a:pt x="68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" name="Freeform 462">
              <a:extLst>
                <a:ext uri="{FF2B5EF4-FFF2-40B4-BE49-F238E27FC236}">
                  <a16:creationId xmlns:a16="http://schemas.microsoft.com/office/drawing/2014/main" id="{3D5CA95B-1F64-8C47-B18E-9FC53CEAD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5024191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5" y="165"/>
                    <a:pt x="39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3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" name="Freeform 463">
              <a:extLst>
                <a:ext uri="{FF2B5EF4-FFF2-40B4-BE49-F238E27FC236}">
                  <a16:creationId xmlns:a16="http://schemas.microsoft.com/office/drawing/2014/main" id="{8AB26723-CDA0-424B-BE33-9A8A7C3C3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441" y="5060169"/>
              <a:ext cx="97352" cy="129097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6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0"/>
                    <a:pt x="63" y="98"/>
                  </a:cubicBezTo>
                  <a:cubicBezTo>
                    <a:pt x="48" y="106"/>
                    <a:pt x="25" y="91"/>
                    <a:pt x="13" y="66"/>
                  </a:cubicBezTo>
                  <a:cubicBezTo>
                    <a:pt x="0" y="41"/>
                    <a:pt x="2" y="15"/>
                    <a:pt x="17" y="7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" name="Freeform 464">
              <a:extLst>
                <a:ext uri="{FF2B5EF4-FFF2-40B4-BE49-F238E27FC236}">
                  <a16:creationId xmlns:a16="http://schemas.microsoft.com/office/drawing/2014/main" id="{74BB188B-A832-554C-89C1-E678FB1F4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74" y="5022075"/>
              <a:ext cx="141795" cy="187296"/>
            </a:xfrm>
            <a:custGeom>
              <a:avLst/>
              <a:gdLst>
                <a:gd name="T0" fmla="*/ 101 w 117"/>
                <a:gd name="T1" fmla="*/ 110 h 155"/>
                <a:gd name="T2" fmla="*/ 89 w 117"/>
                <a:gd name="T3" fmla="*/ 58 h 155"/>
                <a:gd name="T4" fmla="*/ 10 w 117"/>
                <a:gd name="T5" fmla="*/ 11 h 155"/>
                <a:gd name="T6" fmla="*/ 0 w 117"/>
                <a:gd name="T7" fmla="*/ 17 h 155"/>
                <a:gd name="T8" fmla="*/ 7 w 117"/>
                <a:gd name="T9" fmla="*/ 33 h 155"/>
                <a:gd name="T10" fmla="*/ 18 w 117"/>
                <a:gd name="T11" fmla="*/ 93 h 155"/>
                <a:gd name="T12" fmla="*/ 61 w 117"/>
                <a:gd name="T13" fmla="*/ 137 h 155"/>
                <a:gd name="T14" fmla="*/ 72 w 117"/>
                <a:gd name="T15" fmla="*/ 155 h 155"/>
                <a:gd name="T16" fmla="*/ 78 w 117"/>
                <a:gd name="T17" fmla="*/ 151 h 155"/>
                <a:gd name="T18" fmla="*/ 72 w 117"/>
                <a:gd name="T19" fmla="*/ 155 h 155"/>
                <a:gd name="T20" fmla="*/ 106 w 117"/>
                <a:gd name="T21" fmla="*/ 138 h 155"/>
                <a:gd name="T22" fmla="*/ 117 w 117"/>
                <a:gd name="T23" fmla="*/ 120 h 155"/>
                <a:gd name="T24" fmla="*/ 117 w 117"/>
                <a:gd name="T25" fmla="*/ 119 h 155"/>
                <a:gd name="T26" fmla="*/ 101 w 117"/>
                <a:gd name="T27" fmla="*/ 11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" h="155">
                  <a:moveTo>
                    <a:pt x="101" y="110"/>
                  </a:moveTo>
                  <a:cubicBezTo>
                    <a:pt x="102" y="94"/>
                    <a:pt x="98" y="76"/>
                    <a:pt x="89" y="58"/>
                  </a:cubicBezTo>
                  <a:cubicBezTo>
                    <a:pt x="71" y="21"/>
                    <a:pt x="35" y="0"/>
                    <a:pt x="1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4" y="51"/>
                    <a:pt x="8" y="72"/>
                    <a:pt x="18" y="93"/>
                  </a:cubicBezTo>
                  <a:cubicBezTo>
                    <a:pt x="29" y="114"/>
                    <a:pt x="45" y="130"/>
                    <a:pt x="61" y="137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2" y="155"/>
                    <a:pt x="72" y="155"/>
                    <a:pt x="72" y="155"/>
                  </a:cubicBezTo>
                  <a:cubicBezTo>
                    <a:pt x="106" y="138"/>
                    <a:pt x="106" y="138"/>
                    <a:pt x="106" y="138"/>
                  </a:cubicBezTo>
                  <a:cubicBezTo>
                    <a:pt x="113" y="134"/>
                    <a:pt x="117" y="127"/>
                    <a:pt x="117" y="120"/>
                  </a:cubicBezTo>
                  <a:cubicBezTo>
                    <a:pt x="117" y="120"/>
                    <a:pt x="117" y="120"/>
                    <a:pt x="117" y="119"/>
                  </a:cubicBezTo>
                  <a:cubicBezTo>
                    <a:pt x="111" y="116"/>
                    <a:pt x="103" y="111"/>
                    <a:pt x="101" y="110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" name="Freeform 465">
              <a:extLst>
                <a:ext uri="{FF2B5EF4-FFF2-40B4-BE49-F238E27FC236}">
                  <a16:creationId xmlns:a16="http://schemas.microsoft.com/office/drawing/2014/main" id="{09428F69-FA23-CE46-93A6-879A2EB1A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5025250"/>
              <a:ext cx="159784" cy="199994"/>
            </a:xfrm>
            <a:custGeom>
              <a:avLst/>
              <a:gdLst>
                <a:gd name="T0" fmla="*/ 112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2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2" y="59"/>
                  </a:moveTo>
                  <a:cubicBezTo>
                    <a:pt x="132" y="97"/>
                    <a:pt x="127" y="139"/>
                    <a:pt x="101" y="152"/>
                  </a:cubicBezTo>
                  <a:cubicBezTo>
                    <a:pt x="75" y="165"/>
                    <a:pt x="39" y="144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6" y="0"/>
                    <a:pt x="93" y="21"/>
                    <a:pt x="112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" name="Freeform 466">
              <a:extLst>
                <a:ext uri="{FF2B5EF4-FFF2-40B4-BE49-F238E27FC236}">
                  <a16:creationId xmlns:a16="http://schemas.microsoft.com/office/drawing/2014/main" id="{0899E658-9B45-BD4C-9749-BAE5C8ECF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441" y="5060169"/>
              <a:ext cx="97352" cy="129097"/>
            </a:xfrm>
            <a:custGeom>
              <a:avLst/>
              <a:gdLst>
                <a:gd name="T0" fmla="*/ 67 w 80"/>
                <a:gd name="T1" fmla="*/ 40 h 106"/>
                <a:gd name="T2" fmla="*/ 63 w 80"/>
                <a:gd name="T3" fmla="*/ 99 h 106"/>
                <a:gd name="T4" fmla="*/ 12 w 80"/>
                <a:gd name="T5" fmla="*/ 67 h 106"/>
                <a:gd name="T6" fmla="*/ 17 w 80"/>
                <a:gd name="T7" fmla="*/ 8 h 106"/>
                <a:gd name="T8" fmla="*/ 67 w 80"/>
                <a:gd name="T9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40"/>
                  </a:moveTo>
                  <a:cubicBezTo>
                    <a:pt x="80" y="65"/>
                    <a:pt x="78" y="91"/>
                    <a:pt x="63" y="99"/>
                  </a:cubicBezTo>
                  <a:cubicBezTo>
                    <a:pt x="48" y="106"/>
                    <a:pt x="25" y="92"/>
                    <a:pt x="12" y="67"/>
                  </a:cubicBezTo>
                  <a:cubicBezTo>
                    <a:pt x="0" y="42"/>
                    <a:pt x="2" y="16"/>
                    <a:pt x="17" y="8"/>
                  </a:cubicBezTo>
                  <a:cubicBezTo>
                    <a:pt x="32" y="0"/>
                    <a:pt x="54" y="15"/>
                    <a:pt x="67" y="40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" name="Freeform 467">
              <a:extLst>
                <a:ext uri="{FF2B5EF4-FFF2-40B4-BE49-F238E27FC236}">
                  <a16:creationId xmlns:a16="http://schemas.microsoft.com/office/drawing/2014/main" id="{47D849B9-36E1-E94A-87B9-6B97050A2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24" y="4917317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20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6" y="165"/>
                    <a:pt x="39" y="145"/>
                    <a:pt x="20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4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" name="Freeform 468">
              <a:extLst>
                <a:ext uri="{FF2B5EF4-FFF2-40B4-BE49-F238E27FC236}">
                  <a16:creationId xmlns:a16="http://schemas.microsoft.com/office/drawing/2014/main" id="{971EA35D-6093-A24E-8EE5-C809B977B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69" y="4953294"/>
              <a:ext cx="96294" cy="129097"/>
            </a:xfrm>
            <a:custGeom>
              <a:avLst/>
              <a:gdLst>
                <a:gd name="T0" fmla="*/ 68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8 h 106"/>
                <a:gd name="T8" fmla="*/ 68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8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6" y="92"/>
                    <a:pt x="13" y="67"/>
                  </a:cubicBezTo>
                  <a:cubicBezTo>
                    <a:pt x="0" y="42"/>
                    <a:pt x="2" y="15"/>
                    <a:pt x="17" y="8"/>
                  </a:cubicBezTo>
                  <a:cubicBezTo>
                    <a:pt x="33" y="0"/>
                    <a:pt x="55" y="14"/>
                    <a:pt x="68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" name="Freeform 469">
              <a:extLst>
                <a:ext uri="{FF2B5EF4-FFF2-40B4-BE49-F238E27FC236}">
                  <a16:creationId xmlns:a16="http://schemas.microsoft.com/office/drawing/2014/main" id="{354B4D98-7BB5-F942-88AB-17264F4C6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844" y="4916258"/>
              <a:ext cx="143911" cy="186238"/>
            </a:xfrm>
            <a:custGeom>
              <a:avLst/>
              <a:gdLst>
                <a:gd name="T0" fmla="*/ 101 w 118"/>
                <a:gd name="T1" fmla="*/ 109 h 154"/>
                <a:gd name="T2" fmla="*/ 90 w 118"/>
                <a:gd name="T3" fmla="*/ 57 h 154"/>
                <a:gd name="T4" fmla="*/ 10 w 118"/>
                <a:gd name="T5" fmla="*/ 11 h 154"/>
                <a:gd name="T6" fmla="*/ 0 w 118"/>
                <a:gd name="T7" fmla="*/ 16 h 154"/>
                <a:gd name="T8" fmla="*/ 8 w 118"/>
                <a:gd name="T9" fmla="*/ 33 h 154"/>
                <a:gd name="T10" fmla="*/ 18 w 118"/>
                <a:gd name="T11" fmla="*/ 92 h 154"/>
                <a:gd name="T12" fmla="*/ 61 w 118"/>
                <a:gd name="T13" fmla="*/ 137 h 154"/>
                <a:gd name="T14" fmla="*/ 72 w 118"/>
                <a:gd name="T15" fmla="*/ 154 h 154"/>
                <a:gd name="T16" fmla="*/ 78 w 118"/>
                <a:gd name="T17" fmla="*/ 150 h 154"/>
                <a:gd name="T18" fmla="*/ 72 w 118"/>
                <a:gd name="T19" fmla="*/ 154 h 154"/>
                <a:gd name="T20" fmla="*/ 106 w 118"/>
                <a:gd name="T21" fmla="*/ 137 h 154"/>
                <a:gd name="T22" fmla="*/ 118 w 118"/>
                <a:gd name="T23" fmla="*/ 119 h 154"/>
                <a:gd name="T24" fmla="*/ 118 w 118"/>
                <a:gd name="T25" fmla="*/ 119 h 154"/>
                <a:gd name="T26" fmla="*/ 101 w 118"/>
                <a:gd name="T27" fmla="*/ 10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154">
                  <a:moveTo>
                    <a:pt x="101" y="109"/>
                  </a:moveTo>
                  <a:cubicBezTo>
                    <a:pt x="102" y="93"/>
                    <a:pt x="99" y="75"/>
                    <a:pt x="90" y="57"/>
                  </a:cubicBezTo>
                  <a:cubicBezTo>
                    <a:pt x="71" y="20"/>
                    <a:pt x="36" y="0"/>
                    <a:pt x="1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4" y="50"/>
                    <a:pt x="8" y="71"/>
                    <a:pt x="18" y="92"/>
                  </a:cubicBezTo>
                  <a:cubicBezTo>
                    <a:pt x="29" y="113"/>
                    <a:pt x="45" y="129"/>
                    <a:pt x="61" y="137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2" y="154"/>
                    <a:pt x="72" y="154"/>
                    <a:pt x="72" y="154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13" y="133"/>
                    <a:pt x="117" y="127"/>
                    <a:pt x="118" y="119"/>
                  </a:cubicBezTo>
                  <a:cubicBezTo>
                    <a:pt x="118" y="119"/>
                    <a:pt x="118" y="119"/>
                    <a:pt x="118" y="119"/>
                  </a:cubicBezTo>
                  <a:cubicBezTo>
                    <a:pt x="112" y="115"/>
                    <a:pt x="103" y="110"/>
                    <a:pt x="101" y="109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" name="Freeform 470">
              <a:extLst>
                <a:ext uri="{FF2B5EF4-FFF2-40B4-BE49-F238E27FC236}">
                  <a16:creationId xmlns:a16="http://schemas.microsoft.com/office/drawing/2014/main" id="{1BFE9964-C25E-A840-A9FC-E3C2EADC0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924" y="4918374"/>
              <a:ext cx="159784" cy="199994"/>
            </a:xfrm>
            <a:custGeom>
              <a:avLst/>
              <a:gdLst>
                <a:gd name="T0" fmla="*/ 113 w 132"/>
                <a:gd name="T1" fmla="*/ 59 h 165"/>
                <a:gd name="T2" fmla="*/ 101 w 132"/>
                <a:gd name="T3" fmla="*/ 152 h 165"/>
                <a:gd name="T4" fmla="*/ 19 w 132"/>
                <a:gd name="T5" fmla="*/ 106 h 165"/>
                <a:gd name="T6" fmla="*/ 31 w 132"/>
                <a:gd name="T7" fmla="*/ 13 h 165"/>
                <a:gd name="T8" fmla="*/ 113 w 132"/>
                <a:gd name="T9" fmla="*/ 5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65">
                  <a:moveTo>
                    <a:pt x="113" y="59"/>
                  </a:moveTo>
                  <a:cubicBezTo>
                    <a:pt x="132" y="98"/>
                    <a:pt x="127" y="139"/>
                    <a:pt x="101" y="152"/>
                  </a:cubicBezTo>
                  <a:cubicBezTo>
                    <a:pt x="75" y="165"/>
                    <a:pt x="39" y="145"/>
                    <a:pt x="19" y="106"/>
                  </a:cubicBezTo>
                  <a:cubicBezTo>
                    <a:pt x="0" y="68"/>
                    <a:pt x="5" y="26"/>
                    <a:pt x="31" y="13"/>
                  </a:cubicBezTo>
                  <a:cubicBezTo>
                    <a:pt x="57" y="0"/>
                    <a:pt x="93" y="21"/>
                    <a:pt x="113" y="59"/>
                  </a:cubicBezTo>
                  <a:close/>
                </a:path>
              </a:pathLst>
            </a:custGeom>
            <a:solidFill>
              <a:srgbClr val="444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" name="Freeform 471">
              <a:extLst>
                <a:ext uri="{FF2B5EF4-FFF2-40B4-BE49-F238E27FC236}">
                  <a16:creationId xmlns:a16="http://schemas.microsoft.com/office/drawing/2014/main" id="{3BB8918E-2DF8-6343-897D-AC5868BE5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669" y="4955410"/>
              <a:ext cx="96294" cy="128039"/>
            </a:xfrm>
            <a:custGeom>
              <a:avLst/>
              <a:gdLst>
                <a:gd name="T0" fmla="*/ 67 w 80"/>
                <a:gd name="T1" fmla="*/ 39 h 106"/>
                <a:gd name="T2" fmla="*/ 63 w 80"/>
                <a:gd name="T3" fmla="*/ 98 h 106"/>
                <a:gd name="T4" fmla="*/ 13 w 80"/>
                <a:gd name="T5" fmla="*/ 67 h 106"/>
                <a:gd name="T6" fmla="*/ 17 w 80"/>
                <a:gd name="T7" fmla="*/ 7 h 106"/>
                <a:gd name="T8" fmla="*/ 67 w 80"/>
                <a:gd name="T9" fmla="*/ 3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06">
                  <a:moveTo>
                    <a:pt x="67" y="39"/>
                  </a:moveTo>
                  <a:cubicBezTo>
                    <a:pt x="80" y="64"/>
                    <a:pt x="78" y="91"/>
                    <a:pt x="63" y="98"/>
                  </a:cubicBezTo>
                  <a:cubicBezTo>
                    <a:pt x="48" y="106"/>
                    <a:pt x="25" y="92"/>
                    <a:pt x="13" y="67"/>
                  </a:cubicBezTo>
                  <a:cubicBezTo>
                    <a:pt x="0" y="42"/>
                    <a:pt x="2" y="15"/>
                    <a:pt x="17" y="7"/>
                  </a:cubicBezTo>
                  <a:cubicBezTo>
                    <a:pt x="32" y="0"/>
                    <a:pt x="55" y="14"/>
                    <a:pt x="67" y="39"/>
                  </a:cubicBezTo>
                  <a:close/>
                </a:path>
              </a:pathLst>
            </a:custGeom>
            <a:solidFill>
              <a:srgbClr val="BF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" name="Freeform 472">
              <a:extLst>
                <a:ext uri="{FF2B5EF4-FFF2-40B4-BE49-F238E27FC236}">
                  <a16:creationId xmlns:a16="http://schemas.microsoft.com/office/drawing/2014/main" id="{5AD43091-3897-3A49-8331-62BE8792E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317" y="5167045"/>
              <a:ext cx="431733" cy="535434"/>
            </a:xfrm>
            <a:custGeom>
              <a:avLst/>
              <a:gdLst>
                <a:gd name="T0" fmla="*/ 0 w 408"/>
                <a:gd name="T1" fmla="*/ 206 h 506"/>
                <a:gd name="T2" fmla="*/ 55 w 408"/>
                <a:gd name="T3" fmla="*/ 506 h 506"/>
                <a:gd name="T4" fmla="*/ 408 w 408"/>
                <a:gd name="T5" fmla="*/ 301 h 506"/>
                <a:gd name="T6" fmla="*/ 353 w 408"/>
                <a:gd name="T7" fmla="*/ 0 h 506"/>
                <a:gd name="T8" fmla="*/ 0 w 408"/>
                <a:gd name="T9" fmla="*/ 2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8" h="506">
                  <a:moveTo>
                    <a:pt x="0" y="206"/>
                  </a:moveTo>
                  <a:lnTo>
                    <a:pt x="55" y="506"/>
                  </a:lnTo>
                  <a:lnTo>
                    <a:pt x="408" y="301"/>
                  </a:lnTo>
                  <a:lnTo>
                    <a:pt x="353" y="0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EEB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" name="Freeform 473">
              <a:extLst>
                <a:ext uri="{FF2B5EF4-FFF2-40B4-BE49-F238E27FC236}">
                  <a16:creationId xmlns:a16="http://schemas.microsoft.com/office/drawing/2014/main" id="{DD95E7B6-24F0-2A43-8C0F-C71094F47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6597" y="5199848"/>
              <a:ext cx="384116" cy="469827"/>
            </a:xfrm>
            <a:custGeom>
              <a:avLst/>
              <a:gdLst>
                <a:gd name="T0" fmla="*/ 0 w 363"/>
                <a:gd name="T1" fmla="*/ 185 h 444"/>
                <a:gd name="T2" fmla="*/ 317 w 363"/>
                <a:gd name="T3" fmla="*/ 0 h 444"/>
                <a:gd name="T4" fmla="*/ 363 w 363"/>
                <a:gd name="T5" fmla="*/ 259 h 444"/>
                <a:gd name="T6" fmla="*/ 47 w 363"/>
                <a:gd name="T7" fmla="*/ 444 h 444"/>
                <a:gd name="T8" fmla="*/ 0 w 363"/>
                <a:gd name="T9" fmla="*/ 185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444">
                  <a:moveTo>
                    <a:pt x="0" y="185"/>
                  </a:moveTo>
                  <a:lnTo>
                    <a:pt x="317" y="0"/>
                  </a:lnTo>
                  <a:lnTo>
                    <a:pt x="363" y="259"/>
                  </a:lnTo>
                  <a:lnTo>
                    <a:pt x="47" y="444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3B4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" name="Freeform 474">
              <a:extLst>
                <a:ext uri="{FF2B5EF4-FFF2-40B4-BE49-F238E27FC236}">
                  <a16:creationId xmlns:a16="http://schemas.microsoft.com/office/drawing/2014/main" id="{E1C67033-D7F6-F349-8C90-ABA570BBE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99303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9 h 56"/>
                <a:gd name="T4" fmla="*/ 80 w 80"/>
                <a:gd name="T5" fmla="*/ 0 h 56"/>
                <a:gd name="T6" fmla="*/ 0 w 80"/>
                <a:gd name="T7" fmla="*/ 45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9"/>
                  </a:lnTo>
                  <a:lnTo>
                    <a:pt x="80" y="0"/>
                  </a:lnTo>
                  <a:lnTo>
                    <a:pt x="0" y="45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" name="Freeform 475">
              <a:extLst>
                <a:ext uri="{FF2B5EF4-FFF2-40B4-BE49-F238E27FC236}">
                  <a16:creationId xmlns:a16="http://schemas.microsoft.com/office/drawing/2014/main" id="{722AF0EB-0E06-664D-B3D1-7DF286574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700362"/>
              <a:ext cx="81479" cy="55025"/>
            </a:xfrm>
            <a:custGeom>
              <a:avLst/>
              <a:gdLst>
                <a:gd name="T0" fmla="*/ 77 w 77"/>
                <a:gd name="T1" fmla="*/ 7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7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7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" name="Freeform 476">
              <a:extLst>
                <a:ext uri="{FF2B5EF4-FFF2-40B4-BE49-F238E27FC236}">
                  <a16:creationId xmlns:a16="http://schemas.microsoft.com/office/drawing/2014/main" id="{00795982-6F2E-DE40-B7EE-FF5C95B7C8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55387"/>
              <a:ext cx="84654" cy="60316"/>
            </a:xfrm>
            <a:custGeom>
              <a:avLst/>
              <a:gdLst>
                <a:gd name="T0" fmla="*/ 0 w 80"/>
                <a:gd name="T1" fmla="*/ 57 h 57"/>
                <a:gd name="T2" fmla="*/ 80 w 80"/>
                <a:gd name="T3" fmla="*/ 10 h 57"/>
                <a:gd name="T4" fmla="*/ 80 w 80"/>
                <a:gd name="T5" fmla="*/ 0 h 57"/>
                <a:gd name="T6" fmla="*/ 0 w 80"/>
                <a:gd name="T7" fmla="*/ 46 h 57"/>
                <a:gd name="T8" fmla="*/ 0 w 80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" name="Freeform 477">
              <a:extLst>
                <a:ext uri="{FF2B5EF4-FFF2-40B4-BE49-F238E27FC236}">
                  <a16:creationId xmlns:a16="http://schemas.microsoft.com/office/drawing/2014/main" id="{D09430FA-01CB-AA47-89D7-EACBB73E1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57503"/>
              <a:ext cx="81479" cy="55025"/>
            </a:xfrm>
            <a:custGeom>
              <a:avLst/>
              <a:gdLst>
                <a:gd name="T0" fmla="*/ 77 w 77"/>
                <a:gd name="T1" fmla="*/ 6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6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" name="Freeform 478">
              <a:extLst>
                <a:ext uri="{FF2B5EF4-FFF2-40B4-BE49-F238E27FC236}">
                  <a16:creationId xmlns:a16="http://schemas.microsoft.com/office/drawing/2014/main" id="{24F0EAA4-8472-5344-BF76-F0A4D59A4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78140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10 h 56"/>
                <a:gd name="T4" fmla="*/ 80 w 80"/>
                <a:gd name="T5" fmla="*/ 0 h 56"/>
                <a:gd name="T6" fmla="*/ 0 w 80"/>
                <a:gd name="T7" fmla="*/ 47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7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" name="Freeform 479">
              <a:extLst>
                <a:ext uri="{FF2B5EF4-FFF2-40B4-BE49-F238E27FC236}">
                  <a16:creationId xmlns:a16="http://schemas.microsoft.com/office/drawing/2014/main" id="{7DE103F6-4029-CD4C-A0CC-782434BB2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79199"/>
              <a:ext cx="81479" cy="56083"/>
            </a:xfrm>
            <a:custGeom>
              <a:avLst/>
              <a:gdLst>
                <a:gd name="T0" fmla="*/ 77 w 77"/>
                <a:gd name="T1" fmla="*/ 8 h 53"/>
                <a:gd name="T2" fmla="*/ 77 w 77"/>
                <a:gd name="T3" fmla="*/ 0 h 53"/>
                <a:gd name="T4" fmla="*/ 0 w 77"/>
                <a:gd name="T5" fmla="*/ 46 h 53"/>
                <a:gd name="T6" fmla="*/ 0 w 77"/>
                <a:gd name="T7" fmla="*/ 53 h 53"/>
                <a:gd name="T8" fmla="*/ 77 w 77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3">
                  <a:moveTo>
                    <a:pt x="77" y="8"/>
                  </a:moveTo>
                  <a:lnTo>
                    <a:pt x="77" y="0"/>
                  </a:lnTo>
                  <a:lnTo>
                    <a:pt x="0" y="46"/>
                  </a:lnTo>
                  <a:lnTo>
                    <a:pt x="0" y="53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" name="Freeform 480">
              <a:extLst>
                <a:ext uri="{FF2B5EF4-FFF2-40B4-BE49-F238E27FC236}">
                  <a16:creationId xmlns:a16="http://schemas.microsoft.com/office/drawing/2014/main" id="{FB786236-3022-FC44-8DBC-53B7D82B1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35281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9 h 56"/>
                <a:gd name="T4" fmla="*/ 80 w 80"/>
                <a:gd name="T5" fmla="*/ 0 h 56"/>
                <a:gd name="T6" fmla="*/ 0 w 80"/>
                <a:gd name="T7" fmla="*/ 46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9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" name="Freeform 481">
              <a:extLst>
                <a:ext uri="{FF2B5EF4-FFF2-40B4-BE49-F238E27FC236}">
                  <a16:creationId xmlns:a16="http://schemas.microsoft.com/office/drawing/2014/main" id="{214EBE9F-1624-2948-87C6-BBDC7EAD3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36340"/>
              <a:ext cx="81479" cy="56083"/>
            </a:xfrm>
            <a:custGeom>
              <a:avLst/>
              <a:gdLst>
                <a:gd name="T0" fmla="*/ 77 w 77"/>
                <a:gd name="T1" fmla="*/ 8 h 53"/>
                <a:gd name="T2" fmla="*/ 77 w 77"/>
                <a:gd name="T3" fmla="*/ 0 h 53"/>
                <a:gd name="T4" fmla="*/ 0 w 77"/>
                <a:gd name="T5" fmla="*/ 45 h 53"/>
                <a:gd name="T6" fmla="*/ 0 w 77"/>
                <a:gd name="T7" fmla="*/ 53 h 53"/>
                <a:gd name="T8" fmla="*/ 77 w 77"/>
                <a:gd name="T9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3">
                  <a:moveTo>
                    <a:pt x="77" y="8"/>
                  </a:moveTo>
                  <a:lnTo>
                    <a:pt x="77" y="0"/>
                  </a:lnTo>
                  <a:lnTo>
                    <a:pt x="0" y="45"/>
                  </a:lnTo>
                  <a:lnTo>
                    <a:pt x="0" y="53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" name="Freeform 482">
              <a:extLst>
                <a:ext uri="{FF2B5EF4-FFF2-40B4-BE49-F238E27FC236}">
                  <a16:creationId xmlns:a16="http://schemas.microsoft.com/office/drawing/2014/main" id="{70B90B4B-29EE-D149-81BA-79F1CE758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58035"/>
              <a:ext cx="84654" cy="59258"/>
            </a:xfrm>
            <a:custGeom>
              <a:avLst/>
              <a:gdLst>
                <a:gd name="T0" fmla="*/ 0 w 80"/>
                <a:gd name="T1" fmla="*/ 56 h 56"/>
                <a:gd name="T2" fmla="*/ 80 w 80"/>
                <a:gd name="T3" fmla="*/ 10 h 56"/>
                <a:gd name="T4" fmla="*/ 80 w 80"/>
                <a:gd name="T5" fmla="*/ 0 h 56"/>
                <a:gd name="T6" fmla="*/ 0 w 80"/>
                <a:gd name="T7" fmla="*/ 45 h 56"/>
                <a:gd name="T8" fmla="*/ 0 w 8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6">
                  <a:moveTo>
                    <a:pt x="0" y="56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5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" name="Freeform 483">
              <a:extLst>
                <a:ext uri="{FF2B5EF4-FFF2-40B4-BE49-F238E27FC236}">
                  <a16:creationId xmlns:a16="http://schemas.microsoft.com/office/drawing/2014/main" id="{C6ED99B6-D8D6-DB42-AB64-762A8B3D6F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7278" y="5659093"/>
              <a:ext cx="81479" cy="55025"/>
            </a:xfrm>
            <a:custGeom>
              <a:avLst/>
              <a:gdLst>
                <a:gd name="T0" fmla="*/ 77 w 77"/>
                <a:gd name="T1" fmla="*/ 8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8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" name="Freeform 484">
              <a:extLst>
                <a:ext uri="{FF2B5EF4-FFF2-40B4-BE49-F238E27FC236}">
                  <a16:creationId xmlns:a16="http://schemas.microsoft.com/office/drawing/2014/main" id="{E0F6F430-664E-4C4B-94F0-098DC4A0FE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14118"/>
              <a:ext cx="84654" cy="60316"/>
            </a:xfrm>
            <a:custGeom>
              <a:avLst/>
              <a:gdLst>
                <a:gd name="T0" fmla="*/ 0 w 80"/>
                <a:gd name="T1" fmla="*/ 57 h 57"/>
                <a:gd name="T2" fmla="*/ 80 w 80"/>
                <a:gd name="T3" fmla="*/ 10 h 57"/>
                <a:gd name="T4" fmla="*/ 80 w 80"/>
                <a:gd name="T5" fmla="*/ 0 h 57"/>
                <a:gd name="T6" fmla="*/ 0 w 80"/>
                <a:gd name="T7" fmla="*/ 46 h 57"/>
                <a:gd name="T8" fmla="*/ 0 w 80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7">
                  <a:moveTo>
                    <a:pt x="0" y="57"/>
                  </a:moveTo>
                  <a:lnTo>
                    <a:pt x="80" y="10"/>
                  </a:lnTo>
                  <a:lnTo>
                    <a:pt x="80" y="0"/>
                  </a:lnTo>
                  <a:lnTo>
                    <a:pt x="0" y="46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C384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" name="Freeform 485">
              <a:extLst>
                <a:ext uri="{FF2B5EF4-FFF2-40B4-BE49-F238E27FC236}">
                  <a16:creationId xmlns:a16="http://schemas.microsoft.com/office/drawing/2014/main" id="{2A79AE37-863B-034C-B1D0-D69B4BA91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9926" y="5716234"/>
              <a:ext cx="81479" cy="55025"/>
            </a:xfrm>
            <a:custGeom>
              <a:avLst/>
              <a:gdLst>
                <a:gd name="T0" fmla="*/ 77 w 77"/>
                <a:gd name="T1" fmla="*/ 8 h 52"/>
                <a:gd name="T2" fmla="*/ 77 w 77"/>
                <a:gd name="T3" fmla="*/ 0 h 52"/>
                <a:gd name="T4" fmla="*/ 0 w 77"/>
                <a:gd name="T5" fmla="*/ 44 h 52"/>
                <a:gd name="T6" fmla="*/ 0 w 77"/>
                <a:gd name="T7" fmla="*/ 52 h 52"/>
                <a:gd name="T8" fmla="*/ 77 w 77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2">
                  <a:moveTo>
                    <a:pt x="77" y="8"/>
                  </a:moveTo>
                  <a:lnTo>
                    <a:pt x="77" y="0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77" y="8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" name="Freeform 486">
              <a:extLst>
                <a:ext uri="{FF2B5EF4-FFF2-40B4-BE49-F238E27FC236}">
                  <a16:creationId xmlns:a16="http://schemas.microsoft.com/office/drawing/2014/main" id="{B648C87A-F47D-1146-8A19-1B3FEAE1E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560" y="5601952"/>
              <a:ext cx="63490" cy="91003"/>
            </a:xfrm>
            <a:custGeom>
              <a:avLst/>
              <a:gdLst>
                <a:gd name="T0" fmla="*/ 60 w 60"/>
                <a:gd name="T1" fmla="*/ 0 h 86"/>
                <a:gd name="T2" fmla="*/ 0 w 60"/>
                <a:gd name="T3" fmla="*/ 34 h 86"/>
                <a:gd name="T4" fmla="*/ 0 w 60"/>
                <a:gd name="T5" fmla="*/ 86 h 86"/>
                <a:gd name="T6" fmla="*/ 60 w 60"/>
                <a:gd name="T7" fmla="*/ 51 h 86"/>
                <a:gd name="T8" fmla="*/ 60 w 6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6">
                  <a:moveTo>
                    <a:pt x="60" y="0"/>
                  </a:moveTo>
                  <a:lnTo>
                    <a:pt x="0" y="34"/>
                  </a:lnTo>
                  <a:lnTo>
                    <a:pt x="0" y="86"/>
                  </a:lnTo>
                  <a:lnTo>
                    <a:pt x="60" y="51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" name="Freeform 487">
              <a:extLst>
                <a:ext uri="{FF2B5EF4-FFF2-40B4-BE49-F238E27FC236}">
                  <a16:creationId xmlns:a16="http://schemas.microsoft.com/office/drawing/2014/main" id="{B4BA6605-BE74-874E-BAD0-F80073C5E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1517" y="5782900"/>
              <a:ext cx="62432" cy="92061"/>
            </a:xfrm>
            <a:custGeom>
              <a:avLst/>
              <a:gdLst>
                <a:gd name="T0" fmla="*/ 59 w 59"/>
                <a:gd name="T1" fmla="*/ 0 h 87"/>
                <a:gd name="T2" fmla="*/ 0 w 59"/>
                <a:gd name="T3" fmla="*/ 34 h 87"/>
                <a:gd name="T4" fmla="*/ 0 w 59"/>
                <a:gd name="T5" fmla="*/ 87 h 87"/>
                <a:gd name="T6" fmla="*/ 59 w 59"/>
                <a:gd name="T7" fmla="*/ 51 h 87"/>
                <a:gd name="T8" fmla="*/ 59 w 59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7">
                  <a:moveTo>
                    <a:pt x="59" y="0"/>
                  </a:moveTo>
                  <a:lnTo>
                    <a:pt x="0" y="34"/>
                  </a:lnTo>
                  <a:lnTo>
                    <a:pt x="0" y="87"/>
                  </a:lnTo>
                  <a:lnTo>
                    <a:pt x="59" y="5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926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" name="Freeform 488">
              <a:extLst>
                <a:ext uri="{FF2B5EF4-FFF2-40B4-BE49-F238E27FC236}">
                  <a16:creationId xmlns:a16="http://schemas.microsoft.com/office/drawing/2014/main" id="{A1909362-153A-2C47-9681-DA67A043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99333"/>
              <a:ext cx="184122" cy="105817"/>
            </a:xfrm>
            <a:custGeom>
              <a:avLst/>
              <a:gdLst>
                <a:gd name="T0" fmla="*/ 80 w 174"/>
                <a:gd name="T1" fmla="*/ 0 h 100"/>
                <a:gd name="T2" fmla="*/ 174 w 174"/>
                <a:gd name="T3" fmla="*/ 55 h 100"/>
                <a:gd name="T4" fmla="*/ 94 w 174"/>
                <a:gd name="T5" fmla="*/ 100 h 100"/>
                <a:gd name="T6" fmla="*/ 0 w 174"/>
                <a:gd name="T7" fmla="*/ 45 h 100"/>
                <a:gd name="T8" fmla="*/ 80 w 174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0">
                  <a:moveTo>
                    <a:pt x="80" y="0"/>
                  </a:moveTo>
                  <a:lnTo>
                    <a:pt x="174" y="55"/>
                  </a:lnTo>
                  <a:lnTo>
                    <a:pt x="94" y="100"/>
                  </a:lnTo>
                  <a:lnTo>
                    <a:pt x="0" y="4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" name="Freeform 489">
              <a:extLst>
                <a:ext uri="{FF2B5EF4-FFF2-40B4-BE49-F238E27FC236}">
                  <a16:creationId xmlns:a16="http://schemas.microsoft.com/office/drawing/2014/main" id="{1AEB2B49-0714-6648-8865-0D117F086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12563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4 w 174"/>
                <a:gd name="T5" fmla="*/ 101 h 101"/>
                <a:gd name="T6" fmla="*/ 0 w 174"/>
                <a:gd name="T7" fmla="*/ 46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" name="Freeform 490">
              <a:extLst>
                <a:ext uri="{FF2B5EF4-FFF2-40B4-BE49-F238E27FC236}">
                  <a16:creationId xmlns:a16="http://schemas.microsoft.com/office/drawing/2014/main" id="{3762EC89-43D1-D14C-BBD2-06351EF5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630552"/>
              <a:ext cx="113225" cy="68781"/>
            </a:xfrm>
            <a:custGeom>
              <a:avLst/>
              <a:gdLst>
                <a:gd name="T0" fmla="*/ 0 w 107"/>
                <a:gd name="T1" fmla="*/ 8 h 65"/>
                <a:gd name="T2" fmla="*/ 14 w 107"/>
                <a:gd name="T3" fmla="*/ 0 h 65"/>
                <a:gd name="T4" fmla="*/ 107 w 107"/>
                <a:gd name="T5" fmla="*/ 55 h 65"/>
                <a:gd name="T6" fmla="*/ 93 w 107"/>
                <a:gd name="T7" fmla="*/ 65 h 65"/>
                <a:gd name="T8" fmla="*/ 0 w 107"/>
                <a:gd name="T9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5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" name="Freeform 491">
              <a:extLst>
                <a:ext uri="{FF2B5EF4-FFF2-40B4-BE49-F238E27FC236}">
                  <a16:creationId xmlns:a16="http://schemas.microsoft.com/office/drawing/2014/main" id="{FE93BD19-1139-B34F-BBEB-3888F343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670763"/>
              <a:ext cx="84654" cy="134388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2 h 127"/>
                <a:gd name="T4" fmla="*/ 0 w 80"/>
                <a:gd name="T5" fmla="*/ 127 h 127"/>
                <a:gd name="T6" fmla="*/ 0 w 80"/>
                <a:gd name="T7" fmla="*/ 46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2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" name="Freeform 492">
              <a:extLst>
                <a:ext uri="{FF2B5EF4-FFF2-40B4-BE49-F238E27FC236}">
                  <a16:creationId xmlns:a16="http://schemas.microsoft.com/office/drawing/2014/main" id="{28DE5D7D-AC4F-0741-8956-B74370B7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661239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" name="Freeform 493">
              <a:extLst>
                <a:ext uri="{FF2B5EF4-FFF2-40B4-BE49-F238E27FC236}">
                  <a16:creationId xmlns:a16="http://schemas.microsoft.com/office/drawing/2014/main" id="{589B36DA-CDB3-AF46-B048-05E1741B9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72473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" name="Freeform 494">
              <a:extLst>
                <a:ext uri="{FF2B5EF4-FFF2-40B4-BE49-F238E27FC236}">
                  <a16:creationId xmlns:a16="http://schemas.microsoft.com/office/drawing/2014/main" id="{4147307D-3AC8-0A4F-93FD-B9F7DFC20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737427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" name="Freeform 495">
              <a:extLst>
                <a:ext uri="{FF2B5EF4-FFF2-40B4-BE49-F238E27FC236}">
                  <a16:creationId xmlns:a16="http://schemas.microsoft.com/office/drawing/2014/main" id="{C2B0C59F-E97B-D740-9E59-E9087A093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75118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" name="Freeform 496">
              <a:extLst>
                <a:ext uri="{FF2B5EF4-FFF2-40B4-BE49-F238E27FC236}">
                  <a16:creationId xmlns:a16="http://schemas.microsoft.com/office/drawing/2014/main" id="{395450AD-DCF3-F941-A6B7-F29B07867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688752"/>
              <a:ext cx="14814" cy="25396"/>
            </a:xfrm>
            <a:custGeom>
              <a:avLst/>
              <a:gdLst>
                <a:gd name="T0" fmla="*/ 13 w 14"/>
                <a:gd name="T1" fmla="*/ 19 h 24"/>
                <a:gd name="T2" fmla="*/ 11 w 14"/>
                <a:gd name="T3" fmla="*/ 18 h 24"/>
                <a:gd name="T4" fmla="*/ 9 w 14"/>
                <a:gd name="T5" fmla="*/ 20 h 24"/>
                <a:gd name="T6" fmla="*/ 8 w 14"/>
                <a:gd name="T7" fmla="*/ 20 h 24"/>
                <a:gd name="T8" fmla="*/ 6 w 14"/>
                <a:gd name="T9" fmla="*/ 22 h 24"/>
                <a:gd name="T10" fmla="*/ 5 w 14"/>
                <a:gd name="T11" fmla="*/ 21 h 24"/>
                <a:gd name="T12" fmla="*/ 3 w 14"/>
                <a:gd name="T13" fmla="*/ 23 h 24"/>
                <a:gd name="T14" fmla="*/ 2 w 14"/>
                <a:gd name="T15" fmla="*/ 23 h 24"/>
                <a:gd name="T16" fmla="*/ 0 w 14"/>
                <a:gd name="T17" fmla="*/ 24 h 24"/>
                <a:gd name="T18" fmla="*/ 0 w 14"/>
                <a:gd name="T19" fmla="*/ 10 h 24"/>
                <a:gd name="T20" fmla="*/ 14 w 14"/>
                <a:gd name="T21" fmla="*/ 0 h 24"/>
                <a:gd name="T22" fmla="*/ 14 w 14"/>
                <a:gd name="T23" fmla="*/ 16 h 24"/>
                <a:gd name="T24" fmla="*/ 13 w 14"/>
                <a:gd name="T25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9"/>
                  </a:moveTo>
                  <a:lnTo>
                    <a:pt x="11" y="18"/>
                  </a:lnTo>
                  <a:lnTo>
                    <a:pt x="9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14" y="0"/>
                  </a:lnTo>
                  <a:lnTo>
                    <a:pt x="14" y="16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" name="Freeform 497">
              <a:extLst>
                <a:ext uri="{FF2B5EF4-FFF2-40B4-BE49-F238E27FC236}">
                  <a16:creationId xmlns:a16="http://schemas.microsoft.com/office/drawing/2014/main" id="{15A48600-F559-A241-86F4-5D72A3816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755416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5 w 174"/>
                <a:gd name="T5" fmla="*/ 101 h 101"/>
                <a:gd name="T6" fmla="*/ 0 w 174"/>
                <a:gd name="T7" fmla="*/ 46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5" y="101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" name="Freeform 498">
              <a:extLst>
                <a:ext uri="{FF2B5EF4-FFF2-40B4-BE49-F238E27FC236}">
                  <a16:creationId xmlns:a16="http://schemas.microsoft.com/office/drawing/2014/main" id="{89EAD0E2-3063-A343-8DA3-AF6B3E298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669705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" name="Freeform 499">
              <a:extLst>
                <a:ext uri="{FF2B5EF4-FFF2-40B4-BE49-F238E27FC236}">
                  <a16:creationId xmlns:a16="http://schemas.microsoft.com/office/drawing/2014/main" id="{C88F7757-25F8-9E46-BD2E-7963EA25E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688752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" name="Freeform 500">
              <a:extLst>
                <a:ext uri="{FF2B5EF4-FFF2-40B4-BE49-F238E27FC236}">
                  <a16:creationId xmlns:a16="http://schemas.microsoft.com/office/drawing/2014/main" id="{24025AF6-A8B9-6249-82FC-6B8F28129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727904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7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" name="Freeform 501">
              <a:extLst>
                <a:ext uri="{FF2B5EF4-FFF2-40B4-BE49-F238E27FC236}">
                  <a16:creationId xmlns:a16="http://schemas.microsoft.com/office/drawing/2014/main" id="{C342D771-35A3-8744-92E0-D0BAE8692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719439"/>
              <a:ext cx="100526" cy="142853"/>
            </a:xfrm>
            <a:custGeom>
              <a:avLst/>
              <a:gdLst>
                <a:gd name="T0" fmla="*/ 95 w 95"/>
                <a:gd name="T1" fmla="*/ 55 h 135"/>
                <a:gd name="T2" fmla="*/ 95 w 95"/>
                <a:gd name="T3" fmla="*/ 135 h 135"/>
                <a:gd name="T4" fmla="*/ 0 w 95"/>
                <a:gd name="T5" fmla="*/ 80 h 135"/>
                <a:gd name="T6" fmla="*/ 0 w 95"/>
                <a:gd name="T7" fmla="*/ 0 h 135"/>
                <a:gd name="T8" fmla="*/ 95 w 95"/>
                <a:gd name="T9" fmla="*/ 5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5">
                  <a:moveTo>
                    <a:pt x="95" y="55"/>
                  </a:moveTo>
                  <a:lnTo>
                    <a:pt x="95" y="135"/>
                  </a:lnTo>
                  <a:lnTo>
                    <a:pt x="0" y="80"/>
                  </a:lnTo>
                  <a:lnTo>
                    <a:pt x="0" y="0"/>
                  </a:lnTo>
                  <a:lnTo>
                    <a:pt x="95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" name="Freeform 502">
              <a:extLst>
                <a:ext uri="{FF2B5EF4-FFF2-40B4-BE49-F238E27FC236}">
                  <a16:creationId xmlns:a16="http://schemas.microsoft.com/office/drawing/2014/main" id="{8513F442-EFD9-B04C-9A4D-B865F0458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782928"/>
              <a:ext cx="16931" cy="26455"/>
            </a:xfrm>
            <a:custGeom>
              <a:avLst/>
              <a:gdLst>
                <a:gd name="T0" fmla="*/ 0 w 16"/>
                <a:gd name="T1" fmla="*/ 0 h 25"/>
                <a:gd name="T2" fmla="*/ 16 w 16"/>
                <a:gd name="T3" fmla="*/ 9 h 25"/>
                <a:gd name="T4" fmla="*/ 16 w 16"/>
                <a:gd name="T5" fmla="*/ 25 h 25"/>
                <a:gd name="T6" fmla="*/ 0 w 16"/>
                <a:gd name="T7" fmla="*/ 15 h 25"/>
                <a:gd name="T8" fmla="*/ 0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lnTo>
                    <a:pt x="16" y="9"/>
                  </a:lnTo>
                  <a:lnTo>
                    <a:pt x="16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" name="Freeform 503">
              <a:extLst>
                <a:ext uri="{FF2B5EF4-FFF2-40B4-BE49-F238E27FC236}">
                  <a16:creationId xmlns:a16="http://schemas.microsoft.com/office/drawing/2014/main" id="{724E5370-36A6-D646-8482-6C4B51BDC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794569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0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0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" name="Freeform 504">
              <a:extLst>
                <a:ext uri="{FF2B5EF4-FFF2-40B4-BE49-F238E27FC236}">
                  <a16:creationId xmlns:a16="http://schemas.microsoft.com/office/drawing/2014/main" id="{21227936-1C32-0D40-8443-C73B403B7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808324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7" name="Freeform 505">
              <a:extLst>
                <a:ext uri="{FF2B5EF4-FFF2-40B4-BE49-F238E27FC236}">
                  <a16:creationId xmlns:a16="http://schemas.microsoft.com/office/drawing/2014/main" id="{7FF587DB-3619-D74A-B42E-E6411E946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746951"/>
              <a:ext cx="14814" cy="25396"/>
            </a:xfrm>
            <a:custGeom>
              <a:avLst/>
              <a:gdLst>
                <a:gd name="T0" fmla="*/ 13 w 14"/>
                <a:gd name="T1" fmla="*/ 18 h 24"/>
                <a:gd name="T2" fmla="*/ 12 w 14"/>
                <a:gd name="T3" fmla="*/ 16 h 24"/>
                <a:gd name="T4" fmla="*/ 9 w 14"/>
                <a:gd name="T5" fmla="*/ 19 h 24"/>
                <a:gd name="T6" fmla="*/ 8 w 14"/>
                <a:gd name="T7" fmla="*/ 19 h 24"/>
                <a:gd name="T8" fmla="*/ 6 w 14"/>
                <a:gd name="T9" fmla="*/ 21 h 24"/>
                <a:gd name="T10" fmla="*/ 5 w 14"/>
                <a:gd name="T11" fmla="*/ 20 h 24"/>
                <a:gd name="T12" fmla="*/ 4 w 14"/>
                <a:gd name="T13" fmla="*/ 22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8"/>
                  </a:moveTo>
                  <a:lnTo>
                    <a:pt x="12" y="16"/>
                  </a:lnTo>
                  <a:lnTo>
                    <a:pt x="9" y="19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5" y="20"/>
                  </a:lnTo>
                  <a:lnTo>
                    <a:pt x="4" y="22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8" name="Freeform 506">
              <a:extLst>
                <a:ext uri="{FF2B5EF4-FFF2-40B4-BE49-F238E27FC236}">
                  <a16:creationId xmlns:a16="http://schemas.microsoft.com/office/drawing/2014/main" id="{4F5E1648-0E0B-E146-B37E-E3F9D818B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765997"/>
              <a:ext cx="183064" cy="106876"/>
            </a:xfrm>
            <a:custGeom>
              <a:avLst/>
              <a:gdLst>
                <a:gd name="T0" fmla="*/ 79 w 173"/>
                <a:gd name="T1" fmla="*/ 0 h 101"/>
                <a:gd name="T2" fmla="*/ 173 w 173"/>
                <a:gd name="T3" fmla="*/ 55 h 101"/>
                <a:gd name="T4" fmla="*/ 93 w 173"/>
                <a:gd name="T5" fmla="*/ 101 h 101"/>
                <a:gd name="T6" fmla="*/ 0 w 173"/>
                <a:gd name="T7" fmla="*/ 45 h 101"/>
                <a:gd name="T8" fmla="*/ 79 w 17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1">
                  <a:moveTo>
                    <a:pt x="79" y="0"/>
                  </a:moveTo>
                  <a:lnTo>
                    <a:pt x="173" y="55"/>
                  </a:lnTo>
                  <a:lnTo>
                    <a:pt x="93" y="101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9" name="Freeform 507">
              <a:extLst>
                <a:ext uri="{FF2B5EF4-FFF2-40B4-BE49-F238E27FC236}">
                  <a16:creationId xmlns:a16="http://schemas.microsoft.com/office/drawing/2014/main" id="{5A0E3847-BB76-1D46-9362-2BA5DB301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79228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0" name="Freeform 508">
              <a:extLst>
                <a:ext uri="{FF2B5EF4-FFF2-40B4-BE49-F238E27FC236}">
                  <a16:creationId xmlns:a16="http://schemas.microsoft.com/office/drawing/2014/main" id="{EAA48F36-75AF-1C40-AF88-6269CCF87F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607" y="4699334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1" name="Freeform 509">
              <a:extLst>
                <a:ext uri="{FF2B5EF4-FFF2-40B4-BE49-F238E27FC236}">
                  <a16:creationId xmlns:a16="http://schemas.microsoft.com/office/drawing/2014/main" id="{2DDE508A-D7A3-BA40-B6A0-52667F788B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039" y="4737427"/>
              <a:ext cx="84654" cy="135446"/>
            </a:xfrm>
            <a:custGeom>
              <a:avLst/>
              <a:gdLst>
                <a:gd name="T0" fmla="*/ 80 w 80"/>
                <a:gd name="T1" fmla="*/ 0 h 128"/>
                <a:gd name="T2" fmla="*/ 80 w 80"/>
                <a:gd name="T3" fmla="*/ 82 h 128"/>
                <a:gd name="T4" fmla="*/ 0 w 80"/>
                <a:gd name="T5" fmla="*/ 128 h 128"/>
                <a:gd name="T6" fmla="*/ 0 w 80"/>
                <a:gd name="T7" fmla="*/ 47 h 128"/>
                <a:gd name="T8" fmla="*/ 80 w 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8">
                  <a:moveTo>
                    <a:pt x="80" y="0"/>
                  </a:moveTo>
                  <a:lnTo>
                    <a:pt x="80" y="82"/>
                  </a:lnTo>
                  <a:lnTo>
                    <a:pt x="0" y="128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2" name="Freeform 510">
              <a:extLst>
                <a:ext uri="{FF2B5EF4-FFF2-40B4-BE49-F238E27FC236}">
                  <a16:creationId xmlns:a16="http://schemas.microsoft.com/office/drawing/2014/main" id="{AE29C8C8-0DB2-004C-9AE9-2A4262737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728962"/>
              <a:ext cx="98410" cy="143911"/>
            </a:xfrm>
            <a:custGeom>
              <a:avLst/>
              <a:gdLst>
                <a:gd name="T0" fmla="*/ 93 w 93"/>
                <a:gd name="T1" fmla="*/ 55 h 136"/>
                <a:gd name="T2" fmla="*/ 93 w 93"/>
                <a:gd name="T3" fmla="*/ 136 h 136"/>
                <a:gd name="T4" fmla="*/ 0 w 93"/>
                <a:gd name="T5" fmla="*/ 80 h 136"/>
                <a:gd name="T6" fmla="*/ 0 w 93"/>
                <a:gd name="T7" fmla="*/ 0 h 136"/>
                <a:gd name="T8" fmla="*/ 93 w 93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6">
                  <a:moveTo>
                    <a:pt x="93" y="55"/>
                  </a:moveTo>
                  <a:lnTo>
                    <a:pt x="93" y="136"/>
                  </a:lnTo>
                  <a:lnTo>
                    <a:pt x="0" y="80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3" name="Freeform 511">
              <a:extLst>
                <a:ext uri="{FF2B5EF4-FFF2-40B4-BE49-F238E27FC236}">
                  <a16:creationId xmlns:a16="http://schemas.microsoft.com/office/drawing/2014/main" id="{0C35443B-6D0C-4C46-842A-D0098BC4A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95" y="4792452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4" name="Freeform 512">
              <a:extLst>
                <a:ext uri="{FF2B5EF4-FFF2-40B4-BE49-F238E27FC236}">
                  <a16:creationId xmlns:a16="http://schemas.microsoft.com/office/drawing/2014/main" id="{CCCF3A64-8DB5-A74B-BBFD-0CDC11139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259" y="4804092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5" name="Freeform 513">
              <a:extLst>
                <a:ext uri="{FF2B5EF4-FFF2-40B4-BE49-F238E27FC236}">
                  <a16:creationId xmlns:a16="http://schemas.microsoft.com/office/drawing/2014/main" id="{21E4385C-6553-BF41-8B37-DCCEB9912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7480" y="4817848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6" name="Freeform 514">
              <a:extLst>
                <a:ext uri="{FF2B5EF4-FFF2-40B4-BE49-F238E27FC236}">
                  <a16:creationId xmlns:a16="http://schemas.microsoft.com/office/drawing/2014/main" id="{C00157A8-4C1C-DC4F-B13F-084A63322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6" y="4757532"/>
              <a:ext cx="14814" cy="25396"/>
            </a:xfrm>
            <a:custGeom>
              <a:avLst/>
              <a:gdLst>
                <a:gd name="T0" fmla="*/ 12 w 14"/>
                <a:gd name="T1" fmla="*/ 17 h 24"/>
                <a:gd name="T2" fmla="*/ 11 w 14"/>
                <a:gd name="T3" fmla="*/ 16 h 24"/>
                <a:gd name="T4" fmla="*/ 9 w 14"/>
                <a:gd name="T5" fmla="*/ 18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19 h 24"/>
                <a:gd name="T12" fmla="*/ 2 w 14"/>
                <a:gd name="T13" fmla="*/ 21 h 24"/>
                <a:gd name="T14" fmla="*/ 1 w 14"/>
                <a:gd name="T15" fmla="*/ 21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4 h 24"/>
                <a:gd name="T24" fmla="*/ 12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2" y="21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7" name="Freeform 515">
              <a:extLst>
                <a:ext uri="{FF2B5EF4-FFF2-40B4-BE49-F238E27FC236}">
                  <a16:creationId xmlns:a16="http://schemas.microsoft.com/office/drawing/2014/main" id="{3868744B-4CBD-F04E-8091-88134F542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823139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8" name="Freeform 516">
              <a:extLst>
                <a:ext uri="{FF2B5EF4-FFF2-40B4-BE49-F238E27FC236}">
                  <a16:creationId xmlns:a16="http://schemas.microsoft.com/office/drawing/2014/main" id="{F767D290-ACEA-2143-8E95-5C46B79A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36369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9" name="Freeform 517">
              <a:extLst>
                <a:ext uri="{FF2B5EF4-FFF2-40B4-BE49-F238E27FC236}">
                  <a16:creationId xmlns:a16="http://schemas.microsoft.com/office/drawing/2014/main" id="{4B26F612-8460-2541-9D0C-DDD4DD312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256" y="4755416"/>
              <a:ext cx="114282" cy="67723"/>
            </a:xfrm>
            <a:custGeom>
              <a:avLst/>
              <a:gdLst>
                <a:gd name="T0" fmla="*/ 0 w 108"/>
                <a:gd name="T1" fmla="*/ 8 h 64"/>
                <a:gd name="T2" fmla="*/ 14 w 108"/>
                <a:gd name="T3" fmla="*/ 0 h 64"/>
                <a:gd name="T4" fmla="*/ 108 w 108"/>
                <a:gd name="T5" fmla="*/ 55 h 64"/>
                <a:gd name="T6" fmla="*/ 94 w 108"/>
                <a:gd name="T7" fmla="*/ 64 h 64"/>
                <a:gd name="T8" fmla="*/ 0 w 108"/>
                <a:gd name="T9" fmla="*/ 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4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0" name="Freeform 518">
              <a:extLst>
                <a:ext uri="{FF2B5EF4-FFF2-40B4-BE49-F238E27FC236}">
                  <a16:creationId xmlns:a16="http://schemas.microsoft.com/office/drawing/2014/main" id="{BB7D086A-9501-364F-BBA2-05915FBFE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88" y="4794569"/>
              <a:ext cx="83596" cy="136504"/>
            </a:xfrm>
            <a:custGeom>
              <a:avLst/>
              <a:gdLst>
                <a:gd name="T0" fmla="*/ 79 w 79"/>
                <a:gd name="T1" fmla="*/ 0 h 129"/>
                <a:gd name="T2" fmla="*/ 79 w 79"/>
                <a:gd name="T3" fmla="*/ 82 h 129"/>
                <a:gd name="T4" fmla="*/ 0 w 79"/>
                <a:gd name="T5" fmla="*/ 129 h 129"/>
                <a:gd name="T6" fmla="*/ 0 w 79"/>
                <a:gd name="T7" fmla="*/ 47 h 129"/>
                <a:gd name="T8" fmla="*/ 79 w 7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9">
                  <a:moveTo>
                    <a:pt x="79" y="0"/>
                  </a:moveTo>
                  <a:lnTo>
                    <a:pt x="79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1" name="Freeform 519">
              <a:extLst>
                <a:ext uri="{FF2B5EF4-FFF2-40B4-BE49-F238E27FC236}">
                  <a16:creationId xmlns:a16="http://schemas.microsoft.com/office/drawing/2014/main" id="{F44546E3-D9E7-AB43-81C3-C0C0209A5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86103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2" name="Freeform 520">
              <a:extLst>
                <a:ext uri="{FF2B5EF4-FFF2-40B4-BE49-F238E27FC236}">
                  <a16:creationId xmlns:a16="http://schemas.microsoft.com/office/drawing/2014/main" id="{9DD10EB6-8B45-004D-8E76-000C98248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743" y="484959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3" name="Freeform 521">
              <a:extLst>
                <a:ext uri="{FF2B5EF4-FFF2-40B4-BE49-F238E27FC236}">
                  <a16:creationId xmlns:a16="http://schemas.microsoft.com/office/drawing/2014/main" id="{1028B37B-6662-5A48-BDC6-D54B6C8E8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907" y="4862292"/>
              <a:ext cx="19047" cy="27512"/>
            </a:xfrm>
            <a:custGeom>
              <a:avLst/>
              <a:gdLst>
                <a:gd name="T0" fmla="*/ 0 w 18"/>
                <a:gd name="T1" fmla="*/ 0 h 26"/>
                <a:gd name="T2" fmla="*/ 18 w 18"/>
                <a:gd name="T3" fmla="*/ 10 h 26"/>
                <a:gd name="T4" fmla="*/ 18 w 18"/>
                <a:gd name="T5" fmla="*/ 26 h 26"/>
                <a:gd name="T6" fmla="*/ 0 w 18"/>
                <a:gd name="T7" fmla="*/ 15 h 26"/>
                <a:gd name="T8" fmla="*/ 0 w 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0" y="0"/>
                  </a:moveTo>
                  <a:lnTo>
                    <a:pt x="18" y="10"/>
                  </a:lnTo>
                  <a:lnTo>
                    <a:pt x="18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4" name="Freeform 522">
              <a:extLst>
                <a:ext uri="{FF2B5EF4-FFF2-40B4-BE49-F238E27FC236}">
                  <a16:creationId xmlns:a16="http://schemas.microsoft.com/office/drawing/2014/main" id="{F0786D4F-B541-D94A-9294-EFFBE730B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129" y="487499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5" name="Freeform 523">
              <a:extLst>
                <a:ext uri="{FF2B5EF4-FFF2-40B4-BE49-F238E27FC236}">
                  <a16:creationId xmlns:a16="http://schemas.microsoft.com/office/drawing/2014/main" id="{11DBB91E-1628-6C4D-A4DC-E753B3171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724" y="4813615"/>
              <a:ext cx="14814" cy="26455"/>
            </a:xfrm>
            <a:custGeom>
              <a:avLst/>
              <a:gdLst>
                <a:gd name="T0" fmla="*/ 12 w 14"/>
                <a:gd name="T1" fmla="*/ 18 h 25"/>
                <a:gd name="T2" fmla="*/ 11 w 14"/>
                <a:gd name="T3" fmla="*/ 18 h 25"/>
                <a:gd name="T4" fmla="*/ 10 w 14"/>
                <a:gd name="T5" fmla="*/ 20 h 25"/>
                <a:gd name="T6" fmla="*/ 7 w 14"/>
                <a:gd name="T7" fmla="*/ 19 h 25"/>
                <a:gd name="T8" fmla="*/ 6 w 14"/>
                <a:gd name="T9" fmla="*/ 21 h 25"/>
                <a:gd name="T10" fmla="*/ 5 w 14"/>
                <a:gd name="T11" fmla="*/ 21 h 25"/>
                <a:gd name="T12" fmla="*/ 3 w 14"/>
                <a:gd name="T13" fmla="*/ 23 h 25"/>
                <a:gd name="T14" fmla="*/ 1 w 14"/>
                <a:gd name="T15" fmla="*/ 22 h 25"/>
                <a:gd name="T16" fmla="*/ 0 w 14"/>
                <a:gd name="T17" fmla="*/ 25 h 25"/>
                <a:gd name="T18" fmla="*/ 0 w 14"/>
                <a:gd name="T19" fmla="*/ 9 h 25"/>
                <a:gd name="T20" fmla="*/ 14 w 14"/>
                <a:gd name="T21" fmla="*/ 0 h 25"/>
                <a:gd name="T22" fmla="*/ 14 w 14"/>
                <a:gd name="T23" fmla="*/ 15 h 25"/>
                <a:gd name="T24" fmla="*/ 12 w 14"/>
                <a:gd name="T2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5">
                  <a:moveTo>
                    <a:pt x="12" y="18"/>
                  </a:moveTo>
                  <a:lnTo>
                    <a:pt x="11" y="18"/>
                  </a:lnTo>
                  <a:lnTo>
                    <a:pt x="10" y="20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9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6" name="Freeform 524">
              <a:extLst>
                <a:ext uri="{FF2B5EF4-FFF2-40B4-BE49-F238E27FC236}">
                  <a16:creationId xmlns:a16="http://schemas.microsoft.com/office/drawing/2014/main" id="{2E36AB29-F96A-0F44-B406-EC7AEB53A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93517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6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7" name="Freeform 525">
              <a:extLst>
                <a:ext uri="{FF2B5EF4-FFF2-40B4-BE49-F238E27FC236}">
                  <a16:creationId xmlns:a16="http://schemas.microsoft.com/office/drawing/2014/main" id="{B5CEBC30-37AA-B544-B1FA-4F5E82E72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06747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8" name="Freeform 526">
              <a:extLst>
                <a:ext uri="{FF2B5EF4-FFF2-40B4-BE49-F238E27FC236}">
                  <a16:creationId xmlns:a16="http://schemas.microsoft.com/office/drawing/2014/main" id="{2718B994-288D-9142-9740-9BD3441F2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526852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9" name="Freeform 527">
              <a:extLst>
                <a:ext uri="{FF2B5EF4-FFF2-40B4-BE49-F238E27FC236}">
                  <a16:creationId xmlns:a16="http://schemas.microsoft.com/office/drawing/2014/main" id="{DF32A662-AD04-A643-8D92-024840B26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564946"/>
              <a:ext cx="84654" cy="136504"/>
            </a:xfrm>
            <a:custGeom>
              <a:avLst/>
              <a:gdLst>
                <a:gd name="T0" fmla="*/ 80 w 80"/>
                <a:gd name="T1" fmla="*/ 0 h 129"/>
                <a:gd name="T2" fmla="*/ 80 w 80"/>
                <a:gd name="T3" fmla="*/ 82 h 129"/>
                <a:gd name="T4" fmla="*/ 0 w 80"/>
                <a:gd name="T5" fmla="*/ 129 h 129"/>
                <a:gd name="T6" fmla="*/ 0 w 80"/>
                <a:gd name="T7" fmla="*/ 47 h 129"/>
                <a:gd name="T8" fmla="*/ 80 w 80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9">
                  <a:moveTo>
                    <a:pt x="80" y="0"/>
                  </a:moveTo>
                  <a:lnTo>
                    <a:pt x="80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0" name="Freeform 528">
              <a:extLst>
                <a:ext uri="{FF2B5EF4-FFF2-40B4-BE49-F238E27FC236}">
                  <a16:creationId xmlns:a16="http://schemas.microsoft.com/office/drawing/2014/main" id="{1C4B7783-9EDE-A741-8795-BA7077248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556480"/>
              <a:ext cx="99468" cy="144970"/>
            </a:xfrm>
            <a:custGeom>
              <a:avLst/>
              <a:gdLst>
                <a:gd name="T0" fmla="*/ 94 w 94"/>
                <a:gd name="T1" fmla="*/ 55 h 137"/>
                <a:gd name="T2" fmla="*/ 94 w 94"/>
                <a:gd name="T3" fmla="*/ 137 h 137"/>
                <a:gd name="T4" fmla="*/ 0 w 94"/>
                <a:gd name="T5" fmla="*/ 81 h 137"/>
                <a:gd name="T6" fmla="*/ 0 w 94"/>
                <a:gd name="T7" fmla="*/ 0 h 137"/>
                <a:gd name="T8" fmla="*/ 94 w 94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7">
                  <a:moveTo>
                    <a:pt x="94" y="55"/>
                  </a:moveTo>
                  <a:lnTo>
                    <a:pt x="94" y="137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1" name="Freeform 529">
              <a:extLst>
                <a:ext uri="{FF2B5EF4-FFF2-40B4-BE49-F238E27FC236}">
                  <a16:creationId xmlns:a16="http://schemas.microsoft.com/office/drawing/2014/main" id="{BD3504A0-3BAA-9241-B4E3-CD03A584F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61997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2" name="Freeform 530">
              <a:extLst>
                <a:ext uri="{FF2B5EF4-FFF2-40B4-BE49-F238E27FC236}">
                  <a16:creationId xmlns:a16="http://schemas.microsoft.com/office/drawing/2014/main" id="{1FB19942-B587-6444-8DBE-63A18736A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631611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7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3" name="Freeform 531">
              <a:extLst>
                <a:ext uri="{FF2B5EF4-FFF2-40B4-BE49-F238E27FC236}">
                  <a16:creationId xmlns:a16="http://schemas.microsoft.com/office/drawing/2014/main" id="{F226089A-C08E-F844-81A5-F2C0AC6D1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645366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4" name="Freeform 532">
              <a:extLst>
                <a:ext uri="{FF2B5EF4-FFF2-40B4-BE49-F238E27FC236}">
                  <a16:creationId xmlns:a16="http://schemas.microsoft.com/office/drawing/2014/main" id="{84E0D892-6B81-574C-A95A-D1BA13552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585051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1 w 14"/>
                <a:gd name="T3" fmla="*/ 16 h 24"/>
                <a:gd name="T4" fmla="*/ 9 w 14"/>
                <a:gd name="T5" fmla="*/ 18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19 h 24"/>
                <a:gd name="T12" fmla="*/ 3 w 14"/>
                <a:gd name="T13" fmla="*/ 22 h 24"/>
                <a:gd name="T14" fmla="*/ 2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19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5" name="Freeform 533">
              <a:extLst>
                <a:ext uri="{FF2B5EF4-FFF2-40B4-BE49-F238E27FC236}">
                  <a16:creationId xmlns:a16="http://schemas.microsoft.com/office/drawing/2014/main" id="{5791A874-17A2-C746-86A8-4F9BD482C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65065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6" name="Freeform 534">
              <a:extLst>
                <a:ext uri="{FF2B5EF4-FFF2-40B4-BE49-F238E27FC236}">
                  <a16:creationId xmlns:a16="http://schemas.microsoft.com/office/drawing/2014/main" id="{90E7DEE6-CC3E-6F41-AA54-BED998548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56388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7" name="Freeform 535">
              <a:extLst>
                <a:ext uri="{FF2B5EF4-FFF2-40B4-BE49-F238E27FC236}">
                  <a16:creationId xmlns:a16="http://schemas.microsoft.com/office/drawing/2014/main" id="{7B446D49-E746-1745-9F4B-98D46EEFF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583993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8" name="Freeform 536">
              <a:extLst>
                <a:ext uri="{FF2B5EF4-FFF2-40B4-BE49-F238E27FC236}">
                  <a16:creationId xmlns:a16="http://schemas.microsoft.com/office/drawing/2014/main" id="{462C460F-ECEE-4F45-8B0B-C78C066DF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622087"/>
              <a:ext cx="83596" cy="136504"/>
            </a:xfrm>
            <a:custGeom>
              <a:avLst/>
              <a:gdLst>
                <a:gd name="T0" fmla="*/ 79 w 79"/>
                <a:gd name="T1" fmla="*/ 0 h 129"/>
                <a:gd name="T2" fmla="*/ 79 w 79"/>
                <a:gd name="T3" fmla="*/ 82 h 129"/>
                <a:gd name="T4" fmla="*/ 0 w 79"/>
                <a:gd name="T5" fmla="*/ 129 h 129"/>
                <a:gd name="T6" fmla="*/ 0 w 79"/>
                <a:gd name="T7" fmla="*/ 47 h 129"/>
                <a:gd name="T8" fmla="*/ 79 w 79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9">
                  <a:moveTo>
                    <a:pt x="79" y="0"/>
                  </a:moveTo>
                  <a:lnTo>
                    <a:pt x="79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9" name="Freeform 537">
              <a:extLst>
                <a:ext uri="{FF2B5EF4-FFF2-40B4-BE49-F238E27FC236}">
                  <a16:creationId xmlns:a16="http://schemas.microsoft.com/office/drawing/2014/main" id="{A18143F9-443F-AC46-8794-CF1456759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613621"/>
              <a:ext cx="100526" cy="144970"/>
            </a:xfrm>
            <a:custGeom>
              <a:avLst/>
              <a:gdLst>
                <a:gd name="T0" fmla="*/ 95 w 95"/>
                <a:gd name="T1" fmla="*/ 55 h 137"/>
                <a:gd name="T2" fmla="*/ 95 w 95"/>
                <a:gd name="T3" fmla="*/ 137 h 137"/>
                <a:gd name="T4" fmla="*/ 0 w 95"/>
                <a:gd name="T5" fmla="*/ 82 h 137"/>
                <a:gd name="T6" fmla="*/ 0 w 95"/>
                <a:gd name="T7" fmla="*/ 0 h 137"/>
                <a:gd name="T8" fmla="*/ 95 w 95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7">
                  <a:moveTo>
                    <a:pt x="95" y="55"/>
                  </a:moveTo>
                  <a:lnTo>
                    <a:pt x="95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5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0" name="Freeform 538">
              <a:extLst>
                <a:ext uri="{FF2B5EF4-FFF2-40B4-BE49-F238E27FC236}">
                  <a16:creationId xmlns:a16="http://schemas.microsoft.com/office/drawing/2014/main" id="{7EA55EC3-EA29-4F4D-88F0-0DF562686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677111"/>
              <a:ext cx="16931" cy="26455"/>
            </a:xfrm>
            <a:custGeom>
              <a:avLst/>
              <a:gdLst>
                <a:gd name="T0" fmla="*/ 0 w 16"/>
                <a:gd name="T1" fmla="*/ 0 h 25"/>
                <a:gd name="T2" fmla="*/ 16 w 16"/>
                <a:gd name="T3" fmla="*/ 10 h 25"/>
                <a:gd name="T4" fmla="*/ 16 w 16"/>
                <a:gd name="T5" fmla="*/ 25 h 25"/>
                <a:gd name="T6" fmla="*/ 0 w 16"/>
                <a:gd name="T7" fmla="*/ 16 h 25"/>
                <a:gd name="T8" fmla="*/ 0 w 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lnTo>
                    <a:pt x="16" y="10"/>
                  </a:lnTo>
                  <a:lnTo>
                    <a:pt x="16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1" name="Freeform 539">
              <a:extLst>
                <a:ext uri="{FF2B5EF4-FFF2-40B4-BE49-F238E27FC236}">
                  <a16:creationId xmlns:a16="http://schemas.microsoft.com/office/drawing/2014/main" id="{86E3620B-4DBD-3B44-B008-AE3E86CC6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690868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9 h 25"/>
                <a:gd name="T4" fmla="*/ 18 w 18"/>
                <a:gd name="T5" fmla="*/ 25 h 25"/>
                <a:gd name="T6" fmla="*/ 0 w 18"/>
                <a:gd name="T7" fmla="*/ 14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9"/>
                  </a:lnTo>
                  <a:lnTo>
                    <a:pt x="18" y="25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2" name="Freeform 540">
              <a:extLst>
                <a:ext uri="{FF2B5EF4-FFF2-40B4-BE49-F238E27FC236}">
                  <a16:creationId xmlns:a16="http://schemas.microsoft.com/office/drawing/2014/main" id="{30F13AB4-8FD0-4A42-904F-3C60DFB0C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702508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3" name="Freeform 541">
              <a:extLst>
                <a:ext uri="{FF2B5EF4-FFF2-40B4-BE49-F238E27FC236}">
                  <a16:creationId xmlns:a16="http://schemas.microsoft.com/office/drawing/2014/main" id="{4D8596B4-83E6-194B-9DC6-209AD03BE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642192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2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20 h 24"/>
                <a:gd name="T12" fmla="*/ 4 w 14"/>
                <a:gd name="T13" fmla="*/ 23 h 24"/>
                <a:gd name="T14" fmla="*/ 1 w 14"/>
                <a:gd name="T15" fmla="*/ 21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2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4" y="23"/>
                  </a:lnTo>
                  <a:lnTo>
                    <a:pt x="1" y="21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4" name="Freeform 542">
              <a:extLst>
                <a:ext uri="{FF2B5EF4-FFF2-40B4-BE49-F238E27FC236}">
                  <a16:creationId xmlns:a16="http://schemas.microsoft.com/office/drawing/2014/main" id="{565AE33E-C16B-EB4D-82BD-0BFA40435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60181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5" name="Freeform 543">
              <a:extLst>
                <a:ext uri="{FF2B5EF4-FFF2-40B4-BE49-F238E27FC236}">
                  <a16:creationId xmlns:a16="http://schemas.microsoft.com/office/drawing/2014/main" id="{E62A8B8F-D6DB-6F41-87A8-92CFF7DDE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573411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6" name="Freeform 544">
              <a:extLst>
                <a:ext uri="{FF2B5EF4-FFF2-40B4-BE49-F238E27FC236}">
                  <a16:creationId xmlns:a16="http://schemas.microsoft.com/office/drawing/2014/main" id="{74614CFD-94D9-9943-8E97-83E41BF426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1607" y="4593517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7" name="Freeform 545">
              <a:extLst>
                <a:ext uri="{FF2B5EF4-FFF2-40B4-BE49-F238E27FC236}">
                  <a16:creationId xmlns:a16="http://schemas.microsoft.com/office/drawing/2014/main" id="{B99353B2-9B6B-3F4C-B676-F62D2E940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4039" y="4631611"/>
              <a:ext cx="84654" cy="136504"/>
            </a:xfrm>
            <a:custGeom>
              <a:avLst/>
              <a:gdLst>
                <a:gd name="T0" fmla="*/ 80 w 80"/>
                <a:gd name="T1" fmla="*/ 0 h 129"/>
                <a:gd name="T2" fmla="*/ 80 w 80"/>
                <a:gd name="T3" fmla="*/ 82 h 129"/>
                <a:gd name="T4" fmla="*/ 0 w 80"/>
                <a:gd name="T5" fmla="*/ 129 h 129"/>
                <a:gd name="T6" fmla="*/ 0 w 80"/>
                <a:gd name="T7" fmla="*/ 47 h 129"/>
                <a:gd name="T8" fmla="*/ 80 w 80"/>
                <a:gd name="T9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9">
                  <a:moveTo>
                    <a:pt x="80" y="0"/>
                  </a:moveTo>
                  <a:lnTo>
                    <a:pt x="80" y="82"/>
                  </a:lnTo>
                  <a:lnTo>
                    <a:pt x="0" y="129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8" name="Freeform 546">
              <a:extLst>
                <a:ext uri="{FF2B5EF4-FFF2-40B4-BE49-F238E27FC236}">
                  <a16:creationId xmlns:a16="http://schemas.microsoft.com/office/drawing/2014/main" id="{85DAE4A3-AEC0-8F42-8A3D-F56639975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629" y="4623145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9" name="Freeform 547">
              <a:extLst>
                <a:ext uri="{FF2B5EF4-FFF2-40B4-BE49-F238E27FC236}">
                  <a16:creationId xmlns:a16="http://schemas.microsoft.com/office/drawing/2014/main" id="{9E30D858-1431-1F47-944C-29F5A9A79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095" y="4686635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0" name="Freeform 548">
              <a:extLst>
                <a:ext uri="{FF2B5EF4-FFF2-40B4-BE49-F238E27FC236}">
                  <a16:creationId xmlns:a16="http://schemas.microsoft.com/office/drawing/2014/main" id="{1BA53882-DACB-0E45-9AD1-9DFFAD5CD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5259" y="4700391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9 h 25"/>
                <a:gd name="T4" fmla="*/ 18 w 18"/>
                <a:gd name="T5" fmla="*/ 25 h 25"/>
                <a:gd name="T6" fmla="*/ 0 w 18"/>
                <a:gd name="T7" fmla="*/ 15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9"/>
                  </a:lnTo>
                  <a:lnTo>
                    <a:pt x="18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1" name="Freeform 549">
              <a:extLst>
                <a:ext uri="{FF2B5EF4-FFF2-40B4-BE49-F238E27FC236}">
                  <a16:creationId xmlns:a16="http://schemas.microsoft.com/office/drawing/2014/main" id="{9BED3C77-B327-8648-B929-D4CE2B1F8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7480" y="4712032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0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0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2" name="Freeform 550">
              <a:extLst>
                <a:ext uri="{FF2B5EF4-FFF2-40B4-BE49-F238E27FC236}">
                  <a16:creationId xmlns:a16="http://schemas.microsoft.com/office/drawing/2014/main" id="{3B96D640-30BF-964D-B90C-62E52F91E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6" y="4651715"/>
              <a:ext cx="14814" cy="25396"/>
            </a:xfrm>
            <a:custGeom>
              <a:avLst/>
              <a:gdLst>
                <a:gd name="T0" fmla="*/ 12 w 14"/>
                <a:gd name="T1" fmla="*/ 17 h 24"/>
                <a:gd name="T2" fmla="*/ 11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0 h 24"/>
                <a:gd name="T10" fmla="*/ 5 w 14"/>
                <a:gd name="T11" fmla="*/ 20 h 24"/>
                <a:gd name="T12" fmla="*/ 2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2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7"/>
                  </a:moveTo>
                  <a:lnTo>
                    <a:pt x="11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3" name="Freeform 551">
              <a:extLst>
                <a:ext uri="{FF2B5EF4-FFF2-40B4-BE49-F238E27FC236}">
                  <a16:creationId xmlns:a16="http://schemas.microsoft.com/office/drawing/2014/main" id="{8FD89007-1554-2348-8AEF-F1A12FEF1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717322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6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6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4" name="Freeform 552">
              <a:extLst>
                <a:ext uri="{FF2B5EF4-FFF2-40B4-BE49-F238E27FC236}">
                  <a16:creationId xmlns:a16="http://schemas.microsoft.com/office/drawing/2014/main" id="{296FB6D0-258F-7B48-A5B5-74A87D8FA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631610"/>
              <a:ext cx="182005" cy="106876"/>
            </a:xfrm>
            <a:custGeom>
              <a:avLst/>
              <a:gdLst>
                <a:gd name="T0" fmla="*/ 79 w 172"/>
                <a:gd name="T1" fmla="*/ 0 h 101"/>
                <a:gd name="T2" fmla="*/ 172 w 172"/>
                <a:gd name="T3" fmla="*/ 56 h 101"/>
                <a:gd name="T4" fmla="*/ 93 w 172"/>
                <a:gd name="T5" fmla="*/ 101 h 101"/>
                <a:gd name="T6" fmla="*/ 0 w 172"/>
                <a:gd name="T7" fmla="*/ 46 h 101"/>
                <a:gd name="T8" fmla="*/ 79 w 17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1">
                  <a:moveTo>
                    <a:pt x="79" y="0"/>
                  </a:moveTo>
                  <a:lnTo>
                    <a:pt x="172" y="56"/>
                  </a:lnTo>
                  <a:lnTo>
                    <a:pt x="93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5" name="Freeform 553">
              <a:extLst>
                <a:ext uri="{FF2B5EF4-FFF2-40B4-BE49-F238E27FC236}">
                  <a16:creationId xmlns:a16="http://schemas.microsoft.com/office/drawing/2014/main" id="{1BE21DD5-BDDF-1449-983F-F3695200F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256" y="4650658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6" name="Freeform 554">
              <a:extLst>
                <a:ext uri="{FF2B5EF4-FFF2-40B4-BE49-F238E27FC236}">
                  <a16:creationId xmlns:a16="http://schemas.microsoft.com/office/drawing/2014/main" id="{0D79246F-AE7E-6A41-AF06-4C9A205BE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88" y="4690868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5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7" name="Freeform 555">
              <a:extLst>
                <a:ext uri="{FF2B5EF4-FFF2-40B4-BE49-F238E27FC236}">
                  <a16:creationId xmlns:a16="http://schemas.microsoft.com/office/drawing/2014/main" id="{1189BF13-6874-3A4A-80F0-BAADE0C3E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8278" y="4680286"/>
              <a:ext cx="98410" cy="144970"/>
            </a:xfrm>
            <a:custGeom>
              <a:avLst/>
              <a:gdLst>
                <a:gd name="T0" fmla="*/ 93 w 93"/>
                <a:gd name="T1" fmla="*/ 55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5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8" name="Freeform 556">
              <a:extLst>
                <a:ext uri="{FF2B5EF4-FFF2-40B4-BE49-F238E27FC236}">
                  <a16:creationId xmlns:a16="http://schemas.microsoft.com/office/drawing/2014/main" id="{0BD5C5A9-71F1-CF44-B322-83D221CC5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743" y="4743777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9" name="Freeform 557">
              <a:extLst>
                <a:ext uri="{FF2B5EF4-FFF2-40B4-BE49-F238E27FC236}">
                  <a16:creationId xmlns:a16="http://schemas.microsoft.com/office/drawing/2014/main" id="{76449549-FFB5-CF4F-80C8-D3CBC926D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7907" y="4757532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10 h 25"/>
                <a:gd name="T4" fmla="*/ 18 w 18"/>
                <a:gd name="T5" fmla="*/ 25 h 25"/>
                <a:gd name="T6" fmla="*/ 0 w 18"/>
                <a:gd name="T7" fmla="*/ 16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10"/>
                  </a:lnTo>
                  <a:lnTo>
                    <a:pt x="18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0" name="Freeform 558">
              <a:extLst>
                <a:ext uri="{FF2B5EF4-FFF2-40B4-BE49-F238E27FC236}">
                  <a16:creationId xmlns:a16="http://schemas.microsoft.com/office/drawing/2014/main" id="{25B422A1-1905-854B-AC94-9B545F020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129" y="477023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1" name="Freeform 559">
              <a:extLst>
                <a:ext uri="{FF2B5EF4-FFF2-40B4-BE49-F238E27FC236}">
                  <a16:creationId xmlns:a16="http://schemas.microsoft.com/office/drawing/2014/main" id="{4B782A8A-96A7-9B47-8B22-7F8AC6D49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3724" y="4708857"/>
              <a:ext cx="14814" cy="25396"/>
            </a:xfrm>
            <a:custGeom>
              <a:avLst/>
              <a:gdLst>
                <a:gd name="T0" fmla="*/ 12 w 14"/>
                <a:gd name="T1" fmla="*/ 18 h 24"/>
                <a:gd name="T2" fmla="*/ 11 w 14"/>
                <a:gd name="T3" fmla="*/ 17 h 24"/>
                <a:gd name="T4" fmla="*/ 10 w 14"/>
                <a:gd name="T5" fmla="*/ 19 h 24"/>
                <a:gd name="T6" fmla="*/ 7 w 14"/>
                <a:gd name="T7" fmla="*/ 18 h 24"/>
                <a:gd name="T8" fmla="*/ 6 w 14"/>
                <a:gd name="T9" fmla="*/ 22 h 24"/>
                <a:gd name="T10" fmla="*/ 5 w 14"/>
                <a:gd name="T11" fmla="*/ 20 h 24"/>
                <a:gd name="T12" fmla="*/ 3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2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2" y="18"/>
                  </a:moveTo>
                  <a:lnTo>
                    <a:pt x="11" y="17"/>
                  </a:lnTo>
                  <a:lnTo>
                    <a:pt x="10" y="19"/>
                  </a:lnTo>
                  <a:lnTo>
                    <a:pt x="7" y="18"/>
                  </a:lnTo>
                  <a:lnTo>
                    <a:pt x="6" y="22"/>
                  </a:lnTo>
                  <a:lnTo>
                    <a:pt x="5" y="20"/>
                  </a:lnTo>
                  <a:lnTo>
                    <a:pt x="3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2" name="Freeform 560">
              <a:extLst>
                <a:ext uri="{FF2B5EF4-FFF2-40B4-BE49-F238E27FC236}">
                  <a16:creationId xmlns:a16="http://schemas.microsoft.com/office/drawing/2014/main" id="{E422CBA8-400D-D246-8A8A-AAD7B32F4A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87700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3" name="Freeform 561">
              <a:extLst>
                <a:ext uri="{FF2B5EF4-FFF2-40B4-BE49-F238E27FC236}">
                  <a16:creationId xmlns:a16="http://schemas.microsoft.com/office/drawing/2014/main" id="{34AA7626-EC84-5D4A-85F2-10D025BF7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01988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6 h 102"/>
                <a:gd name="T4" fmla="*/ 94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6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4" name="Freeform 562">
              <a:extLst>
                <a:ext uri="{FF2B5EF4-FFF2-40B4-BE49-F238E27FC236}">
                  <a16:creationId xmlns:a16="http://schemas.microsoft.com/office/drawing/2014/main" id="{642E4135-3367-0C43-999C-971B9F13D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267" y="4421035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5" name="Freeform 563">
              <a:extLst>
                <a:ext uri="{FF2B5EF4-FFF2-40B4-BE49-F238E27FC236}">
                  <a16:creationId xmlns:a16="http://schemas.microsoft.com/office/drawing/2014/main" id="{4D2F7DF8-8332-7D40-BA14-3DA7880D9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41" y="4461245"/>
              <a:ext cx="84654" cy="134388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0 h 127"/>
                <a:gd name="T4" fmla="*/ 0 w 80"/>
                <a:gd name="T5" fmla="*/ 127 h 127"/>
                <a:gd name="T6" fmla="*/ 0 w 80"/>
                <a:gd name="T7" fmla="*/ 46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6" name="Freeform 564">
              <a:extLst>
                <a:ext uri="{FF2B5EF4-FFF2-40B4-BE49-F238E27FC236}">
                  <a16:creationId xmlns:a16="http://schemas.microsoft.com/office/drawing/2014/main" id="{2559009C-8F84-C249-9327-057482ED9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173" y="4451722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7" name="Freeform 565">
              <a:extLst>
                <a:ext uri="{FF2B5EF4-FFF2-40B4-BE49-F238E27FC236}">
                  <a16:creationId xmlns:a16="http://schemas.microsoft.com/office/drawing/2014/main" id="{C50C46C9-C506-584C-B79C-52670252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8755" y="451415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8" name="Freeform 566">
              <a:extLst>
                <a:ext uri="{FF2B5EF4-FFF2-40B4-BE49-F238E27FC236}">
                  <a16:creationId xmlns:a16="http://schemas.microsoft.com/office/drawing/2014/main" id="{712BD4C2-C937-4848-B31B-537891DC9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9918" y="452791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9" name="Freeform 567">
              <a:extLst>
                <a:ext uri="{FF2B5EF4-FFF2-40B4-BE49-F238E27FC236}">
                  <a16:creationId xmlns:a16="http://schemas.microsoft.com/office/drawing/2014/main" id="{FB76B58E-A549-E347-9713-887E973AF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139" y="4539550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0" name="Freeform 568">
              <a:extLst>
                <a:ext uri="{FF2B5EF4-FFF2-40B4-BE49-F238E27FC236}">
                  <a16:creationId xmlns:a16="http://schemas.microsoft.com/office/drawing/2014/main" id="{9ABA1243-853A-004B-A025-BACBD5ECD2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677" y="4479234"/>
              <a:ext cx="14814" cy="25396"/>
            </a:xfrm>
            <a:custGeom>
              <a:avLst/>
              <a:gdLst>
                <a:gd name="T0" fmla="*/ 13 w 14"/>
                <a:gd name="T1" fmla="*/ 17 h 24"/>
                <a:gd name="T2" fmla="*/ 11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1 h 24"/>
                <a:gd name="T10" fmla="*/ 5 w 14"/>
                <a:gd name="T11" fmla="*/ 21 h 24"/>
                <a:gd name="T12" fmla="*/ 3 w 14"/>
                <a:gd name="T13" fmla="*/ 23 h 24"/>
                <a:gd name="T14" fmla="*/ 2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7"/>
                  </a:moveTo>
                  <a:lnTo>
                    <a:pt x="11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1"/>
                  </a:lnTo>
                  <a:lnTo>
                    <a:pt x="5" y="21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1" name="Freeform 569">
              <a:extLst>
                <a:ext uri="{FF2B5EF4-FFF2-40B4-BE49-F238E27FC236}">
                  <a16:creationId xmlns:a16="http://schemas.microsoft.com/office/drawing/2014/main" id="{E36EADC5-E1F2-284B-B773-13DDCEECA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544841"/>
              <a:ext cx="184122" cy="107933"/>
            </a:xfrm>
            <a:custGeom>
              <a:avLst/>
              <a:gdLst>
                <a:gd name="T0" fmla="*/ 80 w 174"/>
                <a:gd name="T1" fmla="*/ 0 h 102"/>
                <a:gd name="T2" fmla="*/ 174 w 174"/>
                <a:gd name="T3" fmla="*/ 56 h 102"/>
                <a:gd name="T4" fmla="*/ 95 w 174"/>
                <a:gd name="T5" fmla="*/ 102 h 102"/>
                <a:gd name="T6" fmla="*/ 0 w 174"/>
                <a:gd name="T7" fmla="*/ 47 h 102"/>
                <a:gd name="T8" fmla="*/ 80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80" y="0"/>
                  </a:moveTo>
                  <a:lnTo>
                    <a:pt x="174" y="56"/>
                  </a:lnTo>
                  <a:lnTo>
                    <a:pt x="95" y="102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2" name="Freeform 570">
              <a:extLst>
                <a:ext uri="{FF2B5EF4-FFF2-40B4-BE49-F238E27FC236}">
                  <a16:creationId xmlns:a16="http://schemas.microsoft.com/office/drawing/2014/main" id="{EE58D5F2-96ED-D948-8879-3D0511AF5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1" y="4460187"/>
              <a:ext cx="184122" cy="106876"/>
            </a:xfrm>
            <a:custGeom>
              <a:avLst/>
              <a:gdLst>
                <a:gd name="T0" fmla="*/ 80 w 174"/>
                <a:gd name="T1" fmla="*/ 0 h 101"/>
                <a:gd name="T2" fmla="*/ 174 w 174"/>
                <a:gd name="T3" fmla="*/ 55 h 101"/>
                <a:gd name="T4" fmla="*/ 95 w 174"/>
                <a:gd name="T5" fmla="*/ 101 h 101"/>
                <a:gd name="T6" fmla="*/ 0 w 174"/>
                <a:gd name="T7" fmla="*/ 45 h 101"/>
                <a:gd name="T8" fmla="*/ 80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80" y="0"/>
                  </a:moveTo>
                  <a:lnTo>
                    <a:pt x="174" y="55"/>
                  </a:lnTo>
                  <a:lnTo>
                    <a:pt x="95" y="101"/>
                  </a:lnTo>
                  <a:lnTo>
                    <a:pt x="0" y="4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3" name="Freeform 571">
              <a:extLst>
                <a:ext uri="{FF2B5EF4-FFF2-40B4-BE49-F238E27FC236}">
                  <a16:creationId xmlns:a16="http://schemas.microsoft.com/office/drawing/2014/main" id="{1A08CD95-41BC-FE4A-8CB3-9A86E694D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7857" y="4478176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5 w 108"/>
                <a:gd name="T3" fmla="*/ 0 h 63"/>
                <a:gd name="T4" fmla="*/ 108 w 108"/>
                <a:gd name="T5" fmla="*/ 55 h 63"/>
                <a:gd name="T6" fmla="*/ 94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5" y="0"/>
                  </a:lnTo>
                  <a:lnTo>
                    <a:pt x="108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4" name="Freeform 572">
              <a:extLst>
                <a:ext uri="{FF2B5EF4-FFF2-40B4-BE49-F238E27FC236}">
                  <a16:creationId xmlns:a16="http://schemas.microsoft.com/office/drawing/2014/main" id="{BF71498A-9765-B043-91B5-569109C40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1347" y="4518386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1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1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5" name="Freeform 573">
              <a:extLst>
                <a:ext uri="{FF2B5EF4-FFF2-40B4-BE49-F238E27FC236}">
                  <a16:creationId xmlns:a16="http://schemas.microsoft.com/office/drawing/2014/main" id="{E3FD3862-B0AA-EF47-9144-8CCDFF5EB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0822" y="4507804"/>
              <a:ext cx="100526" cy="144970"/>
            </a:xfrm>
            <a:custGeom>
              <a:avLst/>
              <a:gdLst>
                <a:gd name="T0" fmla="*/ 95 w 95"/>
                <a:gd name="T1" fmla="*/ 56 h 137"/>
                <a:gd name="T2" fmla="*/ 95 w 95"/>
                <a:gd name="T3" fmla="*/ 137 h 137"/>
                <a:gd name="T4" fmla="*/ 0 w 95"/>
                <a:gd name="T5" fmla="*/ 82 h 137"/>
                <a:gd name="T6" fmla="*/ 0 w 95"/>
                <a:gd name="T7" fmla="*/ 0 h 137"/>
                <a:gd name="T8" fmla="*/ 95 w 95"/>
                <a:gd name="T9" fmla="*/ 5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7">
                  <a:moveTo>
                    <a:pt x="95" y="56"/>
                  </a:moveTo>
                  <a:lnTo>
                    <a:pt x="95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5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6" name="Freeform 574">
              <a:extLst>
                <a:ext uri="{FF2B5EF4-FFF2-40B4-BE49-F238E27FC236}">
                  <a16:creationId xmlns:a16="http://schemas.microsoft.com/office/drawing/2014/main" id="{DD905187-BF03-1047-87C0-2B11BE799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03" y="4571295"/>
              <a:ext cx="16931" cy="27512"/>
            </a:xfrm>
            <a:custGeom>
              <a:avLst/>
              <a:gdLst>
                <a:gd name="T0" fmla="*/ 0 w 16"/>
                <a:gd name="T1" fmla="*/ 0 h 26"/>
                <a:gd name="T2" fmla="*/ 16 w 16"/>
                <a:gd name="T3" fmla="*/ 10 h 26"/>
                <a:gd name="T4" fmla="*/ 16 w 16"/>
                <a:gd name="T5" fmla="*/ 26 h 26"/>
                <a:gd name="T6" fmla="*/ 0 w 16"/>
                <a:gd name="T7" fmla="*/ 16 h 26"/>
                <a:gd name="T8" fmla="*/ 0 w 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6">
                  <a:moveTo>
                    <a:pt x="0" y="0"/>
                  </a:moveTo>
                  <a:lnTo>
                    <a:pt x="16" y="10"/>
                  </a:lnTo>
                  <a:lnTo>
                    <a:pt x="16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7" name="Freeform 575">
              <a:extLst>
                <a:ext uri="{FF2B5EF4-FFF2-40B4-BE49-F238E27FC236}">
                  <a16:creationId xmlns:a16="http://schemas.microsoft.com/office/drawing/2014/main" id="{8C3A72B5-3298-5B43-A31E-D992079A3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2567" y="4585051"/>
              <a:ext cx="19047" cy="26455"/>
            </a:xfrm>
            <a:custGeom>
              <a:avLst/>
              <a:gdLst>
                <a:gd name="T0" fmla="*/ 0 w 18"/>
                <a:gd name="T1" fmla="*/ 0 h 25"/>
                <a:gd name="T2" fmla="*/ 18 w 18"/>
                <a:gd name="T3" fmla="*/ 10 h 25"/>
                <a:gd name="T4" fmla="*/ 18 w 18"/>
                <a:gd name="T5" fmla="*/ 25 h 25"/>
                <a:gd name="T6" fmla="*/ 0 w 18"/>
                <a:gd name="T7" fmla="*/ 16 h 25"/>
                <a:gd name="T8" fmla="*/ 0 w 18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0" y="0"/>
                  </a:moveTo>
                  <a:lnTo>
                    <a:pt x="18" y="10"/>
                  </a:lnTo>
                  <a:lnTo>
                    <a:pt x="18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8" name="Freeform 576">
              <a:extLst>
                <a:ext uri="{FF2B5EF4-FFF2-40B4-BE49-F238E27FC236}">
                  <a16:creationId xmlns:a16="http://schemas.microsoft.com/office/drawing/2014/main" id="{36279793-D920-FB4B-B552-244DA2B74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4788" y="4597750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5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9" name="Freeform 577">
              <a:extLst>
                <a:ext uri="{FF2B5EF4-FFF2-40B4-BE49-F238E27FC236}">
                  <a16:creationId xmlns:a16="http://schemas.microsoft.com/office/drawing/2014/main" id="{A709B61F-F7D1-974F-A78E-324485D02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7325" y="4536375"/>
              <a:ext cx="14814" cy="25396"/>
            </a:xfrm>
            <a:custGeom>
              <a:avLst/>
              <a:gdLst>
                <a:gd name="T0" fmla="*/ 13 w 14"/>
                <a:gd name="T1" fmla="*/ 18 h 24"/>
                <a:gd name="T2" fmla="*/ 12 w 14"/>
                <a:gd name="T3" fmla="*/ 17 h 24"/>
                <a:gd name="T4" fmla="*/ 9 w 14"/>
                <a:gd name="T5" fmla="*/ 19 h 24"/>
                <a:gd name="T6" fmla="*/ 8 w 14"/>
                <a:gd name="T7" fmla="*/ 18 h 24"/>
                <a:gd name="T8" fmla="*/ 6 w 14"/>
                <a:gd name="T9" fmla="*/ 22 h 24"/>
                <a:gd name="T10" fmla="*/ 5 w 14"/>
                <a:gd name="T11" fmla="*/ 21 h 24"/>
                <a:gd name="T12" fmla="*/ 4 w 14"/>
                <a:gd name="T13" fmla="*/ 23 h 24"/>
                <a:gd name="T14" fmla="*/ 1 w 14"/>
                <a:gd name="T15" fmla="*/ 22 h 24"/>
                <a:gd name="T16" fmla="*/ 0 w 14"/>
                <a:gd name="T17" fmla="*/ 24 h 24"/>
                <a:gd name="T18" fmla="*/ 0 w 14"/>
                <a:gd name="T19" fmla="*/ 8 h 24"/>
                <a:gd name="T20" fmla="*/ 14 w 14"/>
                <a:gd name="T21" fmla="*/ 0 h 24"/>
                <a:gd name="T22" fmla="*/ 14 w 14"/>
                <a:gd name="T23" fmla="*/ 15 h 24"/>
                <a:gd name="T24" fmla="*/ 13 w 14"/>
                <a:gd name="T25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4">
                  <a:moveTo>
                    <a:pt x="13" y="18"/>
                  </a:moveTo>
                  <a:lnTo>
                    <a:pt x="12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6" y="22"/>
                  </a:lnTo>
                  <a:lnTo>
                    <a:pt x="5" y="21"/>
                  </a:lnTo>
                  <a:lnTo>
                    <a:pt x="4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0" name="Freeform 578">
              <a:extLst>
                <a:ext uri="{FF2B5EF4-FFF2-40B4-BE49-F238E27FC236}">
                  <a16:creationId xmlns:a16="http://schemas.microsoft.com/office/drawing/2014/main" id="{8E4C9D56-1379-CA4E-AF96-D55B81E90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6" y="4834780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1" name="Freeform 579">
              <a:extLst>
                <a:ext uri="{FF2B5EF4-FFF2-40B4-BE49-F238E27FC236}">
                  <a16:creationId xmlns:a16="http://schemas.microsoft.com/office/drawing/2014/main" id="{ECD9642A-BD6B-2149-8E81-CE3800C747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6" y="4749067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3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2" name="Freeform 580">
              <a:extLst>
                <a:ext uri="{FF2B5EF4-FFF2-40B4-BE49-F238E27FC236}">
                  <a16:creationId xmlns:a16="http://schemas.microsoft.com/office/drawing/2014/main" id="{83B9AEE2-7774-AF4B-92AC-AECE45F29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5" y="4768114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4 w 108"/>
                <a:gd name="T3" fmla="*/ 0 h 63"/>
                <a:gd name="T4" fmla="*/ 108 w 108"/>
                <a:gd name="T5" fmla="*/ 55 h 63"/>
                <a:gd name="T6" fmla="*/ 95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4" y="0"/>
                  </a:lnTo>
                  <a:lnTo>
                    <a:pt x="108" y="55"/>
                  </a:lnTo>
                  <a:lnTo>
                    <a:pt x="95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3" name="Freeform 581">
              <a:extLst>
                <a:ext uri="{FF2B5EF4-FFF2-40B4-BE49-F238E27FC236}">
                  <a16:creationId xmlns:a16="http://schemas.microsoft.com/office/drawing/2014/main" id="{7BCEA010-4E84-B84C-8080-252A73A65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496" y="4807267"/>
              <a:ext cx="84654" cy="135446"/>
            </a:xfrm>
            <a:custGeom>
              <a:avLst/>
              <a:gdLst>
                <a:gd name="T0" fmla="*/ 80 w 80"/>
                <a:gd name="T1" fmla="*/ 0 h 128"/>
                <a:gd name="T2" fmla="*/ 80 w 80"/>
                <a:gd name="T3" fmla="*/ 81 h 128"/>
                <a:gd name="T4" fmla="*/ 0 w 80"/>
                <a:gd name="T5" fmla="*/ 128 h 128"/>
                <a:gd name="T6" fmla="*/ 0 w 80"/>
                <a:gd name="T7" fmla="*/ 47 h 128"/>
                <a:gd name="T8" fmla="*/ 80 w 80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8">
                  <a:moveTo>
                    <a:pt x="80" y="0"/>
                  </a:moveTo>
                  <a:lnTo>
                    <a:pt x="80" y="81"/>
                  </a:lnTo>
                  <a:lnTo>
                    <a:pt x="0" y="128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4" name="Freeform 582">
              <a:extLst>
                <a:ext uri="{FF2B5EF4-FFF2-40B4-BE49-F238E27FC236}">
                  <a16:creationId xmlns:a16="http://schemas.microsoft.com/office/drawing/2014/main" id="{B3800C2C-29B4-AC43-B692-E1297913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3087" y="4798801"/>
              <a:ext cx="98410" cy="143911"/>
            </a:xfrm>
            <a:custGeom>
              <a:avLst/>
              <a:gdLst>
                <a:gd name="T0" fmla="*/ 93 w 93"/>
                <a:gd name="T1" fmla="*/ 55 h 136"/>
                <a:gd name="T2" fmla="*/ 93 w 93"/>
                <a:gd name="T3" fmla="*/ 136 h 136"/>
                <a:gd name="T4" fmla="*/ 0 w 93"/>
                <a:gd name="T5" fmla="*/ 81 h 136"/>
                <a:gd name="T6" fmla="*/ 0 w 93"/>
                <a:gd name="T7" fmla="*/ 0 h 136"/>
                <a:gd name="T8" fmla="*/ 93 w 93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6">
                  <a:moveTo>
                    <a:pt x="93" y="55"/>
                  </a:moveTo>
                  <a:lnTo>
                    <a:pt x="93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3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5" name="Freeform 583">
              <a:extLst>
                <a:ext uri="{FF2B5EF4-FFF2-40B4-BE49-F238E27FC236}">
                  <a16:creationId xmlns:a16="http://schemas.microsoft.com/office/drawing/2014/main" id="{7B364576-7404-0048-8A93-2CB93AD06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1552" y="4861233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1 h 25"/>
                <a:gd name="T4" fmla="*/ 17 w 17"/>
                <a:gd name="T5" fmla="*/ 25 h 25"/>
                <a:gd name="T6" fmla="*/ 0 w 17"/>
                <a:gd name="T7" fmla="*/ 16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1"/>
                  </a:lnTo>
                  <a:lnTo>
                    <a:pt x="17" y="25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6" name="Freeform 584">
              <a:extLst>
                <a:ext uri="{FF2B5EF4-FFF2-40B4-BE49-F238E27FC236}">
                  <a16:creationId xmlns:a16="http://schemas.microsoft.com/office/drawing/2014/main" id="{B8AF97BB-28DB-7042-A996-5112E6C58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773" y="4874989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9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9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7" name="Freeform 585">
              <a:extLst>
                <a:ext uri="{FF2B5EF4-FFF2-40B4-BE49-F238E27FC236}">
                  <a16:creationId xmlns:a16="http://schemas.microsoft.com/office/drawing/2014/main" id="{46566C28-A140-1C41-A2EB-5B7D5A1AC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5995" y="4886629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8" name="Freeform 586">
              <a:extLst>
                <a:ext uri="{FF2B5EF4-FFF2-40B4-BE49-F238E27FC236}">
                  <a16:creationId xmlns:a16="http://schemas.microsoft.com/office/drawing/2014/main" id="{9F71AF64-A17D-364C-82B3-9F7FDDB36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9590" y="4826314"/>
              <a:ext cx="13757" cy="25396"/>
            </a:xfrm>
            <a:custGeom>
              <a:avLst/>
              <a:gdLst>
                <a:gd name="T0" fmla="*/ 12 w 13"/>
                <a:gd name="T1" fmla="*/ 17 h 24"/>
                <a:gd name="T2" fmla="*/ 10 w 13"/>
                <a:gd name="T3" fmla="*/ 17 h 24"/>
                <a:gd name="T4" fmla="*/ 9 w 13"/>
                <a:gd name="T5" fmla="*/ 19 h 24"/>
                <a:gd name="T6" fmla="*/ 8 w 13"/>
                <a:gd name="T7" fmla="*/ 18 h 24"/>
                <a:gd name="T8" fmla="*/ 5 w 13"/>
                <a:gd name="T9" fmla="*/ 21 h 24"/>
                <a:gd name="T10" fmla="*/ 4 w 13"/>
                <a:gd name="T11" fmla="*/ 21 h 24"/>
                <a:gd name="T12" fmla="*/ 2 w 13"/>
                <a:gd name="T13" fmla="*/ 23 h 24"/>
                <a:gd name="T14" fmla="*/ 1 w 13"/>
                <a:gd name="T15" fmla="*/ 22 h 24"/>
                <a:gd name="T16" fmla="*/ 0 w 13"/>
                <a:gd name="T17" fmla="*/ 24 h 24"/>
                <a:gd name="T18" fmla="*/ 0 w 13"/>
                <a:gd name="T19" fmla="*/ 8 h 24"/>
                <a:gd name="T20" fmla="*/ 13 w 13"/>
                <a:gd name="T21" fmla="*/ 0 h 24"/>
                <a:gd name="T22" fmla="*/ 13 w 13"/>
                <a:gd name="T23" fmla="*/ 15 h 24"/>
                <a:gd name="T24" fmla="*/ 12 w 13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12" y="17"/>
                  </a:moveTo>
                  <a:lnTo>
                    <a:pt x="10" y="17"/>
                  </a:lnTo>
                  <a:lnTo>
                    <a:pt x="9" y="19"/>
                  </a:lnTo>
                  <a:lnTo>
                    <a:pt x="8" y="18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3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9" name="Freeform 587">
              <a:extLst>
                <a:ext uri="{FF2B5EF4-FFF2-40B4-BE49-F238E27FC236}">
                  <a16:creationId xmlns:a16="http://schemas.microsoft.com/office/drawing/2014/main" id="{9B1CD80D-39D3-8340-BC36-47DC4F5B9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91921"/>
              <a:ext cx="182005" cy="107933"/>
            </a:xfrm>
            <a:custGeom>
              <a:avLst/>
              <a:gdLst>
                <a:gd name="T0" fmla="*/ 79 w 172"/>
                <a:gd name="T1" fmla="*/ 0 h 102"/>
                <a:gd name="T2" fmla="*/ 172 w 172"/>
                <a:gd name="T3" fmla="*/ 55 h 102"/>
                <a:gd name="T4" fmla="*/ 93 w 172"/>
                <a:gd name="T5" fmla="*/ 102 h 102"/>
                <a:gd name="T6" fmla="*/ 0 w 172"/>
                <a:gd name="T7" fmla="*/ 47 h 102"/>
                <a:gd name="T8" fmla="*/ 79 w 172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2">
                  <a:moveTo>
                    <a:pt x="79" y="0"/>
                  </a:moveTo>
                  <a:lnTo>
                    <a:pt x="172" y="55"/>
                  </a:lnTo>
                  <a:lnTo>
                    <a:pt x="93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0" name="Freeform 588">
              <a:extLst>
                <a:ext uri="{FF2B5EF4-FFF2-40B4-BE49-F238E27FC236}">
                  <a16:creationId xmlns:a16="http://schemas.microsoft.com/office/drawing/2014/main" id="{59D017F8-F261-B04A-ADA9-03D1BD881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07266"/>
              <a:ext cx="182005" cy="106876"/>
            </a:xfrm>
            <a:custGeom>
              <a:avLst/>
              <a:gdLst>
                <a:gd name="T0" fmla="*/ 79 w 172"/>
                <a:gd name="T1" fmla="*/ 0 h 101"/>
                <a:gd name="T2" fmla="*/ 172 w 172"/>
                <a:gd name="T3" fmla="*/ 55 h 101"/>
                <a:gd name="T4" fmla="*/ 93 w 172"/>
                <a:gd name="T5" fmla="*/ 101 h 101"/>
                <a:gd name="T6" fmla="*/ 0 w 172"/>
                <a:gd name="T7" fmla="*/ 45 h 101"/>
                <a:gd name="T8" fmla="*/ 79 w 172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101">
                  <a:moveTo>
                    <a:pt x="79" y="0"/>
                  </a:moveTo>
                  <a:lnTo>
                    <a:pt x="172" y="55"/>
                  </a:lnTo>
                  <a:lnTo>
                    <a:pt x="93" y="101"/>
                  </a:lnTo>
                  <a:lnTo>
                    <a:pt x="0" y="45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1" name="Freeform 589">
              <a:extLst>
                <a:ext uri="{FF2B5EF4-FFF2-40B4-BE49-F238E27FC236}">
                  <a16:creationId xmlns:a16="http://schemas.microsoft.com/office/drawing/2014/main" id="{F78E4F05-E023-AC41-97AA-2A05BBE9D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771" y="4825256"/>
              <a:ext cx="113225" cy="66665"/>
            </a:xfrm>
            <a:custGeom>
              <a:avLst/>
              <a:gdLst>
                <a:gd name="T0" fmla="*/ 0 w 107"/>
                <a:gd name="T1" fmla="*/ 8 h 63"/>
                <a:gd name="T2" fmla="*/ 13 w 107"/>
                <a:gd name="T3" fmla="*/ 0 h 63"/>
                <a:gd name="T4" fmla="*/ 107 w 107"/>
                <a:gd name="T5" fmla="*/ 55 h 63"/>
                <a:gd name="T6" fmla="*/ 94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3" y="0"/>
                  </a:lnTo>
                  <a:lnTo>
                    <a:pt x="107" y="55"/>
                  </a:lnTo>
                  <a:lnTo>
                    <a:pt x="94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2" name="Freeform 590">
              <a:extLst>
                <a:ext uri="{FF2B5EF4-FFF2-40B4-BE49-F238E27FC236}">
                  <a16:creationId xmlns:a16="http://schemas.microsoft.com/office/drawing/2014/main" id="{ACAC06A4-14F1-9B4F-9882-35A33DD4F3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4145" y="4865466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0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3" name="Freeform 591">
              <a:extLst>
                <a:ext uri="{FF2B5EF4-FFF2-40B4-BE49-F238E27FC236}">
                  <a16:creationId xmlns:a16="http://schemas.microsoft.com/office/drawing/2014/main" id="{ED16D8E9-AFEE-594E-83D7-5BDFB2841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5735" y="4854884"/>
              <a:ext cx="98410" cy="144970"/>
            </a:xfrm>
            <a:custGeom>
              <a:avLst/>
              <a:gdLst>
                <a:gd name="T0" fmla="*/ 93 w 93"/>
                <a:gd name="T1" fmla="*/ 56 h 137"/>
                <a:gd name="T2" fmla="*/ 93 w 93"/>
                <a:gd name="T3" fmla="*/ 137 h 137"/>
                <a:gd name="T4" fmla="*/ 0 w 93"/>
                <a:gd name="T5" fmla="*/ 82 h 137"/>
                <a:gd name="T6" fmla="*/ 0 w 93"/>
                <a:gd name="T7" fmla="*/ 0 h 137"/>
                <a:gd name="T8" fmla="*/ 93 w 93"/>
                <a:gd name="T9" fmla="*/ 5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7">
                  <a:moveTo>
                    <a:pt x="93" y="56"/>
                  </a:moveTo>
                  <a:lnTo>
                    <a:pt x="93" y="137"/>
                  </a:lnTo>
                  <a:lnTo>
                    <a:pt x="0" y="82"/>
                  </a:lnTo>
                  <a:lnTo>
                    <a:pt x="0" y="0"/>
                  </a:lnTo>
                  <a:lnTo>
                    <a:pt x="93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4" name="Freeform 592">
              <a:extLst>
                <a:ext uri="{FF2B5EF4-FFF2-40B4-BE49-F238E27FC236}">
                  <a16:creationId xmlns:a16="http://schemas.microsoft.com/office/drawing/2014/main" id="{87A57F9E-C2F0-7641-B31E-2A4EA774D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200" y="4918374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0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0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5" name="Freeform 593">
              <a:extLst>
                <a:ext uri="{FF2B5EF4-FFF2-40B4-BE49-F238E27FC236}">
                  <a16:creationId xmlns:a16="http://schemas.microsoft.com/office/drawing/2014/main" id="{F1EC4BC5-AC64-7A4E-ADF7-950506F2D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6422" y="4932130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6" name="Freeform 594">
              <a:extLst>
                <a:ext uri="{FF2B5EF4-FFF2-40B4-BE49-F238E27FC236}">
                  <a16:creationId xmlns:a16="http://schemas.microsoft.com/office/drawing/2014/main" id="{E637ACE6-CBFE-DD4B-9F6F-5195133E1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585" y="4943771"/>
              <a:ext cx="19047" cy="28571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7" name="Freeform 595">
              <a:extLst>
                <a:ext uri="{FF2B5EF4-FFF2-40B4-BE49-F238E27FC236}">
                  <a16:creationId xmlns:a16="http://schemas.microsoft.com/office/drawing/2014/main" id="{6268576D-1827-7C43-9B39-754D957AB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8" y="4883455"/>
              <a:ext cx="13757" cy="25396"/>
            </a:xfrm>
            <a:custGeom>
              <a:avLst/>
              <a:gdLst>
                <a:gd name="T0" fmla="*/ 11 w 13"/>
                <a:gd name="T1" fmla="*/ 17 h 24"/>
                <a:gd name="T2" fmla="*/ 10 w 13"/>
                <a:gd name="T3" fmla="*/ 17 h 24"/>
                <a:gd name="T4" fmla="*/ 9 w 13"/>
                <a:gd name="T5" fmla="*/ 19 h 24"/>
                <a:gd name="T6" fmla="*/ 7 w 13"/>
                <a:gd name="T7" fmla="*/ 18 h 24"/>
                <a:gd name="T8" fmla="*/ 5 w 13"/>
                <a:gd name="T9" fmla="*/ 21 h 24"/>
                <a:gd name="T10" fmla="*/ 4 w 13"/>
                <a:gd name="T11" fmla="*/ 21 h 24"/>
                <a:gd name="T12" fmla="*/ 2 w 13"/>
                <a:gd name="T13" fmla="*/ 23 h 24"/>
                <a:gd name="T14" fmla="*/ 1 w 13"/>
                <a:gd name="T15" fmla="*/ 22 h 24"/>
                <a:gd name="T16" fmla="*/ 0 w 13"/>
                <a:gd name="T17" fmla="*/ 24 h 24"/>
                <a:gd name="T18" fmla="*/ 0 w 13"/>
                <a:gd name="T19" fmla="*/ 8 h 24"/>
                <a:gd name="T20" fmla="*/ 13 w 13"/>
                <a:gd name="T21" fmla="*/ 0 h 24"/>
                <a:gd name="T22" fmla="*/ 13 w 13"/>
                <a:gd name="T23" fmla="*/ 15 h 24"/>
                <a:gd name="T24" fmla="*/ 11 w 13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4">
                  <a:moveTo>
                    <a:pt x="11" y="17"/>
                  </a:moveTo>
                  <a:lnTo>
                    <a:pt x="10" y="17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3"/>
                  </a:lnTo>
                  <a:lnTo>
                    <a:pt x="1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3" y="15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8" name="Freeform 596">
              <a:extLst>
                <a:ext uri="{FF2B5EF4-FFF2-40B4-BE49-F238E27FC236}">
                  <a16:creationId xmlns:a16="http://schemas.microsoft.com/office/drawing/2014/main" id="{6DA2A0A4-5625-6C43-B322-7DF76CA12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901444"/>
              <a:ext cx="183064" cy="107933"/>
            </a:xfrm>
            <a:custGeom>
              <a:avLst/>
              <a:gdLst>
                <a:gd name="T0" fmla="*/ 79 w 173"/>
                <a:gd name="T1" fmla="*/ 0 h 102"/>
                <a:gd name="T2" fmla="*/ 173 w 173"/>
                <a:gd name="T3" fmla="*/ 55 h 102"/>
                <a:gd name="T4" fmla="*/ 94 w 173"/>
                <a:gd name="T5" fmla="*/ 102 h 102"/>
                <a:gd name="T6" fmla="*/ 0 w 173"/>
                <a:gd name="T7" fmla="*/ 47 h 102"/>
                <a:gd name="T8" fmla="*/ 79 w 173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2">
                  <a:moveTo>
                    <a:pt x="79" y="0"/>
                  </a:moveTo>
                  <a:lnTo>
                    <a:pt x="173" y="55"/>
                  </a:lnTo>
                  <a:lnTo>
                    <a:pt x="94" y="102"/>
                  </a:lnTo>
                  <a:lnTo>
                    <a:pt x="0" y="47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9" name="Freeform 597">
              <a:extLst>
                <a:ext uri="{FF2B5EF4-FFF2-40B4-BE49-F238E27FC236}">
                  <a16:creationId xmlns:a16="http://schemas.microsoft.com/office/drawing/2014/main" id="{7BF870EA-D8C9-854A-AAC5-F3E4420E5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816790"/>
              <a:ext cx="183064" cy="106876"/>
            </a:xfrm>
            <a:custGeom>
              <a:avLst/>
              <a:gdLst>
                <a:gd name="T0" fmla="*/ 79 w 173"/>
                <a:gd name="T1" fmla="*/ 0 h 101"/>
                <a:gd name="T2" fmla="*/ 173 w 173"/>
                <a:gd name="T3" fmla="*/ 55 h 101"/>
                <a:gd name="T4" fmla="*/ 94 w 173"/>
                <a:gd name="T5" fmla="*/ 101 h 101"/>
                <a:gd name="T6" fmla="*/ 0 w 173"/>
                <a:gd name="T7" fmla="*/ 46 h 101"/>
                <a:gd name="T8" fmla="*/ 79 w 173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01">
                  <a:moveTo>
                    <a:pt x="79" y="0"/>
                  </a:moveTo>
                  <a:lnTo>
                    <a:pt x="173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0" name="Freeform 598">
              <a:extLst>
                <a:ext uri="{FF2B5EF4-FFF2-40B4-BE49-F238E27FC236}">
                  <a16:creationId xmlns:a16="http://schemas.microsoft.com/office/drawing/2014/main" id="{E756D2DA-7BAF-A747-9422-41DDF57FA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21" y="4834779"/>
              <a:ext cx="114282" cy="66665"/>
            </a:xfrm>
            <a:custGeom>
              <a:avLst/>
              <a:gdLst>
                <a:gd name="T0" fmla="*/ 0 w 108"/>
                <a:gd name="T1" fmla="*/ 8 h 63"/>
                <a:gd name="T2" fmla="*/ 13 w 108"/>
                <a:gd name="T3" fmla="*/ 0 h 63"/>
                <a:gd name="T4" fmla="*/ 108 w 108"/>
                <a:gd name="T5" fmla="*/ 55 h 63"/>
                <a:gd name="T6" fmla="*/ 93 w 108"/>
                <a:gd name="T7" fmla="*/ 63 h 63"/>
                <a:gd name="T8" fmla="*/ 0 w 108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3">
                  <a:moveTo>
                    <a:pt x="0" y="8"/>
                  </a:moveTo>
                  <a:lnTo>
                    <a:pt x="13" y="0"/>
                  </a:lnTo>
                  <a:lnTo>
                    <a:pt x="108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1" name="Freeform 599">
              <a:extLst>
                <a:ext uri="{FF2B5EF4-FFF2-40B4-BE49-F238E27FC236}">
                  <a16:creationId xmlns:a16="http://schemas.microsoft.com/office/drawing/2014/main" id="{F75F2C4E-2BA1-BB4B-ADFE-65B64E5DE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7895" y="4874990"/>
              <a:ext cx="83596" cy="134388"/>
            </a:xfrm>
            <a:custGeom>
              <a:avLst/>
              <a:gdLst>
                <a:gd name="T0" fmla="*/ 79 w 79"/>
                <a:gd name="T1" fmla="*/ 0 h 127"/>
                <a:gd name="T2" fmla="*/ 79 w 79"/>
                <a:gd name="T3" fmla="*/ 80 h 127"/>
                <a:gd name="T4" fmla="*/ 0 w 79"/>
                <a:gd name="T5" fmla="*/ 127 h 127"/>
                <a:gd name="T6" fmla="*/ 0 w 79"/>
                <a:gd name="T7" fmla="*/ 46 h 127"/>
                <a:gd name="T8" fmla="*/ 79 w 79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27">
                  <a:moveTo>
                    <a:pt x="79" y="0"/>
                  </a:moveTo>
                  <a:lnTo>
                    <a:pt x="79" y="80"/>
                  </a:lnTo>
                  <a:lnTo>
                    <a:pt x="0" y="127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2" name="Freeform 600">
              <a:extLst>
                <a:ext uri="{FF2B5EF4-FFF2-40B4-BE49-F238E27FC236}">
                  <a16:creationId xmlns:a16="http://schemas.microsoft.com/office/drawing/2014/main" id="{3BC61A67-9332-174C-AA19-BDD2400611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27" y="4865466"/>
              <a:ext cx="99468" cy="143911"/>
            </a:xfrm>
            <a:custGeom>
              <a:avLst/>
              <a:gdLst>
                <a:gd name="T0" fmla="*/ 94 w 94"/>
                <a:gd name="T1" fmla="*/ 55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5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3" name="Freeform 601">
              <a:extLst>
                <a:ext uri="{FF2B5EF4-FFF2-40B4-BE49-F238E27FC236}">
                  <a16:creationId xmlns:a16="http://schemas.microsoft.com/office/drawing/2014/main" id="{CA5B3526-A807-0D4C-B0B3-A7ACAA8F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951" y="4927898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4" name="Freeform 602">
              <a:extLst>
                <a:ext uri="{FF2B5EF4-FFF2-40B4-BE49-F238E27FC236}">
                  <a16:creationId xmlns:a16="http://schemas.microsoft.com/office/drawing/2014/main" id="{FECB47C2-268C-3543-8E4D-7B87CCDF4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72" y="4941654"/>
              <a:ext cx="17989" cy="26455"/>
            </a:xfrm>
            <a:custGeom>
              <a:avLst/>
              <a:gdLst>
                <a:gd name="T0" fmla="*/ 0 w 17"/>
                <a:gd name="T1" fmla="*/ 0 h 25"/>
                <a:gd name="T2" fmla="*/ 17 w 17"/>
                <a:gd name="T3" fmla="*/ 10 h 25"/>
                <a:gd name="T4" fmla="*/ 17 w 17"/>
                <a:gd name="T5" fmla="*/ 25 h 25"/>
                <a:gd name="T6" fmla="*/ 0 w 17"/>
                <a:gd name="T7" fmla="*/ 15 h 25"/>
                <a:gd name="T8" fmla="*/ 0 w 1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5">
                  <a:moveTo>
                    <a:pt x="0" y="0"/>
                  </a:moveTo>
                  <a:lnTo>
                    <a:pt x="17" y="10"/>
                  </a:lnTo>
                  <a:lnTo>
                    <a:pt x="17" y="2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5" name="Freeform 603">
              <a:extLst>
                <a:ext uri="{FF2B5EF4-FFF2-40B4-BE49-F238E27FC236}">
                  <a16:creationId xmlns:a16="http://schemas.microsoft.com/office/drawing/2014/main" id="{F760B82B-51A0-804F-9CDD-2A88D7776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2394" y="4953294"/>
              <a:ext cx="17989" cy="28571"/>
            </a:xfrm>
            <a:custGeom>
              <a:avLst/>
              <a:gdLst>
                <a:gd name="T0" fmla="*/ 0 w 17"/>
                <a:gd name="T1" fmla="*/ 0 h 27"/>
                <a:gd name="T2" fmla="*/ 17 w 17"/>
                <a:gd name="T3" fmla="*/ 11 h 27"/>
                <a:gd name="T4" fmla="*/ 17 w 17"/>
                <a:gd name="T5" fmla="*/ 27 h 27"/>
                <a:gd name="T6" fmla="*/ 0 w 17"/>
                <a:gd name="T7" fmla="*/ 16 h 27"/>
                <a:gd name="T8" fmla="*/ 0 w 17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0" y="0"/>
                  </a:moveTo>
                  <a:lnTo>
                    <a:pt x="17" y="11"/>
                  </a:lnTo>
                  <a:lnTo>
                    <a:pt x="17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6" name="Freeform 604">
              <a:extLst>
                <a:ext uri="{FF2B5EF4-FFF2-40B4-BE49-F238E27FC236}">
                  <a16:creationId xmlns:a16="http://schemas.microsoft.com/office/drawing/2014/main" id="{79FB59EE-C2FB-F743-A42A-2BCABE9E1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4931" y="4892978"/>
              <a:ext cx="15873" cy="25396"/>
            </a:xfrm>
            <a:custGeom>
              <a:avLst/>
              <a:gdLst>
                <a:gd name="T0" fmla="*/ 12 w 15"/>
                <a:gd name="T1" fmla="*/ 17 h 24"/>
                <a:gd name="T2" fmla="*/ 11 w 15"/>
                <a:gd name="T3" fmla="*/ 17 h 24"/>
                <a:gd name="T4" fmla="*/ 9 w 15"/>
                <a:gd name="T5" fmla="*/ 20 h 24"/>
                <a:gd name="T6" fmla="*/ 8 w 15"/>
                <a:gd name="T7" fmla="*/ 18 h 24"/>
                <a:gd name="T8" fmla="*/ 7 w 15"/>
                <a:gd name="T9" fmla="*/ 21 h 24"/>
                <a:gd name="T10" fmla="*/ 4 w 15"/>
                <a:gd name="T11" fmla="*/ 21 h 24"/>
                <a:gd name="T12" fmla="*/ 3 w 15"/>
                <a:gd name="T13" fmla="*/ 23 h 24"/>
                <a:gd name="T14" fmla="*/ 2 w 15"/>
                <a:gd name="T15" fmla="*/ 22 h 24"/>
                <a:gd name="T16" fmla="*/ 0 w 15"/>
                <a:gd name="T17" fmla="*/ 24 h 24"/>
                <a:gd name="T18" fmla="*/ 0 w 15"/>
                <a:gd name="T19" fmla="*/ 8 h 24"/>
                <a:gd name="T20" fmla="*/ 15 w 15"/>
                <a:gd name="T21" fmla="*/ 0 h 24"/>
                <a:gd name="T22" fmla="*/ 15 w 15"/>
                <a:gd name="T23" fmla="*/ 15 h 24"/>
                <a:gd name="T24" fmla="*/ 12 w 15"/>
                <a:gd name="T25" fmla="*/ 1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24">
                  <a:moveTo>
                    <a:pt x="12" y="17"/>
                  </a:moveTo>
                  <a:lnTo>
                    <a:pt x="11" y="17"/>
                  </a:lnTo>
                  <a:lnTo>
                    <a:pt x="9" y="20"/>
                  </a:lnTo>
                  <a:lnTo>
                    <a:pt x="8" y="18"/>
                  </a:lnTo>
                  <a:lnTo>
                    <a:pt x="7" y="21"/>
                  </a:lnTo>
                  <a:lnTo>
                    <a:pt x="4" y="21"/>
                  </a:lnTo>
                  <a:lnTo>
                    <a:pt x="3" y="23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0" y="8"/>
                  </a:lnTo>
                  <a:lnTo>
                    <a:pt x="15" y="0"/>
                  </a:lnTo>
                  <a:lnTo>
                    <a:pt x="15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7" name="Freeform 605">
              <a:extLst>
                <a:ext uri="{FF2B5EF4-FFF2-40B4-BE49-F238E27FC236}">
                  <a16:creationId xmlns:a16="http://schemas.microsoft.com/office/drawing/2014/main" id="{3CA4DF00-260C-7143-91EB-3D54B4D64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959643"/>
              <a:ext cx="184122" cy="106876"/>
            </a:xfrm>
            <a:custGeom>
              <a:avLst/>
              <a:gdLst>
                <a:gd name="T0" fmla="*/ 79 w 174"/>
                <a:gd name="T1" fmla="*/ 0 h 101"/>
                <a:gd name="T2" fmla="*/ 174 w 174"/>
                <a:gd name="T3" fmla="*/ 55 h 101"/>
                <a:gd name="T4" fmla="*/ 94 w 174"/>
                <a:gd name="T5" fmla="*/ 101 h 101"/>
                <a:gd name="T6" fmla="*/ 0 w 174"/>
                <a:gd name="T7" fmla="*/ 46 h 101"/>
                <a:gd name="T8" fmla="*/ 79 w 174"/>
                <a:gd name="T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1">
                  <a:moveTo>
                    <a:pt x="79" y="0"/>
                  </a:moveTo>
                  <a:lnTo>
                    <a:pt x="174" y="55"/>
                  </a:lnTo>
                  <a:lnTo>
                    <a:pt x="94" y="101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8" name="Freeform 606">
              <a:extLst>
                <a:ext uri="{FF2B5EF4-FFF2-40B4-BE49-F238E27FC236}">
                  <a16:creationId xmlns:a16="http://schemas.microsoft.com/office/drawing/2014/main" id="{E45927D6-F887-994D-8239-580B784DA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873932"/>
              <a:ext cx="184122" cy="107933"/>
            </a:xfrm>
            <a:custGeom>
              <a:avLst/>
              <a:gdLst>
                <a:gd name="T0" fmla="*/ 79 w 174"/>
                <a:gd name="T1" fmla="*/ 0 h 102"/>
                <a:gd name="T2" fmla="*/ 174 w 174"/>
                <a:gd name="T3" fmla="*/ 55 h 102"/>
                <a:gd name="T4" fmla="*/ 94 w 174"/>
                <a:gd name="T5" fmla="*/ 102 h 102"/>
                <a:gd name="T6" fmla="*/ 0 w 174"/>
                <a:gd name="T7" fmla="*/ 46 h 102"/>
                <a:gd name="T8" fmla="*/ 79 w 174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02">
                  <a:moveTo>
                    <a:pt x="79" y="0"/>
                  </a:moveTo>
                  <a:lnTo>
                    <a:pt x="174" y="55"/>
                  </a:lnTo>
                  <a:lnTo>
                    <a:pt x="94" y="102"/>
                  </a:lnTo>
                  <a:lnTo>
                    <a:pt x="0" y="4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79" name="Freeform 608">
              <a:extLst>
                <a:ext uri="{FF2B5EF4-FFF2-40B4-BE49-F238E27FC236}">
                  <a16:creationId xmlns:a16="http://schemas.microsoft.com/office/drawing/2014/main" id="{DCA2C394-3E86-6C46-A8BE-95E06381B7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9169" y="4892978"/>
              <a:ext cx="113225" cy="66664"/>
            </a:xfrm>
            <a:custGeom>
              <a:avLst/>
              <a:gdLst>
                <a:gd name="T0" fmla="*/ 0 w 107"/>
                <a:gd name="T1" fmla="*/ 8 h 63"/>
                <a:gd name="T2" fmla="*/ 14 w 107"/>
                <a:gd name="T3" fmla="*/ 0 h 63"/>
                <a:gd name="T4" fmla="*/ 107 w 107"/>
                <a:gd name="T5" fmla="*/ 55 h 63"/>
                <a:gd name="T6" fmla="*/ 93 w 107"/>
                <a:gd name="T7" fmla="*/ 63 h 63"/>
                <a:gd name="T8" fmla="*/ 0 w 107"/>
                <a:gd name="T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63">
                  <a:moveTo>
                    <a:pt x="0" y="8"/>
                  </a:moveTo>
                  <a:lnTo>
                    <a:pt x="14" y="0"/>
                  </a:lnTo>
                  <a:lnTo>
                    <a:pt x="107" y="55"/>
                  </a:lnTo>
                  <a:lnTo>
                    <a:pt x="93" y="63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0" name="Freeform 609">
              <a:extLst>
                <a:ext uri="{FF2B5EF4-FFF2-40B4-BE49-F238E27FC236}">
                  <a16:creationId xmlns:a16="http://schemas.microsoft.com/office/drawing/2014/main" id="{9EC230BA-1732-A747-A2FB-00414396F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0543" y="4932130"/>
              <a:ext cx="84654" cy="134387"/>
            </a:xfrm>
            <a:custGeom>
              <a:avLst/>
              <a:gdLst>
                <a:gd name="T0" fmla="*/ 80 w 80"/>
                <a:gd name="T1" fmla="*/ 0 h 127"/>
                <a:gd name="T2" fmla="*/ 80 w 80"/>
                <a:gd name="T3" fmla="*/ 81 h 127"/>
                <a:gd name="T4" fmla="*/ 0 w 80"/>
                <a:gd name="T5" fmla="*/ 127 h 127"/>
                <a:gd name="T6" fmla="*/ 0 w 80"/>
                <a:gd name="T7" fmla="*/ 47 h 127"/>
                <a:gd name="T8" fmla="*/ 80 w 80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7">
                  <a:moveTo>
                    <a:pt x="80" y="0"/>
                  </a:moveTo>
                  <a:lnTo>
                    <a:pt x="80" y="81"/>
                  </a:lnTo>
                  <a:lnTo>
                    <a:pt x="0" y="127"/>
                  </a:lnTo>
                  <a:lnTo>
                    <a:pt x="0" y="47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1" name="Freeform 610">
              <a:extLst>
                <a:ext uri="{FF2B5EF4-FFF2-40B4-BE49-F238E27FC236}">
                  <a16:creationId xmlns:a16="http://schemas.microsoft.com/office/drawing/2014/main" id="{6BD0AC74-BCA0-3C4C-ABB0-5520FBC5B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1075" y="4922607"/>
              <a:ext cx="99468" cy="143911"/>
            </a:xfrm>
            <a:custGeom>
              <a:avLst/>
              <a:gdLst>
                <a:gd name="T0" fmla="*/ 94 w 94"/>
                <a:gd name="T1" fmla="*/ 56 h 136"/>
                <a:gd name="T2" fmla="*/ 94 w 94"/>
                <a:gd name="T3" fmla="*/ 136 h 136"/>
                <a:gd name="T4" fmla="*/ 0 w 94"/>
                <a:gd name="T5" fmla="*/ 81 h 136"/>
                <a:gd name="T6" fmla="*/ 0 w 94"/>
                <a:gd name="T7" fmla="*/ 0 h 136"/>
                <a:gd name="T8" fmla="*/ 94 w 94"/>
                <a:gd name="T9" fmla="*/ 5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36">
                  <a:moveTo>
                    <a:pt x="94" y="56"/>
                  </a:moveTo>
                  <a:lnTo>
                    <a:pt x="94" y="136"/>
                  </a:lnTo>
                  <a:lnTo>
                    <a:pt x="0" y="81"/>
                  </a:lnTo>
                  <a:lnTo>
                    <a:pt x="0" y="0"/>
                  </a:lnTo>
                  <a:lnTo>
                    <a:pt x="94" y="56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2" name="Freeform 611">
              <a:extLst>
                <a:ext uri="{FF2B5EF4-FFF2-40B4-BE49-F238E27FC236}">
                  <a16:creationId xmlns:a16="http://schemas.microsoft.com/office/drawing/2014/main" id="{B161A160-8FCE-E747-B922-FA6C1C9B5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0599" y="4985039"/>
              <a:ext cx="19047" cy="28570"/>
            </a:xfrm>
            <a:custGeom>
              <a:avLst/>
              <a:gdLst>
                <a:gd name="T0" fmla="*/ 0 w 18"/>
                <a:gd name="T1" fmla="*/ 0 h 27"/>
                <a:gd name="T2" fmla="*/ 18 w 18"/>
                <a:gd name="T3" fmla="*/ 11 h 27"/>
                <a:gd name="T4" fmla="*/ 18 w 18"/>
                <a:gd name="T5" fmla="*/ 27 h 27"/>
                <a:gd name="T6" fmla="*/ 0 w 18"/>
                <a:gd name="T7" fmla="*/ 16 h 27"/>
                <a:gd name="T8" fmla="*/ 0 w 1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18" y="11"/>
                  </a:lnTo>
                  <a:lnTo>
                    <a:pt x="18" y="2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3" name="Freeform 612">
              <a:extLst>
                <a:ext uri="{FF2B5EF4-FFF2-40B4-BE49-F238E27FC236}">
                  <a16:creationId xmlns:a16="http://schemas.microsoft.com/office/drawing/2014/main" id="{389392EF-4030-6042-99C5-20B79CC14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2820" y="4998796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0 h 26"/>
                <a:gd name="T4" fmla="*/ 17 w 17"/>
                <a:gd name="T5" fmla="*/ 26 h 26"/>
                <a:gd name="T6" fmla="*/ 0 w 17"/>
                <a:gd name="T7" fmla="*/ 16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0"/>
                  </a:lnTo>
                  <a:lnTo>
                    <a:pt x="17" y="26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4" name="Freeform 613">
              <a:extLst>
                <a:ext uri="{FF2B5EF4-FFF2-40B4-BE49-F238E27FC236}">
                  <a16:creationId xmlns:a16="http://schemas.microsoft.com/office/drawing/2014/main" id="{9B96A4C7-4B3E-6342-AE80-1A004EACD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042" y="5011494"/>
              <a:ext cx="17989" cy="27512"/>
            </a:xfrm>
            <a:custGeom>
              <a:avLst/>
              <a:gdLst>
                <a:gd name="T0" fmla="*/ 0 w 17"/>
                <a:gd name="T1" fmla="*/ 0 h 26"/>
                <a:gd name="T2" fmla="*/ 17 w 17"/>
                <a:gd name="T3" fmla="*/ 11 h 26"/>
                <a:gd name="T4" fmla="*/ 17 w 17"/>
                <a:gd name="T5" fmla="*/ 26 h 26"/>
                <a:gd name="T6" fmla="*/ 0 w 17"/>
                <a:gd name="T7" fmla="*/ 15 h 26"/>
                <a:gd name="T8" fmla="*/ 0 w 1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0" y="0"/>
                  </a:moveTo>
                  <a:lnTo>
                    <a:pt x="17" y="11"/>
                  </a:lnTo>
                  <a:lnTo>
                    <a:pt x="17" y="26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5" name="Freeform 614">
              <a:extLst>
                <a:ext uri="{FF2B5EF4-FFF2-40B4-BE49-F238E27FC236}">
                  <a16:creationId xmlns:a16="http://schemas.microsoft.com/office/drawing/2014/main" id="{74BDBDE0-46CF-9A4A-B57A-282797441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579" y="4951177"/>
              <a:ext cx="14814" cy="24338"/>
            </a:xfrm>
            <a:custGeom>
              <a:avLst/>
              <a:gdLst>
                <a:gd name="T0" fmla="*/ 12 w 14"/>
                <a:gd name="T1" fmla="*/ 17 h 23"/>
                <a:gd name="T2" fmla="*/ 11 w 14"/>
                <a:gd name="T3" fmla="*/ 16 h 23"/>
                <a:gd name="T4" fmla="*/ 9 w 14"/>
                <a:gd name="T5" fmla="*/ 18 h 23"/>
                <a:gd name="T6" fmla="*/ 8 w 14"/>
                <a:gd name="T7" fmla="*/ 18 h 23"/>
                <a:gd name="T8" fmla="*/ 7 w 14"/>
                <a:gd name="T9" fmla="*/ 21 h 23"/>
                <a:gd name="T10" fmla="*/ 4 w 14"/>
                <a:gd name="T11" fmla="*/ 20 h 23"/>
                <a:gd name="T12" fmla="*/ 3 w 14"/>
                <a:gd name="T13" fmla="*/ 22 h 23"/>
                <a:gd name="T14" fmla="*/ 2 w 14"/>
                <a:gd name="T15" fmla="*/ 22 h 23"/>
                <a:gd name="T16" fmla="*/ 0 w 14"/>
                <a:gd name="T17" fmla="*/ 23 h 23"/>
                <a:gd name="T18" fmla="*/ 0 w 14"/>
                <a:gd name="T19" fmla="*/ 8 h 23"/>
                <a:gd name="T20" fmla="*/ 14 w 14"/>
                <a:gd name="T21" fmla="*/ 0 h 23"/>
                <a:gd name="T22" fmla="*/ 14 w 14"/>
                <a:gd name="T23" fmla="*/ 15 h 23"/>
                <a:gd name="T24" fmla="*/ 12 w 14"/>
                <a:gd name="T2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23">
                  <a:moveTo>
                    <a:pt x="12" y="17"/>
                  </a:moveTo>
                  <a:lnTo>
                    <a:pt x="11" y="16"/>
                  </a:lnTo>
                  <a:lnTo>
                    <a:pt x="9" y="18"/>
                  </a:lnTo>
                  <a:lnTo>
                    <a:pt x="8" y="18"/>
                  </a:lnTo>
                  <a:lnTo>
                    <a:pt x="7" y="21"/>
                  </a:lnTo>
                  <a:lnTo>
                    <a:pt x="4" y="20"/>
                  </a:lnTo>
                  <a:lnTo>
                    <a:pt x="3" y="22"/>
                  </a:lnTo>
                  <a:lnTo>
                    <a:pt x="2" y="22"/>
                  </a:lnTo>
                  <a:lnTo>
                    <a:pt x="0" y="23"/>
                  </a:lnTo>
                  <a:lnTo>
                    <a:pt x="0" y="8"/>
                  </a:lnTo>
                  <a:lnTo>
                    <a:pt x="14" y="0"/>
                  </a:lnTo>
                  <a:lnTo>
                    <a:pt x="14" y="15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6" name="Freeform 615">
              <a:extLst>
                <a:ext uri="{FF2B5EF4-FFF2-40B4-BE49-F238E27FC236}">
                  <a16:creationId xmlns:a16="http://schemas.microsoft.com/office/drawing/2014/main" id="{296255A1-C269-8C41-B75E-E654E351D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328" y="4245379"/>
              <a:ext cx="1700480" cy="967167"/>
            </a:xfrm>
            <a:custGeom>
              <a:avLst/>
              <a:gdLst>
                <a:gd name="T0" fmla="*/ 352 w 1607"/>
                <a:gd name="T1" fmla="*/ 0 h 914"/>
                <a:gd name="T2" fmla="*/ 0 w 1607"/>
                <a:gd name="T3" fmla="*/ 177 h 914"/>
                <a:gd name="T4" fmla="*/ 1255 w 1607"/>
                <a:gd name="T5" fmla="*/ 914 h 914"/>
                <a:gd name="T6" fmla="*/ 1607 w 1607"/>
                <a:gd name="T7" fmla="*/ 706 h 914"/>
                <a:gd name="T8" fmla="*/ 352 w 1607"/>
                <a:gd name="T9" fmla="*/ 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914">
                  <a:moveTo>
                    <a:pt x="352" y="0"/>
                  </a:moveTo>
                  <a:lnTo>
                    <a:pt x="0" y="177"/>
                  </a:lnTo>
                  <a:lnTo>
                    <a:pt x="1255" y="914"/>
                  </a:lnTo>
                  <a:lnTo>
                    <a:pt x="1607" y="706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C7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7" name="Freeform 616">
              <a:extLst>
                <a:ext uri="{FF2B5EF4-FFF2-40B4-BE49-F238E27FC236}">
                  <a16:creationId xmlns:a16="http://schemas.microsoft.com/office/drawing/2014/main" id="{663AC9B6-DB1F-284B-B6E6-1941F0B12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6328" y="4432674"/>
              <a:ext cx="1328004" cy="1143881"/>
            </a:xfrm>
            <a:custGeom>
              <a:avLst/>
              <a:gdLst>
                <a:gd name="T0" fmla="*/ 0 w 1255"/>
                <a:gd name="T1" fmla="*/ 0 h 1081"/>
                <a:gd name="T2" fmla="*/ 0 w 1255"/>
                <a:gd name="T3" fmla="*/ 344 h 1081"/>
                <a:gd name="T4" fmla="*/ 1255 w 1255"/>
                <a:gd name="T5" fmla="*/ 1081 h 1081"/>
                <a:gd name="T6" fmla="*/ 1255 w 1255"/>
                <a:gd name="T7" fmla="*/ 737 h 1081"/>
                <a:gd name="T8" fmla="*/ 0 w 1255"/>
                <a:gd name="T9" fmla="*/ 0 h 1081"/>
                <a:gd name="T10" fmla="*/ 1237 w 1255"/>
                <a:gd name="T11" fmla="*/ 1051 h 1081"/>
                <a:gd name="T12" fmla="*/ 17 w 1255"/>
                <a:gd name="T13" fmla="*/ 335 h 1081"/>
                <a:gd name="T14" fmla="*/ 17 w 1255"/>
                <a:gd name="T15" fmla="*/ 335 h 1081"/>
                <a:gd name="T16" fmla="*/ 17 w 1255"/>
                <a:gd name="T17" fmla="*/ 335 h 1081"/>
                <a:gd name="T18" fmla="*/ 17 w 1255"/>
                <a:gd name="T19" fmla="*/ 30 h 1081"/>
                <a:gd name="T20" fmla="*/ 1237 w 1255"/>
                <a:gd name="T21" fmla="*/ 747 h 1081"/>
                <a:gd name="T22" fmla="*/ 1237 w 1255"/>
                <a:gd name="T23" fmla="*/ 105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5" h="1081">
                  <a:moveTo>
                    <a:pt x="0" y="0"/>
                  </a:moveTo>
                  <a:lnTo>
                    <a:pt x="0" y="344"/>
                  </a:lnTo>
                  <a:lnTo>
                    <a:pt x="1255" y="1081"/>
                  </a:lnTo>
                  <a:lnTo>
                    <a:pt x="1255" y="737"/>
                  </a:lnTo>
                  <a:lnTo>
                    <a:pt x="0" y="0"/>
                  </a:lnTo>
                  <a:close/>
                  <a:moveTo>
                    <a:pt x="1237" y="1051"/>
                  </a:moveTo>
                  <a:lnTo>
                    <a:pt x="17" y="335"/>
                  </a:lnTo>
                  <a:lnTo>
                    <a:pt x="17" y="335"/>
                  </a:lnTo>
                  <a:lnTo>
                    <a:pt x="17" y="335"/>
                  </a:lnTo>
                  <a:lnTo>
                    <a:pt x="17" y="30"/>
                  </a:lnTo>
                  <a:lnTo>
                    <a:pt x="1237" y="747"/>
                  </a:lnTo>
                  <a:lnTo>
                    <a:pt x="1237" y="1051"/>
                  </a:lnTo>
                  <a:close/>
                </a:path>
              </a:pathLst>
            </a:custGeom>
            <a:solidFill>
              <a:srgbClr val="7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8" name="Freeform 617">
              <a:extLst>
                <a:ext uri="{FF2B5EF4-FFF2-40B4-BE49-F238E27FC236}">
                  <a16:creationId xmlns:a16="http://schemas.microsoft.com/office/drawing/2014/main" id="{ACD6AD77-3E91-C141-A2FC-31756050C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3668" y="5089798"/>
              <a:ext cx="62432" cy="111108"/>
            </a:xfrm>
            <a:custGeom>
              <a:avLst/>
              <a:gdLst>
                <a:gd name="T0" fmla="*/ 59 w 59"/>
                <a:gd name="T1" fmla="*/ 34 h 105"/>
                <a:gd name="T2" fmla="*/ 0 w 59"/>
                <a:gd name="T3" fmla="*/ 0 h 105"/>
                <a:gd name="T4" fmla="*/ 0 w 59"/>
                <a:gd name="T5" fmla="*/ 105 h 105"/>
                <a:gd name="T6" fmla="*/ 59 w 59"/>
                <a:gd name="T7" fmla="*/ 67 h 105"/>
                <a:gd name="T8" fmla="*/ 59 w 59"/>
                <a:gd name="T9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5">
                  <a:moveTo>
                    <a:pt x="59" y="34"/>
                  </a:moveTo>
                  <a:lnTo>
                    <a:pt x="0" y="0"/>
                  </a:lnTo>
                  <a:lnTo>
                    <a:pt x="0" y="105"/>
                  </a:lnTo>
                  <a:lnTo>
                    <a:pt x="59" y="67"/>
                  </a:lnTo>
                  <a:lnTo>
                    <a:pt x="59" y="34"/>
                  </a:lnTo>
                  <a:close/>
                </a:path>
              </a:pathLst>
            </a:custGeom>
            <a:solidFill>
              <a:srgbClr val="2E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89" name="Freeform 618">
              <a:extLst>
                <a:ext uri="{FF2B5EF4-FFF2-40B4-BE49-F238E27FC236}">
                  <a16:creationId xmlns:a16="http://schemas.microsoft.com/office/drawing/2014/main" id="{5068A227-E249-484B-8440-90C92B2D3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050" y="5284501"/>
              <a:ext cx="87828" cy="115340"/>
            </a:xfrm>
            <a:custGeom>
              <a:avLst/>
              <a:gdLst>
                <a:gd name="T0" fmla="*/ 0 w 83"/>
                <a:gd name="T1" fmla="*/ 109 h 109"/>
                <a:gd name="T2" fmla="*/ 83 w 83"/>
                <a:gd name="T3" fmla="*/ 51 h 109"/>
                <a:gd name="T4" fmla="*/ 83 w 83"/>
                <a:gd name="T5" fmla="*/ 50 h 109"/>
                <a:gd name="T6" fmla="*/ 0 w 83"/>
                <a:gd name="T7" fmla="*/ 0 h 109"/>
                <a:gd name="T8" fmla="*/ 0 w 8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09">
                  <a:moveTo>
                    <a:pt x="0" y="109"/>
                  </a:moveTo>
                  <a:lnTo>
                    <a:pt x="83" y="51"/>
                  </a:lnTo>
                  <a:lnTo>
                    <a:pt x="83" y="50"/>
                  </a:lnTo>
                  <a:lnTo>
                    <a:pt x="0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2E3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190" name="Группа 189">
            <a:extLst>
              <a:ext uri="{FF2B5EF4-FFF2-40B4-BE49-F238E27FC236}">
                <a16:creationId xmlns:a16="http://schemas.microsoft.com/office/drawing/2014/main" id="{A3C89C4A-C34A-C54B-9C6D-364B11EB8702}"/>
              </a:ext>
            </a:extLst>
          </p:cNvPr>
          <p:cNvGrpSpPr/>
          <p:nvPr/>
        </p:nvGrpSpPr>
        <p:grpSpPr>
          <a:xfrm>
            <a:off x="502285" y="2303735"/>
            <a:ext cx="3241040" cy="2842358"/>
            <a:chOff x="5257929" y="4125806"/>
            <a:chExt cx="1462392" cy="1282502"/>
          </a:xfrm>
        </p:grpSpPr>
        <p:sp>
          <p:nvSpPr>
            <p:cNvPr id="191" name="Freeform 274">
              <a:extLst>
                <a:ext uri="{FF2B5EF4-FFF2-40B4-BE49-F238E27FC236}">
                  <a16:creationId xmlns:a16="http://schemas.microsoft.com/office/drawing/2014/main" id="{F406D705-49A6-9C48-AE5B-8B32DB4C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929" y="4224216"/>
              <a:ext cx="813733" cy="815849"/>
            </a:xfrm>
            <a:custGeom>
              <a:avLst/>
              <a:gdLst>
                <a:gd name="T0" fmla="*/ 661 w 669"/>
                <a:gd name="T1" fmla="*/ 391 h 672"/>
                <a:gd name="T2" fmla="*/ 468 w 669"/>
                <a:gd name="T3" fmla="*/ 504 h 672"/>
                <a:gd name="T4" fmla="*/ 179 w 669"/>
                <a:gd name="T5" fmla="*/ 334 h 672"/>
                <a:gd name="T6" fmla="*/ 403 w 669"/>
                <a:gd name="T7" fmla="*/ 202 h 672"/>
                <a:gd name="T8" fmla="*/ 403 w 669"/>
                <a:gd name="T9" fmla="*/ 52 h 672"/>
                <a:gd name="T10" fmla="*/ 338 w 669"/>
                <a:gd name="T11" fmla="*/ 14 h 672"/>
                <a:gd name="T12" fmla="*/ 270 w 669"/>
                <a:gd name="T13" fmla="*/ 10 h 672"/>
                <a:gd name="T14" fmla="*/ 270 w 669"/>
                <a:gd name="T15" fmla="*/ 10 h 672"/>
                <a:gd name="T16" fmla="*/ 270 w 669"/>
                <a:gd name="T17" fmla="*/ 10 h 672"/>
                <a:gd name="T18" fmla="*/ 258 w 669"/>
                <a:gd name="T19" fmla="*/ 17 h 672"/>
                <a:gd name="T20" fmla="*/ 37 w 669"/>
                <a:gd name="T21" fmla="*/ 146 h 672"/>
                <a:gd name="T22" fmla="*/ 36 w 669"/>
                <a:gd name="T23" fmla="*/ 146 h 672"/>
                <a:gd name="T24" fmla="*/ 36 w 669"/>
                <a:gd name="T25" fmla="*/ 146 h 672"/>
                <a:gd name="T26" fmla="*/ 36 w 669"/>
                <a:gd name="T27" fmla="*/ 146 h 672"/>
                <a:gd name="T28" fmla="*/ 0 w 669"/>
                <a:gd name="T29" fmla="*/ 210 h 672"/>
                <a:gd name="T30" fmla="*/ 0 w 669"/>
                <a:gd name="T31" fmla="*/ 220 h 672"/>
                <a:gd name="T32" fmla="*/ 0 w 669"/>
                <a:gd name="T33" fmla="*/ 371 h 672"/>
                <a:gd name="T34" fmla="*/ 0 w 669"/>
                <a:gd name="T35" fmla="*/ 371 h 672"/>
                <a:gd name="T36" fmla="*/ 34 w 669"/>
                <a:gd name="T37" fmla="*/ 431 h 672"/>
                <a:gd name="T38" fmla="*/ 444 w 669"/>
                <a:gd name="T39" fmla="*/ 672 h 672"/>
                <a:gd name="T40" fmla="*/ 669 w 669"/>
                <a:gd name="T41" fmla="*/ 540 h 672"/>
                <a:gd name="T42" fmla="*/ 669 w 669"/>
                <a:gd name="T43" fmla="*/ 395 h 672"/>
                <a:gd name="T44" fmla="*/ 661 w 669"/>
                <a:gd name="T45" fmla="*/ 39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9" h="672">
                  <a:moveTo>
                    <a:pt x="661" y="391"/>
                  </a:moveTo>
                  <a:cubicBezTo>
                    <a:pt x="468" y="504"/>
                    <a:pt x="468" y="504"/>
                    <a:pt x="468" y="504"/>
                  </a:cubicBezTo>
                  <a:cubicBezTo>
                    <a:pt x="179" y="334"/>
                    <a:pt x="179" y="334"/>
                    <a:pt x="179" y="334"/>
                  </a:cubicBezTo>
                  <a:cubicBezTo>
                    <a:pt x="403" y="202"/>
                    <a:pt x="403" y="202"/>
                    <a:pt x="403" y="202"/>
                  </a:cubicBezTo>
                  <a:cubicBezTo>
                    <a:pt x="403" y="52"/>
                    <a:pt x="403" y="52"/>
                    <a:pt x="403" y="52"/>
                  </a:cubicBezTo>
                  <a:cubicBezTo>
                    <a:pt x="338" y="14"/>
                    <a:pt x="338" y="14"/>
                    <a:pt x="338" y="14"/>
                  </a:cubicBezTo>
                  <a:cubicBezTo>
                    <a:pt x="316" y="0"/>
                    <a:pt x="291" y="1"/>
                    <a:pt x="270" y="10"/>
                  </a:cubicBezTo>
                  <a:cubicBezTo>
                    <a:pt x="270" y="10"/>
                    <a:pt x="270" y="10"/>
                    <a:pt x="270" y="10"/>
                  </a:cubicBezTo>
                  <a:cubicBezTo>
                    <a:pt x="270" y="10"/>
                    <a:pt x="270" y="10"/>
                    <a:pt x="270" y="10"/>
                  </a:cubicBezTo>
                  <a:cubicBezTo>
                    <a:pt x="266" y="12"/>
                    <a:pt x="262" y="15"/>
                    <a:pt x="258" y="17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37" y="146"/>
                    <a:pt x="36" y="146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15" y="159"/>
                    <a:pt x="0" y="182"/>
                    <a:pt x="0" y="21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371"/>
                    <a:pt x="0" y="371"/>
                    <a:pt x="0" y="371"/>
                  </a:cubicBezTo>
                  <a:cubicBezTo>
                    <a:pt x="0" y="396"/>
                    <a:pt x="13" y="419"/>
                    <a:pt x="34" y="431"/>
                  </a:cubicBezTo>
                  <a:cubicBezTo>
                    <a:pt x="444" y="672"/>
                    <a:pt x="444" y="672"/>
                    <a:pt x="444" y="672"/>
                  </a:cubicBezTo>
                  <a:cubicBezTo>
                    <a:pt x="669" y="540"/>
                    <a:pt x="669" y="540"/>
                    <a:pt x="669" y="540"/>
                  </a:cubicBezTo>
                  <a:cubicBezTo>
                    <a:pt x="669" y="395"/>
                    <a:pt x="669" y="395"/>
                    <a:pt x="669" y="395"/>
                  </a:cubicBezTo>
                  <a:lnTo>
                    <a:pt x="661" y="391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2" name="Freeform 275">
              <a:extLst>
                <a:ext uri="{FF2B5EF4-FFF2-40B4-BE49-F238E27FC236}">
                  <a16:creationId xmlns:a16="http://schemas.microsoft.com/office/drawing/2014/main" id="{1B25D739-E0B8-C746-A11E-39FE9B215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597" y="4703566"/>
              <a:ext cx="274066" cy="336498"/>
            </a:xfrm>
            <a:custGeom>
              <a:avLst/>
              <a:gdLst>
                <a:gd name="T0" fmla="*/ 259 w 259"/>
                <a:gd name="T1" fmla="*/ 0 h 318"/>
                <a:gd name="T2" fmla="*/ 0 w 259"/>
                <a:gd name="T3" fmla="*/ 152 h 318"/>
                <a:gd name="T4" fmla="*/ 0 w 259"/>
                <a:gd name="T5" fmla="*/ 318 h 318"/>
                <a:gd name="T6" fmla="*/ 259 w 259"/>
                <a:gd name="T7" fmla="*/ 166 h 318"/>
                <a:gd name="T8" fmla="*/ 259 w 259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18">
                  <a:moveTo>
                    <a:pt x="259" y="0"/>
                  </a:moveTo>
                  <a:lnTo>
                    <a:pt x="0" y="152"/>
                  </a:lnTo>
                  <a:lnTo>
                    <a:pt x="0" y="318"/>
                  </a:lnTo>
                  <a:lnTo>
                    <a:pt x="259" y="166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E7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3" name="Freeform 276">
              <a:extLst>
                <a:ext uri="{FF2B5EF4-FFF2-40B4-BE49-F238E27FC236}">
                  <a16:creationId xmlns:a16="http://schemas.microsoft.com/office/drawing/2014/main" id="{D7907BD0-5774-F94F-8199-2368DFFC2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794" y="4639018"/>
              <a:ext cx="306869" cy="225391"/>
            </a:xfrm>
            <a:custGeom>
              <a:avLst/>
              <a:gdLst>
                <a:gd name="T0" fmla="*/ 259 w 290"/>
                <a:gd name="T1" fmla="*/ 0 h 213"/>
                <a:gd name="T2" fmla="*/ 0 w 290"/>
                <a:gd name="T3" fmla="*/ 153 h 213"/>
                <a:gd name="T4" fmla="*/ 31 w 290"/>
                <a:gd name="T5" fmla="*/ 213 h 213"/>
                <a:gd name="T6" fmla="*/ 290 w 290"/>
                <a:gd name="T7" fmla="*/ 61 h 213"/>
                <a:gd name="T8" fmla="*/ 290 w 290"/>
                <a:gd name="T9" fmla="*/ 61 h 213"/>
                <a:gd name="T10" fmla="*/ 259 w 290"/>
                <a:gd name="T11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0" h="213">
                  <a:moveTo>
                    <a:pt x="259" y="0"/>
                  </a:moveTo>
                  <a:lnTo>
                    <a:pt x="0" y="153"/>
                  </a:lnTo>
                  <a:lnTo>
                    <a:pt x="31" y="213"/>
                  </a:lnTo>
                  <a:lnTo>
                    <a:pt x="290" y="61"/>
                  </a:lnTo>
                  <a:lnTo>
                    <a:pt x="290" y="61"/>
                  </a:lnTo>
                  <a:lnTo>
                    <a:pt x="259" y="0"/>
                  </a:ln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4" name="Freeform 277">
              <a:extLst>
                <a:ext uri="{FF2B5EF4-FFF2-40B4-BE49-F238E27FC236}">
                  <a16:creationId xmlns:a16="http://schemas.microsoft.com/office/drawing/2014/main" id="{893A4527-ED48-7A4B-9472-9591CC438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4855" y="4469711"/>
              <a:ext cx="564005" cy="331208"/>
            </a:xfrm>
            <a:custGeom>
              <a:avLst/>
              <a:gdLst>
                <a:gd name="T0" fmla="*/ 0 w 533"/>
                <a:gd name="T1" fmla="*/ 151 h 313"/>
                <a:gd name="T2" fmla="*/ 274 w 533"/>
                <a:gd name="T3" fmla="*/ 313 h 313"/>
                <a:gd name="T4" fmla="*/ 533 w 533"/>
                <a:gd name="T5" fmla="*/ 160 h 313"/>
                <a:gd name="T6" fmla="*/ 258 w 533"/>
                <a:gd name="T7" fmla="*/ 0 h 313"/>
                <a:gd name="T8" fmla="*/ 0 w 533"/>
                <a:gd name="T9" fmla="*/ 151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3" h="313">
                  <a:moveTo>
                    <a:pt x="0" y="151"/>
                  </a:moveTo>
                  <a:lnTo>
                    <a:pt x="274" y="313"/>
                  </a:lnTo>
                  <a:lnTo>
                    <a:pt x="533" y="160"/>
                  </a:lnTo>
                  <a:lnTo>
                    <a:pt x="258" y="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BB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5" name="Freeform 278">
              <a:extLst>
                <a:ext uri="{FF2B5EF4-FFF2-40B4-BE49-F238E27FC236}">
                  <a16:creationId xmlns:a16="http://schemas.microsoft.com/office/drawing/2014/main" id="{2550A923-9377-E047-9E67-26BE206C1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913" y="4469711"/>
              <a:ext cx="562946" cy="331208"/>
            </a:xfrm>
            <a:custGeom>
              <a:avLst/>
              <a:gdLst>
                <a:gd name="T0" fmla="*/ 257 w 532"/>
                <a:gd name="T1" fmla="*/ 0 h 313"/>
                <a:gd name="T2" fmla="*/ 532 w 532"/>
                <a:gd name="T3" fmla="*/ 160 h 313"/>
                <a:gd name="T4" fmla="*/ 273 w 532"/>
                <a:gd name="T5" fmla="*/ 313 h 313"/>
                <a:gd name="T6" fmla="*/ 0 w 532"/>
                <a:gd name="T7" fmla="*/ 151 h 313"/>
                <a:gd name="T8" fmla="*/ 257 w 532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" h="313">
                  <a:moveTo>
                    <a:pt x="257" y="0"/>
                  </a:moveTo>
                  <a:lnTo>
                    <a:pt x="532" y="160"/>
                  </a:lnTo>
                  <a:lnTo>
                    <a:pt x="273" y="313"/>
                  </a:lnTo>
                  <a:lnTo>
                    <a:pt x="0" y="151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835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6" name="Freeform 279">
              <a:extLst>
                <a:ext uri="{FF2B5EF4-FFF2-40B4-BE49-F238E27FC236}">
                  <a16:creationId xmlns:a16="http://schemas.microsoft.com/office/drawing/2014/main" id="{A5ED3B12-EC30-6D42-9932-28025ECB2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8450" y="4567062"/>
              <a:ext cx="409512" cy="233856"/>
            </a:xfrm>
            <a:custGeom>
              <a:avLst/>
              <a:gdLst>
                <a:gd name="T0" fmla="*/ 0 w 387"/>
                <a:gd name="T1" fmla="*/ 105 h 221"/>
                <a:gd name="T2" fmla="*/ 191 w 387"/>
                <a:gd name="T3" fmla="*/ 0 h 221"/>
                <a:gd name="T4" fmla="*/ 387 w 387"/>
                <a:gd name="T5" fmla="*/ 108 h 221"/>
                <a:gd name="T6" fmla="*/ 195 w 387"/>
                <a:gd name="T7" fmla="*/ 221 h 221"/>
                <a:gd name="T8" fmla="*/ 0 w 387"/>
                <a:gd name="T9" fmla="*/ 10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21">
                  <a:moveTo>
                    <a:pt x="0" y="105"/>
                  </a:moveTo>
                  <a:lnTo>
                    <a:pt x="191" y="0"/>
                  </a:lnTo>
                  <a:lnTo>
                    <a:pt x="387" y="108"/>
                  </a:lnTo>
                  <a:lnTo>
                    <a:pt x="195" y="221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F4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7" name="Freeform 280">
              <a:extLst>
                <a:ext uri="{FF2B5EF4-FFF2-40B4-BE49-F238E27FC236}">
                  <a16:creationId xmlns:a16="http://schemas.microsoft.com/office/drawing/2014/main" id="{3B53EA51-DC2F-A645-A657-656817AD2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4855" y="4410453"/>
              <a:ext cx="273008" cy="219042"/>
            </a:xfrm>
            <a:custGeom>
              <a:avLst/>
              <a:gdLst>
                <a:gd name="T0" fmla="*/ 0 w 258"/>
                <a:gd name="T1" fmla="*/ 154 h 207"/>
                <a:gd name="T2" fmla="*/ 1 w 258"/>
                <a:gd name="T3" fmla="*/ 207 h 207"/>
                <a:gd name="T4" fmla="*/ 258 w 258"/>
                <a:gd name="T5" fmla="*/ 56 h 207"/>
                <a:gd name="T6" fmla="*/ 258 w 258"/>
                <a:gd name="T7" fmla="*/ 0 h 207"/>
                <a:gd name="T8" fmla="*/ 0 w 258"/>
                <a:gd name="T9" fmla="*/ 15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07">
                  <a:moveTo>
                    <a:pt x="0" y="154"/>
                  </a:moveTo>
                  <a:lnTo>
                    <a:pt x="1" y="207"/>
                  </a:lnTo>
                  <a:lnTo>
                    <a:pt x="258" y="56"/>
                  </a:lnTo>
                  <a:lnTo>
                    <a:pt x="258" y="0"/>
                  </a:lnTo>
                  <a:lnTo>
                    <a:pt x="0" y="154"/>
                  </a:ln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8" name="Freeform 281">
              <a:extLst>
                <a:ext uri="{FF2B5EF4-FFF2-40B4-BE49-F238E27FC236}">
                  <a16:creationId xmlns:a16="http://schemas.microsoft.com/office/drawing/2014/main" id="{4636EFDF-D870-4544-8467-6DD4C7C0CD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930" y="4265484"/>
              <a:ext cx="493107" cy="339673"/>
            </a:xfrm>
            <a:custGeom>
              <a:avLst/>
              <a:gdLst>
                <a:gd name="T0" fmla="*/ 405 w 405"/>
                <a:gd name="T1" fmla="*/ 103 h 280"/>
                <a:gd name="T2" fmla="*/ 231 w 405"/>
                <a:gd name="T3" fmla="*/ 0 h 280"/>
                <a:gd name="T4" fmla="*/ 37 w 405"/>
                <a:gd name="T5" fmla="*/ 113 h 280"/>
                <a:gd name="T6" fmla="*/ 36 w 405"/>
                <a:gd name="T7" fmla="*/ 113 h 280"/>
                <a:gd name="T8" fmla="*/ 35 w 405"/>
                <a:gd name="T9" fmla="*/ 114 h 280"/>
                <a:gd name="T10" fmla="*/ 35 w 405"/>
                <a:gd name="T11" fmla="*/ 114 h 280"/>
                <a:gd name="T12" fmla="*/ 9 w 405"/>
                <a:gd name="T13" fmla="*/ 140 h 280"/>
                <a:gd name="T14" fmla="*/ 9 w 405"/>
                <a:gd name="T15" fmla="*/ 140 h 280"/>
                <a:gd name="T16" fmla="*/ 7 w 405"/>
                <a:gd name="T17" fmla="*/ 145 h 280"/>
                <a:gd name="T18" fmla="*/ 3 w 405"/>
                <a:gd name="T19" fmla="*/ 153 h 280"/>
                <a:gd name="T20" fmla="*/ 3 w 405"/>
                <a:gd name="T21" fmla="*/ 153 h 280"/>
                <a:gd name="T22" fmla="*/ 0 w 405"/>
                <a:gd name="T23" fmla="*/ 176 h 280"/>
                <a:gd name="T24" fmla="*/ 0 w 405"/>
                <a:gd name="T25" fmla="*/ 186 h 280"/>
                <a:gd name="T26" fmla="*/ 0 w 405"/>
                <a:gd name="T27" fmla="*/ 210 h 280"/>
                <a:gd name="T28" fmla="*/ 0 w 405"/>
                <a:gd name="T29" fmla="*/ 223 h 280"/>
                <a:gd name="T30" fmla="*/ 0 w 405"/>
                <a:gd name="T31" fmla="*/ 280 h 280"/>
                <a:gd name="T32" fmla="*/ 7 w 405"/>
                <a:gd name="T33" fmla="*/ 251 h 280"/>
                <a:gd name="T34" fmla="*/ 101 w 405"/>
                <a:gd name="T35" fmla="*/ 210 h 280"/>
                <a:gd name="T36" fmla="*/ 102 w 405"/>
                <a:gd name="T37" fmla="*/ 211 h 280"/>
                <a:gd name="T38" fmla="*/ 178 w 405"/>
                <a:gd name="T39" fmla="*/ 254 h 280"/>
                <a:gd name="T40" fmla="*/ 405 w 405"/>
                <a:gd name="T41" fmla="*/ 120 h 280"/>
                <a:gd name="T42" fmla="*/ 405 w 405"/>
                <a:gd name="T43" fmla="*/ 10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5" h="280">
                  <a:moveTo>
                    <a:pt x="405" y="103"/>
                  </a:moveTo>
                  <a:cubicBezTo>
                    <a:pt x="231" y="0"/>
                    <a:pt x="231" y="0"/>
                    <a:pt x="231" y="0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35" y="114"/>
                    <a:pt x="35" y="114"/>
                    <a:pt x="35" y="114"/>
                  </a:cubicBezTo>
                  <a:cubicBezTo>
                    <a:pt x="25" y="120"/>
                    <a:pt x="16" y="129"/>
                    <a:pt x="9" y="140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8" y="141"/>
                    <a:pt x="7" y="143"/>
                    <a:pt x="7" y="145"/>
                  </a:cubicBezTo>
                  <a:cubicBezTo>
                    <a:pt x="5" y="147"/>
                    <a:pt x="4" y="150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1" y="160"/>
                    <a:pt x="0" y="168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7" y="251"/>
                    <a:pt x="7" y="251"/>
                    <a:pt x="7" y="251"/>
                  </a:cubicBezTo>
                  <a:cubicBezTo>
                    <a:pt x="18" y="210"/>
                    <a:pt x="64" y="189"/>
                    <a:pt x="101" y="210"/>
                  </a:cubicBezTo>
                  <a:cubicBezTo>
                    <a:pt x="102" y="210"/>
                    <a:pt x="102" y="211"/>
                    <a:pt x="102" y="211"/>
                  </a:cubicBezTo>
                  <a:cubicBezTo>
                    <a:pt x="178" y="254"/>
                    <a:pt x="178" y="254"/>
                    <a:pt x="178" y="254"/>
                  </a:cubicBezTo>
                  <a:cubicBezTo>
                    <a:pt x="405" y="120"/>
                    <a:pt x="405" y="120"/>
                    <a:pt x="405" y="120"/>
                  </a:cubicBezTo>
                  <a:lnTo>
                    <a:pt x="405" y="103"/>
                  </a:lnTo>
                  <a:close/>
                </a:path>
              </a:pathLst>
            </a:custGeom>
            <a:solidFill>
              <a:srgbClr val="EAA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99" name="Freeform 282">
              <a:extLst>
                <a:ext uri="{FF2B5EF4-FFF2-40B4-BE49-F238E27FC236}">
                  <a16:creationId xmlns:a16="http://schemas.microsoft.com/office/drawing/2014/main" id="{F2C225AE-E124-444E-AF2F-37A11EB2F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846" y="4441140"/>
              <a:ext cx="235972" cy="267717"/>
            </a:xfrm>
            <a:custGeom>
              <a:avLst/>
              <a:gdLst>
                <a:gd name="T0" fmla="*/ 149 w 223"/>
                <a:gd name="T1" fmla="*/ 132 h 253"/>
                <a:gd name="T2" fmla="*/ 122 w 223"/>
                <a:gd name="T3" fmla="*/ 14 h 253"/>
                <a:gd name="T4" fmla="*/ 98 w 223"/>
                <a:gd name="T5" fmla="*/ 0 h 253"/>
                <a:gd name="T6" fmla="*/ 0 w 223"/>
                <a:gd name="T7" fmla="*/ 53 h 253"/>
                <a:gd name="T8" fmla="*/ 31 w 223"/>
                <a:gd name="T9" fmla="*/ 198 h 253"/>
                <a:gd name="T10" fmla="*/ 125 w 223"/>
                <a:gd name="T11" fmla="*/ 253 h 253"/>
                <a:gd name="T12" fmla="*/ 223 w 223"/>
                <a:gd name="T13" fmla="*/ 200 h 253"/>
                <a:gd name="T14" fmla="*/ 223 w 223"/>
                <a:gd name="T15" fmla="*/ 178 h 253"/>
                <a:gd name="T16" fmla="*/ 149 w 223"/>
                <a:gd name="T17" fmla="*/ 13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53">
                  <a:moveTo>
                    <a:pt x="149" y="132"/>
                  </a:moveTo>
                  <a:lnTo>
                    <a:pt x="122" y="14"/>
                  </a:lnTo>
                  <a:lnTo>
                    <a:pt x="98" y="0"/>
                  </a:lnTo>
                  <a:lnTo>
                    <a:pt x="0" y="53"/>
                  </a:lnTo>
                  <a:lnTo>
                    <a:pt x="31" y="198"/>
                  </a:lnTo>
                  <a:lnTo>
                    <a:pt x="125" y="253"/>
                  </a:lnTo>
                  <a:lnTo>
                    <a:pt x="223" y="200"/>
                  </a:lnTo>
                  <a:lnTo>
                    <a:pt x="223" y="178"/>
                  </a:lnTo>
                  <a:lnTo>
                    <a:pt x="149" y="132"/>
                  </a:lnTo>
                  <a:close/>
                </a:path>
              </a:pathLst>
            </a:custGeom>
            <a:solidFill>
              <a:srgbClr val="393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0" name="Freeform 283">
              <a:extLst>
                <a:ext uri="{FF2B5EF4-FFF2-40B4-BE49-F238E27FC236}">
                  <a16:creationId xmlns:a16="http://schemas.microsoft.com/office/drawing/2014/main" id="{27ABECE0-FF77-4346-A8E5-D8E920B61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3845" y="4497223"/>
              <a:ext cx="132272" cy="211634"/>
            </a:xfrm>
            <a:custGeom>
              <a:avLst/>
              <a:gdLst>
                <a:gd name="T0" fmla="*/ 51 w 125"/>
                <a:gd name="T1" fmla="*/ 133 h 200"/>
                <a:gd name="T2" fmla="*/ 24 w 125"/>
                <a:gd name="T3" fmla="*/ 15 h 200"/>
                <a:gd name="T4" fmla="*/ 0 w 125"/>
                <a:gd name="T5" fmla="*/ 0 h 200"/>
                <a:gd name="T6" fmla="*/ 31 w 125"/>
                <a:gd name="T7" fmla="*/ 145 h 200"/>
                <a:gd name="T8" fmla="*/ 125 w 125"/>
                <a:gd name="T9" fmla="*/ 200 h 200"/>
                <a:gd name="T10" fmla="*/ 125 w 125"/>
                <a:gd name="T11" fmla="*/ 178 h 200"/>
                <a:gd name="T12" fmla="*/ 51 w 125"/>
                <a:gd name="T13" fmla="*/ 13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200">
                  <a:moveTo>
                    <a:pt x="51" y="133"/>
                  </a:moveTo>
                  <a:lnTo>
                    <a:pt x="24" y="15"/>
                  </a:lnTo>
                  <a:lnTo>
                    <a:pt x="0" y="0"/>
                  </a:lnTo>
                  <a:lnTo>
                    <a:pt x="31" y="145"/>
                  </a:lnTo>
                  <a:lnTo>
                    <a:pt x="125" y="200"/>
                  </a:lnTo>
                  <a:lnTo>
                    <a:pt x="125" y="178"/>
                  </a:lnTo>
                  <a:lnTo>
                    <a:pt x="51" y="133"/>
                  </a:ln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1" name="Freeform 284">
              <a:extLst>
                <a:ext uri="{FF2B5EF4-FFF2-40B4-BE49-F238E27FC236}">
                  <a16:creationId xmlns:a16="http://schemas.microsoft.com/office/drawing/2014/main" id="{3BE14FD4-98D6-1E47-9592-E2F65B20A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264" y="4840071"/>
              <a:ext cx="194703" cy="179889"/>
            </a:xfrm>
            <a:custGeom>
              <a:avLst/>
              <a:gdLst>
                <a:gd name="T0" fmla="*/ 50 w 160"/>
                <a:gd name="T1" fmla="*/ 10 h 149"/>
                <a:gd name="T2" fmla="*/ 0 w 160"/>
                <a:gd name="T3" fmla="*/ 57 h 149"/>
                <a:gd name="T4" fmla="*/ 158 w 160"/>
                <a:gd name="T5" fmla="*/ 149 h 149"/>
                <a:gd name="T6" fmla="*/ 155 w 160"/>
                <a:gd name="T7" fmla="*/ 103 h 149"/>
                <a:gd name="T8" fmla="*/ 50 w 160"/>
                <a:gd name="T9" fmla="*/ 1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9">
                  <a:moveTo>
                    <a:pt x="50" y="10"/>
                  </a:moveTo>
                  <a:cubicBezTo>
                    <a:pt x="27" y="15"/>
                    <a:pt x="10" y="32"/>
                    <a:pt x="0" y="57"/>
                  </a:cubicBezTo>
                  <a:cubicBezTo>
                    <a:pt x="158" y="149"/>
                    <a:pt x="158" y="149"/>
                    <a:pt x="158" y="149"/>
                  </a:cubicBezTo>
                  <a:cubicBezTo>
                    <a:pt x="160" y="135"/>
                    <a:pt x="159" y="119"/>
                    <a:pt x="155" y="103"/>
                  </a:cubicBezTo>
                  <a:cubicBezTo>
                    <a:pt x="141" y="41"/>
                    <a:pt x="94" y="0"/>
                    <a:pt x="50" y="10"/>
                  </a:cubicBez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2" name="Freeform 285">
              <a:extLst>
                <a:ext uri="{FF2B5EF4-FFF2-40B4-BE49-F238E27FC236}">
                  <a16:creationId xmlns:a16="http://schemas.microsoft.com/office/drawing/2014/main" id="{1E5CF20C-920F-3742-B53D-23DC1294C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722" y="4701450"/>
              <a:ext cx="164017" cy="147086"/>
            </a:xfrm>
            <a:custGeom>
              <a:avLst/>
              <a:gdLst>
                <a:gd name="T0" fmla="*/ 135 w 135"/>
                <a:gd name="T1" fmla="*/ 121 h 121"/>
                <a:gd name="T2" fmla="*/ 131 w 135"/>
                <a:gd name="T3" fmla="*/ 90 h 121"/>
                <a:gd name="T4" fmla="*/ 40 w 135"/>
                <a:gd name="T5" fmla="*/ 9 h 121"/>
                <a:gd name="T6" fmla="*/ 0 w 135"/>
                <a:gd name="T7" fmla="*/ 42 h 121"/>
                <a:gd name="T8" fmla="*/ 135 w 135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21">
                  <a:moveTo>
                    <a:pt x="135" y="121"/>
                  </a:moveTo>
                  <a:cubicBezTo>
                    <a:pt x="135" y="111"/>
                    <a:pt x="134" y="101"/>
                    <a:pt x="131" y="90"/>
                  </a:cubicBezTo>
                  <a:cubicBezTo>
                    <a:pt x="119" y="36"/>
                    <a:pt x="78" y="0"/>
                    <a:pt x="40" y="9"/>
                  </a:cubicBezTo>
                  <a:cubicBezTo>
                    <a:pt x="23" y="13"/>
                    <a:pt x="9" y="25"/>
                    <a:pt x="0" y="42"/>
                  </a:cubicBezTo>
                  <a:lnTo>
                    <a:pt x="135" y="121"/>
                  </a:ln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3" name="Freeform 286">
              <a:extLst>
                <a:ext uri="{FF2B5EF4-FFF2-40B4-BE49-F238E27FC236}">
                  <a16:creationId xmlns:a16="http://schemas.microsoft.com/office/drawing/2014/main" id="{B0DF436C-A59A-CB4A-9D2B-258EE294B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79" y="4848536"/>
              <a:ext cx="168249" cy="224332"/>
            </a:xfrm>
            <a:custGeom>
              <a:avLst/>
              <a:gdLst>
                <a:gd name="T0" fmla="*/ 120 w 139"/>
                <a:gd name="T1" fmla="*/ 70 h 185"/>
                <a:gd name="T2" fmla="*/ 32 w 139"/>
                <a:gd name="T3" fmla="*/ 13 h 185"/>
                <a:gd name="T4" fmla="*/ 27 w 139"/>
                <a:gd name="T5" fmla="*/ 16 h 185"/>
                <a:gd name="T6" fmla="*/ 27 w 139"/>
                <a:gd name="T7" fmla="*/ 16 h 185"/>
                <a:gd name="T8" fmla="*/ 7 w 139"/>
                <a:gd name="T9" fmla="*/ 27 h 185"/>
                <a:gd name="T10" fmla="*/ 10 w 139"/>
                <a:gd name="T11" fmla="*/ 34 h 185"/>
                <a:gd name="T12" fmla="*/ 13 w 139"/>
                <a:gd name="T13" fmla="*/ 117 h 185"/>
                <a:gd name="T14" fmla="*/ 77 w 139"/>
                <a:gd name="T15" fmla="*/ 176 h 185"/>
                <a:gd name="T16" fmla="*/ 81 w 139"/>
                <a:gd name="T17" fmla="*/ 185 h 185"/>
                <a:gd name="T18" fmla="*/ 106 w 139"/>
                <a:gd name="T19" fmla="*/ 172 h 185"/>
                <a:gd name="T20" fmla="*/ 107 w 139"/>
                <a:gd name="T21" fmla="*/ 171 h 185"/>
                <a:gd name="T22" fmla="*/ 108 w 139"/>
                <a:gd name="T23" fmla="*/ 171 h 185"/>
                <a:gd name="T24" fmla="*/ 108 w 139"/>
                <a:gd name="T25" fmla="*/ 171 h 185"/>
                <a:gd name="T26" fmla="*/ 120 w 139"/>
                <a:gd name="T27" fmla="*/ 7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" h="185">
                  <a:moveTo>
                    <a:pt x="120" y="70"/>
                  </a:moveTo>
                  <a:cubicBezTo>
                    <a:pt x="101" y="26"/>
                    <a:pt x="61" y="0"/>
                    <a:pt x="32" y="13"/>
                  </a:cubicBezTo>
                  <a:cubicBezTo>
                    <a:pt x="30" y="14"/>
                    <a:pt x="28" y="15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0" y="55"/>
                    <a:pt x="0" y="86"/>
                    <a:pt x="13" y="117"/>
                  </a:cubicBezTo>
                  <a:cubicBezTo>
                    <a:pt x="28" y="150"/>
                    <a:pt x="53" y="172"/>
                    <a:pt x="77" y="176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106" y="172"/>
                    <a:pt x="106" y="172"/>
                    <a:pt x="106" y="172"/>
                  </a:cubicBezTo>
                  <a:cubicBezTo>
                    <a:pt x="106" y="171"/>
                    <a:pt x="107" y="171"/>
                    <a:pt x="107" y="171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33" y="155"/>
                    <a:pt x="139" y="111"/>
                    <a:pt x="120" y="70"/>
                  </a:cubicBezTo>
                  <a:close/>
                </a:path>
              </a:pathLst>
            </a:custGeom>
            <a:solidFill>
              <a:srgbClr val="3B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4" name="Freeform 287">
              <a:extLst>
                <a:ext uri="{FF2B5EF4-FFF2-40B4-BE49-F238E27FC236}">
                  <a16:creationId xmlns:a16="http://schemas.microsoft.com/office/drawing/2014/main" id="{839F52DA-C0E4-F244-BCFF-522494350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4217" y="4862292"/>
              <a:ext cx="176715" cy="227507"/>
            </a:xfrm>
            <a:custGeom>
              <a:avLst/>
              <a:gdLst>
                <a:gd name="T0" fmla="*/ 127 w 146"/>
                <a:gd name="T1" fmla="*/ 70 h 187"/>
                <a:gd name="T2" fmla="*/ 108 w 146"/>
                <a:gd name="T3" fmla="*/ 174 h 187"/>
                <a:gd name="T4" fmla="*/ 20 w 146"/>
                <a:gd name="T5" fmla="*/ 117 h 187"/>
                <a:gd name="T6" fmla="*/ 38 w 146"/>
                <a:gd name="T7" fmla="*/ 13 h 187"/>
                <a:gd name="T8" fmla="*/ 127 w 146"/>
                <a:gd name="T9" fmla="*/ 7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87">
                  <a:moveTo>
                    <a:pt x="127" y="70"/>
                  </a:moveTo>
                  <a:cubicBezTo>
                    <a:pt x="146" y="114"/>
                    <a:pt x="138" y="161"/>
                    <a:pt x="108" y="174"/>
                  </a:cubicBezTo>
                  <a:cubicBezTo>
                    <a:pt x="79" y="187"/>
                    <a:pt x="39" y="161"/>
                    <a:pt x="20" y="117"/>
                  </a:cubicBezTo>
                  <a:cubicBezTo>
                    <a:pt x="0" y="72"/>
                    <a:pt x="9" y="26"/>
                    <a:pt x="38" y="13"/>
                  </a:cubicBezTo>
                  <a:cubicBezTo>
                    <a:pt x="68" y="0"/>
                    <a:pt x="108" y="26"/>
                    <a:pt x="127" y="70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5" name="Freeform 288">
              <a:extLst>
                <a:ext uri="{FF2B5EF4-FFF2-40B4-BE49-F238E27FC236}">
                  <a16:creationId xmlns:a16="http://schemas.microsoft.com/office/drawing/2014/main" id="{214A74CE-C842-E047-9E70-D4BCC97DB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7602" y="4915200"/>
              <a:ext cx="89945" cy="122748"/>
            </a:xfrm>
            <a:custGeom>
              <a:avLst/>
              <a:gdLst>
                <a:gd name="T0" fmla="*/ 64 w 74"/>
                <a:gd name="T1" fmla="*/ 39 h 101"/>
                <a:gd name="T2" fmla="*/ 57 w 74"/>
                <a:gd name="T3" fmla="*/ 94 h 101"/>
                <a:gd name="T4" fmla="*/ 11 w 74"/>
                <a:gd name="T5" fmla="*/ 62 h 101"/>
                <a:gd name="T6" fmla="*/ 18 w 74"/>
                <a:gd name="T7" fmla="*/ 6 h 101"/>
                <a:gd name="T8" fmla="*/ 64 w 74"/>
                <a:gd name="T9" fmla="*/ 3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1">
                  <a:moveTo>
                    <a:pt x="64" y="39"/>
                  </a:moveTo>
                  <a:cubicBezTo>
                    <a:pt x="74" y="63"/>
                    <a:pt x="71" y="88"/>
                    <a:pt x="57" y="94"/>
                  </a:cubicBezTo>
                  <a:cubicBezTo>
                    <a:pt x="42" y="101"/>
                    <a:pt x="21" y="86"/>
                    <a:pt x="11" y="62"/>
                  </a:cubicBezTo>
                  <a:cubicBezTo>
                    <a:pt x="0" y="38"/>
                    <a:pt x="3" y="13"/>
                    <a:pt x="18" y="6"/>
                  </a:cubicBezTo>
                  <a:cubicBezTo>
                    <a:pt x="33" y="0"/>
                    <a:pt x="53" y="15"/>
                    <a:pt x="64" y="39"/>
                  </a:cubicBez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6" name="Freeform 289">
              <a:extLst>
                <a:ext uri="{FF2B5EF4-FFF2-40B4-BE49-F238E27FC236}">
                  <a16:creationId xmlns:a16="http://schemas.microsoft.com/office/drawing/2014/main" id="{F576F325-1F9F-5C4E-9AB2-D2A1A0EB8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5652" y="4708857"/>
              <a:ext cx="128039" cy="170366"/>
            </a:xfrm>
            <a:custGeom>
              <a:avLst/>
              <a:gdLst>
                <a:gd name="T0" fmla="*/ 92 w 106"/>
                <a:gd name="T1" fmla="*/ 53 h 141"/>
                <a:gd name="T2" fmla="*/ 25 w 106"/>
                <a:gd name="T3" fmla="*/ 10 h 141"/>
                <a:gd name="T4" fmla="*/ 21 w 106"/>
                <a:gd name="T5" fmla="*/ 12 h 141"/>
                <a:gd name="T6" fmla="*/ 21 w 106"/>
                <a:gd name="T7" fmla="*/ 12 h 141"/>
                <a:gd name="T8" fmla="*/ 6 w 106"/>
                <a:gd name="T9" fmla="*/ 20 h 141"/>
                <a:gd name="T10" fmla="*/ 8 w 106"/>
                <a:gd name="T11" fmla="*/ 26 h 141"/>
                <a:gd name="T12" fmla="*/ 11 w 106"/>
                <a:gd name="T13" fmla="*/ 89 h 141"/>
                <a:gd name="T14" fmla="*/ 59 w 106"/>
                <a:gd name="T15" fmla="*/ 134 h 141"/>
                <a:gd name="T16" fmla="*/ 62 w 106"/>
                <a:gd name="T17" fmla="*/ 141 h 141"/>
                <a:gd name="T18" fmla="*/ 81 w 106"/>
                <a:gd name="T19" fmla="*/ 131 h 141"/>
                <a:gd name="T20" fmla="*/ 82 w 106"/>
                <a:gd name="T21" fmla="*/ 130 h 141"/>
                <a:gd name="T22" fmla="*/ 82 w 106"/>
                <a:gd name="T23" fmla="*/ 130 h 141"/>
                <a:gd name="T24" fmla="*/ 82 w 106"/>
                <a:gd name="T25" fmla="*/ 130 h 141"/>
                <a:gd name="T26" fmla="*/ 92 w 106"/>
                <a:gd name="T27" fmla="*/ 5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41">
                  <a:moveTo>
                    <a:pt x="92" y="53"/>
                  </a:moveTo>
                  <a:cubicBezTo>
                    <a:pt x="77" y="19"/>
                    <a:pt x="47" y="0"/>
                    <a:pt x="25" y="10"/>
                  </a:cubicBezTo>
                  <a:cubicBezTo>
                    <a:pt x="23" y="10"/>
                    <a:pt x="22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0" y="42"/>
                    <a:pt x="0" y="66"/>
                    <a:pt x="11" y="89"/>
                  </a:cubicBezTo>
                  <a:cubicBezTo>
                    <a:pt x="21" y="114"/>
                    <a:pt x="41" y="131"/>
                    <a:pt x="59" y="134"/>
                  </a:cubicBezTo>
                  <a:cubicBezTo>
                    <a:pt x="62" y="141"/>
                    <a:pt x="62" y="141"/>
                    <a:pt x="62" y="141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101" y="118"/>
                    <a:pt x="106" y="85"/>
                    <a:pt x="92" y="53"/>
                  </a:cubicBezTo>
                  <a:close/>
                </a:path>
              </a:pathLst>
            </a:custGeom>
            <a:solidFill>
              <a:srgbClr val="3B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7" name="Freeform 290">
              <a:extLst>
                <a:ext uri="{FF2B5EF4-FFF2-40B4-BE49-F238E27FC236}">
                  <a16:creationId xmlns:a16="http://schemas.microsoft.com/office/drawing/2014/main" id="{FB696AFD-9424-0A42-B83F-C1E779CD6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0256" y="4719439"/>
              <a:ext cx="135446" cy="172482"/>
            </a:xfrm>
            <a:custGeom>
              <a:avLst/>
              <a:gdLst>
                <a:gd name="T0" fmla="*/ 97 w 112"/>
                <a:gd name="T1" fmla="*/ 53 h 142"/>
                <a:gd name="T2" fmla="*/ 83 w 112"/>
                <a:gd name="T3" fmla="*/ 132 h 142"/>
                <a:gd name="T4" fmla="*/ 15 w 112"/>
                <a:gd name="T5" fmla="*/ 89 h 142"/>
                <a:gd name="T6" fmla="*/ 29 w 112"/>
                <a:gd name="T7" fmla="*/ 10 h 142"/>
                <a:gd name="T8" fmla="*/ 97 w 112"/>
                <a:gd name="T9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42">
                  <a:moveTo>
                    <a:pt x="97" y="53"/>
                  </a:moveTo>
                  <a:cubicBezTo>
                    <a:pt x="112" y="87"/>
                    <a:pt x="105" y="123"/>
                    <a:pt x="83" y="132"/>
                  </a:cubicBezTo>
                  <a:cubicBezTo>
                    <a:pt x="60" y="142"/>
                    <a:pt x="30" y="123"/>
                    <a:pt x="15" y="89"/>
                  </a:cubicBezTo>
                  <a:cubicBezTo>
                    <a:pt x="0" y="55"/>
                    <a:pt x="7" y="20"/>
                    <a:pt x="29" y="10"/>
                  </a:cubicBezTo>
                  <a:cubicBezTo>
                    <a:pt x="52" y="0"/>
                    <a:pt x="82" y="20"/>
                    <a:pt x="97" y="53"/>
                  </a:cubicBezTo>
                  <a:close/>
                </a:path>
              </a:pathLst>
            </a:custGeom>
            <a:solidFill>
              <a:srgbClr val="2825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8" name="Freeform 291">
              <a:extLst>
                <a:ext uri="{FF2B5EF4-FFF2-40B4-BE49-F238E27FC236}">
                  <a16:creationId xmlns:a16="http://schemas.microsoft.com/office/drawing/2014/main" id="{2B694799-6F17-D645-BAA4-19F8E5E75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4118" y="4759649"/>
              <a:ext cx="67723" cy="93119"/>
            </a:xfrm>
            <a:custGeom>
              <a:avLst/>
              <a:gdLst>
                <a:gd name="T0" fmla="*/ 48 w 56"/>
                <a:gd name="T1" fmla="*/ 29 h 77"/>
                <a:gd name="T2" fmla="*/ 43 w 56"/>
                <a:gd name="T3" fmla="*/ 72 h 77"/>
                <a:gd name="T4" fmla="*/ 8 w 56"/>
                <a:gd name="T5" fmla="*/ 47 h 77"/>
                <a:gd name="T6" fmla="*/ 13 w 56"/>
                <a:gd name="T7" fmla="*/ 5 h 77"/>
                <a:gd name="T8" fmla="*/ 48 w 56"/>
                <a:gd name="T9" fmla="*/ 2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77">
                  <a:moveTo>
                    <a:pt x="48" y="29"/>
                  </a:moveTo>
                  <a:cubicBezTo>
                    <a:pt x="56" y="48"/>
                    <a:pt x="54" y="67"/>
                    <a:pt x="43" y="72"/>
                  </a:cubicBezTo>
                  <a:cubicBezTo>
                    <a:pt x="31" y="77"/>
                    <a:pt x="16" y="65"/>
                    <a:pt x="8" y="47"/>
                  </a:cubicBezTo>
                  <a:cubicBezTo>
                    <a:pt x="0" y="29"/>
                    <a:pt x="2" y="10"/>
                    <a:pt x="13" y="5"/>
                  </a:cubicBezTo>
                  <a:cubicBezTo>
                    <a:pt x="24" y="0"/>
                    <a:pt x="40" y="11"/>
                    <a:pt x="48" y="29"/>
                  </a:cubicBez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09" name="Freeform 292">
              <a:extLst>
                <a:ext uri="{FF2B5EF4-FFF2-40B4-BE49-F238E27FC236}">
                  <a16:creationId xmlns:a16="http://schemas.microsoft.com/office/drawing/2014/main" id="{8B6B6832-E6E0-3644-B85D-2E1DFD2A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913" y="4613622"/>
              <a:ext cx="252903" cy="165075"/>
            </a:xfrm>
            <a:custGeom>
              <a:avLst/>
              <a:gdLst>
                <a:gd name="T0" fmla="*/ 0 w 239"/>
                <a:gd name="T1" fmla="*/ 15 h 156"/>
                <a:gd name="T2" fmla="*/ 25 w 239"/>
                <a:gd name="T3" fmla="*/ 0 h 156"/>
                <a:gd name="T4" fmla="*/ 233 w 239"/>
                <a:gd name="T5" fmla="*/ 122 h 156"/>
                <a:gd name="T6" fmla="*/ 239 w 239"/>
                <a:gd name="T7" fmla="*/ 156 h 156"/>
                <a:gd name="T8" fmla="*/ 0 w 239"/>
                <a:gd name="T9" fmla="*/ 1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56">
                  <a:moveTo>
                    <a:pt x="0" y="15"/>
                  </a:moveTo>
                  <a:lnTo>
                    <a:pt x="25" y="0"/>
                  </a:lnTo>
                  <a:lnTo>
                    <a:pt x="233" y="122"/>
                  </a:lnTo>
                  <a:lnTo>
                    <a:pt x="239" y="156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0" name="Freeform 293">
              <a:extLst>
                <a:ext uri="{FF2B5EF4-FFF2-40B4-BE49-F238E27FC236}">
                  <a16:creationId xmlns:a16="http://schemas.microsoft.com/office/drawing/2014/main" id="{C5BB36A6-C624-8A41-A942-6258A3069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7225" y="4932131"/>
              <a:ext cx="77247" cy="65607"/>
            </a:xfrm>
            <a:custGeom>
              <a:avLst/>
              <a:gdLst>
                <a:gd name="T0" fmla="*/ 64 w 64"/>
                <a:gd name="T1" fmla="*/ 29 h 54"/>
                <a:gd name="T2" fmla="*/ 18 w 64"/>
                <a:gd name="T3" fmla="*/ 2 h 54"/>
                <a:gd name="T4" fmla="*/ 4 w 64"/>
                <a:gd name="T5" fmla="*/ 11 h 54"/>
                <a:gd name="T6" fmla="*/ 3 w 64"/>
                <a:gd name="T7" fmla="*/ 28 h 54"/>
                <a:gd name="T8" fmla="*/ 49 w 64"/>
                <a:gd name="T9" fmla="*/ 54 h 54"/>
                <a:gd name="T10" fmla="*/ 64 w 64"/>
                <a:gd name="T1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64" y="29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5" y="0"/>
                    <a:pt x="8" y="4"/>
                    <a:pt x="4" y="11"/>
                  </a:cubicBezTo>
                  <a:cubicBezTo>
                    <a:pt x="0" y="18"/>
                    <a:pt x="0" y="26"/>
                    <a:pt x="3" y="28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64" y="29"/>
                  </a:lnTo>
                  <a:close/>
                </a:path>
              </a:pathLst>
            </a:custGeom>
            <a:solidFill>
              <a:srgbClr val="8E9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1" name="Freeform 294">
              <a:extLst>
                <a:ext uri="{FF2B5EF4-FFF2-40B4-BE49-F238E27FC236}">
                  <a16:creationId xmlns:a16="http://schemas.microsoft.com/office/drawing/2014/main" id="{8B9DF2B1-711C-FC4D-8AB2-8933C1CC7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8283" y="4948004"/>
              <a:ext cx="65607" cy="44443"/>
            </a:xfrm>
            <a:custGeom>
              <a:avLst/>
              <a:gdLst>
                <a:gd name="T0" fmla="*/ 2 w 54"/>
                <a:gd name="T1" fmla="*/ 0 h 37"/>
                <a:gd name="T2" fmla="*/ 0 w 54"/>
                <a:gd name="T3" fmla="*/ 8 h 37"/>
                <a:gd name="T4" fmla="*/ 50 w 54"/>
                <a:gd name="T5" fmla="*/ 37 h 37"/>
                <a:gd name="T6" fmla="*/ 54 w 54"/>
                <a:gd name="T7" fmla="*/ 30 h 37"/>
                <a:gd name="T8" fmla="*/ 2 w 5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7">
                  <a:moveTo>
                    <a:pt x="2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4" y="30"/>
                    <a:pt x="54" y="30"/>
                    <a:pt x="54" y="3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2" name="Freeform 295">
              <a:extLst>
                <a:ext uri="{FF2B5EF4-FFF2-40B4-BE49-F238E27FC236}">
                  <a16:creationId xmlns:a16="http://schemas.microsoft.com/office/drawing/2014/main" id="{78A38410-F279-4545-B585-58374A528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2250" y="4963876"/>
              <a:ext cx="27512" cy="37036"/>
            </a:xfrm>
            <a:custGeom>
              <a:avLst/>
              <a:gdLst>
                <a:gd name="T0" fmla="*/ 4 w 23"/>
                <a:gd name="T1" fmla="*/ 28 h 31"/>
                <a:gd name="T2" fmla="*/ 5 w 23"/>
                <a:gd name="T3" fmla="*/ 12 h 31"/>
                <a:gd name="T4" fmla="*/ 19 w 23"/>
                <a:gd name="T5" fmla="*/ 3 h 31"/>
                <a:gd name="T6" fmla="*/ 18 w 23"/>
                <a:gd name="T7" fmla="*/ 19 h 31"/>
                <a:gd name="T8" fmla="*/ 4 w 23"/>
                <a:gd name="T9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4" y="28"/>
                  </a:moveTo>
                  <a:cubicBezTo>
                    <a:pt x="0" y="26"/>
                    <a:pt x="0" y="19"/>
                    <a:pt x="5" y="12"/>
                  </a:cubicBezTo>
                  <a:cubicBezTo>
                    <a:pt x="9" y="4"/>
                    <a:pt x="15" y="0"/>
                    <a:pt x="19" y="3"/>
                  </a:cubicBezTo>
                  <a:cubicBezTo>
                    <a:pt x="23" y="5"/>
                    <a:pt x="22" y="12"/>
                    <a:pt x="18" y="19"/>
                  </a:cubicBezTo>
                  <a:cubicBezTo>
                    <a:pt x="14" y="27"/>
                    <a:pt x="8" y="31"/>
                    <a:pt x="4" y="28"/>
                  </a:cubicBezTo>
                  <a:close/>
                </a:path>
              </a:pathLst>
            </a:custGeom>
            <a:solidFill>
              <a:srgbClr val="797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3" name="Freeform 296">
              <a:extLst>
                <a:ext uri="{FF2B5EF4-FFF2-40B4-BE49-F238E27FC236}">
                  <a16:creationId xmlns:a16="http://schemas.microsoft.com/office/drawing/2014/main" id="{777629E2-FBA3-C846-8A16-226377DEE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409" y="4383999"/>
              <a:ext cx="98410" cy="57141"/>
            </a:xfrm>
            <a:custGeom>
              <a:avLst/>
              <a:gdLst>
                <a:gd name="T0" fmla="*/ 79 w 93"/>
                <a:gd name="T1" fmla="*/ 0 h 54"/>
                <a:gd name="T2" fmla="*/ 0 w 93"/>
                <a:gd name="T3" fmla="*/ 45 h 54"/>
                <a:gd name="T4" fmla="*/ 15 w 93"/>
                <a:gd name="T5" fmla="*/ 54 h 54"/>
                <a:gd name="T6" fmla="*/ 93 w 93"/>
                <a:gd name="T7" fmla="*/ 9 h 54"/>
                <a:gd name="T8" fmla="*/ 79 w 9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4">
                  <a:moveTo>
                    <a:pt x="79" y="0"/>
                  </a:moveTo>
                  <a:lnTo>
                    <a:pt x="0" y="45"/>
                  </a:lnTo>
                  <a:lnTo>
                    <a:pt x="15" y="54"/>
                  </a:lnTo>
                  <a:lnTo>
                    <a:pt x="93" y="9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4" name="Freeform 297">
              <a:extLst>
                <a:ext uri="{FF2B5EF4-FFF2-40B4-BE49-F238E27FC236}">
                  <a16:creationId xmlns:a16="http://schemas.microsoft.com/office/drawing/2014/main" id="{27A92E50-59C6-E546-8453-3481F64CA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3642" y="4388231"/>
              <a:ext cx="91003" cy="52909"/>
            </a:xfrm>
            <a:custGeom>
              <a:avLst/>
              <a:gdLst>
                <a:gd name="T0" fmla="*/ 0 w 86"/>
                <a:gd name="T1" fmla="*/ 44 h 50"/>
                <a:gd name="T2" fmla="*/ 11 w 86"/>
                <a:gd name="T3" fmla="*/ 50 h 50"/>
                <a:gd name="T4" fmla="*/ 86 w 86"/>
                <a:gd name="T5" fmla="*/ 7 h 50"/>
                <a:gd name="T6" fmla="*/ 75 w 86"/>
                <a:gd name="T7" fmla="*/ 0 h 50"/>
                <a:gd name="T8" fmla="*/ 0 w 86"/>
                <a:gd name="T9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0">
                  <a:moveTo>
                    <a:pt x="0" y="44"/>
                  </a:moveTo>
                  <a:lnTo>
                    <a:pt x="11" y="50"/>
                  </a:lnTo>
                  <a:lnTo>
                    <a:pt x="86" y="7"/>
                  </a:lnTo>
                  <a:lnTo>
                    <a:pt x="75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5" name="Freeform 298">
              <a:extLst>
                <a:ext uri="{FF2B5EF4-FFF2-40B4-BE49-F238E27FC236}">
                  <a16:creationId xmlns:a16="http://schemas.microsoft.com/office/drawing/2014/main" id="{73AA8858-6411-1548-BAD8-B94A1D283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4328" y="4404105"/>
              <a:ext cx="98410" cy="57141"/>
            </a:xfrm>
            <a:custGeom>
              <a:avLst/>
              <a:gdLst>
                <a:gd name="T0" fmla="*/ 77 w 93"/>
                <a:gd name="T1" fmla="*/ 0 h 54"/>
                <a:gd name="T2" fmla="*/ 0 w 93"/>
                <a:gd name="T3" fmla="*/ 46 h 54"/>
                <a:gd name="T4" fmla="*/ 15 w 93"/>
                <a:gd name="T5" fmla="*/ 54 h 54"/>
                <a:gd name="T6" fmla="*/ 93 w 93"/>
                <a:gd name="T7" fmla="*/ 9 h 54"/>
                <a:gd name="T8" fmla="*/ 77 w 9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4">
                  <a:moveTo>
                    <a:pt x="77" y="0"/>
                  </a:moveTo>
                  <a:lnTo>
                    <a:pt x="0" y="46"/>
                  </a:lnTo>
                  <a:lnTo>
                    <a:pt x="15" y="54"/>
                  </a:lnTo>
                  <a:lnTo>
                    <a:pt x="93" y="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6" name="Freeform 299">
              <a:extLst>
                <a:ext uri="{FF2B5EF4-FFF2-40B4-BE49-F238E27FC236}">
                  <a16:creationId xmlns:a16="http://schemas.microsoft.com/office/drawing/2014/main" id="{ED9A5AB7-4207-4A49-BC25-D4F0919218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503" y="4407279"/>
              <a:ext cx="91003" cy="53967"/>
            </a:xfrm>
            <a:custGeom>
              <a:avLst/>
              <a:gdLst>
                <a:gd name="T0" fmla="*/ 0 w 86"/>
                <a:gd name="T1" fmla="*/ 44 h 51"/>
                <a:gd name="T2" fmla="*/ 12 w 86"/>
                <a:gd name="T3" fmla="*/ 51 h 51"/>
                <a:gd name="T4" fmla="*/ 86 w 86"/>
                <a:gd name="T5" fmla="*/ 7 h 51"/>
                <a:gd name="T6" fmla="*/ 74 w 86"/>
                <a:gd name="T7" fmla="*/ 0 h 51"/>
                <a:gd name="T8" fmla="*/ 0 w 86"/>
                <a:gd name="T9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1">
                  <a:moveTo>
                    <a:pt x="0" y="44"/>
                  </a:moveTo>
                  <a:lnTo>
                    <a:pt x="12" y="51"/>
                  </a:lnTo>
                  <a:lnTo>
                    <a:pt x="86" y="7"/>
                  </a:lnTo>
                  <a:lnTo>
                    <a:pt x="74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7" name="Freeform 300">
              <a:extLst>
                <a:ext uri="{FF2B5EF4-FFF2-40B4-BE49-F238E27FC236}">
                  <a16:creationId xmlns:a16="http://schemas.microsoft.com/office/drawing/2014/main" id="{385D2BF6-0107-FB44-9EE0-34D56B1DE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8189" y="4423151"/>
              <a:ext cx="97352" cy="58200"/>
            </a:xfrm>
            <a:custGeom>
              <a:avLst/>
              <a:gdLst>
                <a:gd name="T0" fmla="*/ 77 w 92"/>
                <a:gd name="T1" fmla="*/ 0 h 55"/>
                <a:gd name="T2" fmla="*/ 0 w 92"/>
                <a:gd name="T3" fmla="*/ 46 h 55"/>
                <a:gd name="T4" fmla="*/ 15 w 92"/>
                <a:gd name="T5" fmla="*/ 55 h 55"/>
                <a:gd name="T6" fmla="*/ 92 w 92"/>
                <a:gd name="T7" fmla="*/ 9 h 55"/>
                <a:gd name="T8" fmla="*/ 77 w 9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5">
                  <a:moveTo>
                    <a:pt x="77" y="0"/>
                  </a:moveTo>
                  <a:lnTo>
                    <a:pt x="0" y="46"/>
                  </a:lnTo>
                  <a:lnTo>
                    <a:pt x="15" y="55"/>
                  </a:lnTo>
                  <a:lnTo>
                    <a:pt x="92" y="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8" name="Freeform 301">
              <a:extLst>
                <a:ext uri="{FF2B5EF4-FFF2-40B4-BE49-F238E27FC236}">
                  <a16:creationId xmlns:a16="http://schemas.microsoft.com/office/drawing/2014/main" id="{6C9B418E-BC3A-0648-879D-BFC3F6B40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306" y="4427384"/>
              <a:ext cx="92061" cy="53967"/>
            </a:xfrm>
            <a:custGeom>
              <a:avLst/>
              <a:gdLst>
                <a:gd name="T0" fmla="*/ 0 w 87"/>
                <a:gd name="T1" fmla="*/ 43 h 51"/>
                <a:gd name="T2" fmla="*/ 13 w 87"/>
                <a:gd name="T3" fmla="*/ 51 h 51"/>
                <a:gd name="T4" fmla="*/ 87 w 87"/>
                <a:gd name="T5" fmla="*/ 7 h 51"/>
                <a:gd name="T6" fmla="*/ 75 w 87"/>
                <a:gd name="T7" fmla="*/ 0 h 51"/>
                <a:gd name="T8" fmla="*/ 0 w 87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1">
                  <a:moveTo>
                    <a:pt x="0" y="43"/>
                  </a:moveTo>
                  <a:lnTo>
                    <a:pt x="13" y="51"/>
                  </a:lnTo>
                  <a:lnTo>
                    <a:pt x="87" y="7"/>
                  </a:lnTo>
                  <a:lnTo>
                    <a:pt x="75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19" name="Freeform 302">
              <a:extLst>
                <a:ext uri="{FF2B5EF4-FFF2-40B4-BE49-F238E27FC236}">
                  <a16:creationId xmlns:a16="http://schemas.microsoft.com/office/drawing/2014/main" id="{7CE034FD-B4D1-C148-A434-1501C3E36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0993" y="4324741"/>
              <a:ext cx="97352" cy="58200"/>
            </a:xfrm>
            <a:custGeom>
              <a:avLst/>
              <a:gdLst>
                <a:gd name="T0" fmla="*/ 77 w 92"/>
                <a:gd name="T1" fmla="*/ 0 h 55"/>
                <a:gd name="T2" fmla="*/ 0 w 92"/>
                <a:gd name="T3" fmla="*/ 46 h 55"/>
                <a:gd name="T4" fmla="*/ 15 w 92"/>
                <a:gd name="T5" fmla="*/ 55 h 55"/>
                <a:gd name="T6" fmla="*/ 92 w 92"/>
                <a:gd name="T7" fmla="*/ 9 h 55"/>
                <a:gd name="T8" fmla="*/ 77 w 92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5">
                  <a:moveTo>
                    <a:pt x="77" y="0"/>
                  </a:moveTo>
                  <a:lnTo>
                    <a:pt x="0" y="46"/>
                  </a:lnTo>
                  <a:lnTo>
                    <a:pt x="15" y="55"/>
                  </a:lnTo>
                  <a:lnTo>
                    <a:pt x="92" y="9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0" name="Freeform 303">
              <a:extLst>
                <a:ext uri="{FF2B5EF4-FFF2-40B4-BE49-F238E27FC236}">
                  <a16:creationId xmlns:a16="http://schemas.microsoft.com/office/drawing/2014/main" id="{2F3361D2-FE69-B246-8844-E416B525E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110" y="4328974"/>
              <a:ext cx="92061" cy="53967"/>
            </a:xfrm>
            <a:custGeom>
              <a:avLst/>
              <a:gdLst>
                <a:gd name="T0" fmla="*/ 0 w 87"/>
                <a:gd name="T1" fmla="*/ 43 h 51"/>
                <a:gd name="T2" fmla="*/ 13 w 87"/>
                <a:gd name="T3" fmla="*/ 51 h 51"/>
                <a:gd name="T4" fmla="*/ 87 w 87"/>
                <a:gd name="T5" fmla="*/ 7 h 51"/>
                <a:gd name="T6" fmla="*/ 75 w 87"/>
                <a:gd name="T7" fmla="*/ 0 h 51"/>
                <a:gd name="T8" fmla="*/ 0 w 87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1">
                  <a:moveTo>
                    <a:pt x="0" y="43"/>
                  </a:moveTo>
                  <a:lnTo>
                    <a:pt x="13" y="51"/>
                  </a:lnTo>
                  <a:lnTo>
                    <a:pt x="87" y="7"/>
                  </a:lnTo>
                  <a:lnTo>
                    <a:pt x="75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1" name="Freeform 304">
              <a:extLst>
                <a:ext uri="{FF2B5EF4-FFF2-40B4-BE49-F238E27FC236}">
                  <a16:creationId xmlns:a16="http://schemas.microsoft.com/office/drawing/2014/main" id="{66A9F122-C98C-B240-BD77-32E9472D9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3796" y="4344847"/>
              <a:ext cx="98410" cy="58200"/>
            </a:xfrm>
            <a:custGeom>
              <a:avLst/>
              <a:gdLst>
                <a:gd name="T0" fmla="*/ 78 w 93"/>
                <a:gd name="T1" fmla="*/ 0 h 55"/>
                <a:gd name="T2" fmla="*/ 0 w 93"/>
                <a:gd name="T3" fmla="*/ 46 h 55"/>
                <a:gd name="T4" fmla="*/ 16 w 93"/>
                <a:gd name="T5" fmla="*/ 55 h 55"/>
                <a:gd name="T6" fmla="*/ 93 w 93"/>
                <a:gd name="T7" fmla="*/ 9 h 55"/>
                <a:gd name="T8" fmla="*/ 78 w 9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5">
                  <a:moveTo>
                    <a:pt x="78" y="0"/>
                  </a:moveTo>
                  <a:lnTo>
                    <a:pt x="0" y="46"/>
                  </a:lnTo>
                  <a:lnTo>
                    <a:pt x="16" y="55"/>
                  </a:lnTo>
                  <a:lnTo>
                    <a:pt x="93" y="9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2" name="Freeform 305">
              <a:extLst>
                <a:ext uri="{FF2B5EF4-FFF2-40B4-BE49-F238E27FC236}">
                  <a16:creationId xmlns:a16="http://schemas.microsoft.com/office/drawing/2014/main" id="{724FE6F4-058D-9246-BE24-7C636B082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6971" y="4348021"/>
              <a:ext cx="91003" cy="55025"/>
            </a:xfrm>
            <a:custGeom>
              <a:avLst/>
              <a:gdLst>
                <a:gd name="T0" fmla="*/ 0 w 86"/>
                <a:gd name="T1" fmla="*/ 45 h 52"/>
                <a:gd name="T2" fmla="*/ 13 w 86"/>
                <a:gd name="T3" fmla="*/ 52 h 52"/>
                <a:gd name="T4" fmla="*/ 86 w 86"/>
                <a:gd name="T5" fmla="*/ 8 h 52"/>
                <a:gd name="T6" fmla="*/ 75 w 86"/>
                <a:gd name="T7" fmla="*/ 0 h 52"/>
                <a:gd name="T8" fmla="*/ 0 w 86"/>
                <a:gd name="T9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2">
                  <a:moveTo>
                    <a:pt x="0" y="45"/>
                  </a:moveTo>
                  <a:lnTo>
                    <a:pt x="13" y="52"/>
                  </a:lnTo>
                  <a:lnTo>
                    <a:pt x="86" y="8"/>
                  </a:lnTo>
                  <a:lnTo>
                    <a:pt x="75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3" name="Freeform 306">
              <a:extLst>
                <a:ext uri="{FF2B5EF4-FFF2-40B4-BE49-F238E27FC236}">
                  <a16:creationId xmlns:a16="http://schemas.microsoft.com/office/drawing/2014/main" id="{A80EBE4B-941C-344D-A86C-0A17162AD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658" y="4364952"/>
              <a:ext cx="98410" cy="57141"/>
            </a:xfrm>
            <a:custGeom>
              <a:avLst/>
              <a:gdLst>
                <a:gd name="T0" fmla="*/ 78 w 93"/>
                <a:gd name="T1" fmla="*/ 0 h 54"/>
                <a:gd name="T2" fmla="*/ 0 w 93"/>
                <a:gd name="T3" fmla="*/ 45 h 54"/>
                <a:gd name="T4" fmla="*/ 15 w 93"/>
                <a:gd name="T5" fmla="*/ 54 h 54"/>
                <a:gd name="T6" fmla="*/ 93 w 93"/>
                <a:gd name="T7" fmla="*/ 8 h 54"/>
                <a:gd name="T8" fmla="*/ 78 w 9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4">
                  <a:moveTo>
                    <a:pt x="78" y="0"/>
                  </a:moveTo>
                  <a:lnTo>
                    <a:pt x="0" y="45"/>
                  </a:lnTo>
                  <a:lnTo>
                    <a:pt x="15" y="54"/>
                  </a:lnTo>
                  <a:lnTo>
                    <a:pt x="93" y="8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CD9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4" name="Freeform 307">
              <a:extLst>
                <a:ext uri="{FF2B5EF4-FFF2-40B4-BE49-F238E27FC236}">
                  <a16:creationId xmlns:a16="http://schemas.microsoft.com/office/drawing/2014/main" id="{58649EBF-217D-4B42-829C-99BA45F76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0832" y="4369184"/>
              <a:ext cx="91003" cy="52909"/>
            </a:xfrm>
            <a:custGeom>
              <a:avLst/>
              <a:gdLst>
                <a:gd name="T0" fmla="*/ 0 w 86"/>
                <a:gd name="T1" fmla="*/ 43 h 50"/>
                <a:gd name="T2" fmla="*/ 12 w 86"/>
                <a:gd name="T3" fmla="*/ 50 h 50"/>
                <a:gd name="T4" fmla="*/ 86 w 86"/>
                <a:gd name="T5" fmla="*/ 6 h 50"/>
                <a:gd name="T6" fmla="*/ 75 w 86"/>
                <a:gd name="T7" fmla="*/ 0 h 50"/>
                <a:gd name="T8" fmla="*/ 0 w 86"/>
                <a:gd name="T9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0">
                  <a:moveTo>
                    <a:pt x="0" y="43"/>
                  </a:moveTo>
                  <a:lnTo>
                    <a:pt x="12" y="50"/>
                  </a:lnTo>
                  <a:lnTo>
                    <a:pt x="86" y="6"/>
                  </a:lnTo>
                  <a:lnTo>
                    <a:pt x="75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E7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5" name="Freeform 308">
              <a:extLst>
                <a:ext uri="{FF2B5EF4-FFF2-40B4-BE49-F238E27FC236}">
                  <a16:creationId xmlns:a16="http://schemas.microsoft.com/office/drawing/2014/main" id="{C39F7B58-7845-124F-B656-9BB76A32F5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361" y="4291938"/>
              <a:ext cx="336498" cy="508980"/>
            </a:xfrm>
            <a:custGeom>
              <a:avLst/>
              <a:gdLst>
                <a:gd name="T0" fmla="*/ 258 w 318"/>
                <a:gd name="T1" fmla="*/ 0 h 481"/>
                <a:gd name="T2" fmla="*/ 0 w 318"/>
                <a:gd name="T3" fmla="*/ 152 h 481"/>
                <a:gd name="T4" fmla="*/ 0 w 318"/>
                <a:gd name="T5" fmla="*/ 152 h 481"/>
                <a:gd name="T6" fmla="*/ 59 w 318"/>
                <a:gd name="T7" fmla="*/ 481 h 481"/>
                <a:gd name="T8" fmla="*/ 318 w 318"/>
                <a:gd name="T9" fmla="*/ 328 h 481"/>
                <a:gd name="T10" fmla="*/ 258 w 318"/>
                <a:gd name="T11" fmla="*/ 0 h 481"/>
                <a:gd name="T12" fmla="*/ 26 w 318"/>
                <a:gd name="T13" fmla="*/ 164 h 481"/>
                <a:gd name="T14" fmla="*/ 241 w 318"/>
                <a:gd name="T15" fmla="*/ 38 h 481"/>
                <a:gd name="T16" fmla="*/ 291 w 318"/>
                <a:gd name="T17" fmla="*/ 317 h 481"/>
                <a:gd name="T18" fmla="*/ 78 w 318"/>
                <a:gd name="T19" fmla="*/ 442 h 481"/>
                <a:gd name="T20" fmla="*/ 26 w 318"/>
                <a:gd name="T21" fmla="*/ 164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481">
                  <a:moveTo>
                    <a:pt x="258" y="0"/>
                  </a:moveTo>
                  <a:lnTo>
                    <a:pt x="0" y="152"/>
                  </a:lnTo>
                  <a:lnTo>
                    <a:pt x="0" y="152"/>
                  </a:lnTo>
                  <a:lnTo>
                    <a:pt x="59" y="481"/>
                  </a:lnTo>
                  <a:lnTo>
                    <a:pt x="318" y="328"/>
                  </a:lnTo>
                  <a:lnTo>
                    <a:pt x="258" y="0"/>
                  </a:lnTo>
                  <a:close/>
                  <a:moveTo>
                    <a:pt x="26" y="164"/>
                  </a:moveTo>
                  <a:lnTo>
                    <a:pt x="241" y="38"/>
                  </a:lnTo>
                  <a:lnTo>
                    <a:pt x="291" y="317"/>
                  </a:lnTo>
                  <a:lnTo>
                    <a:pt x="78" y="442"/>
                  </a:lnTo>
                  <a:lnTo>
                    <a:pt x="26" y="164"/>
                  </a:lnTo>
                  <a:close/>
                </a:path>
              </a:pathLst>
            </a:custGeom>
            <a:solidFill>
              <a:srgbClr val="414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6" name="Freeform 309">
              <a:extLst>
                <a:ext uri="{FF2B5EF4-FFF2-40B4-BE49-F238E27FC236}">
                  <a16:creationId xmlns:a16="http://schemas.microsoft.com/office/drawing/2014/main" id="{68741B9C-2563-5849-9653-C93E290D2A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912" y="4322625"/>
              <a:ext cx="288881" cy="478293"/>
            </a:xfrm>
            <a:custGeom>
              <a:avLst/>
              <a:gdLst>
                <a:gd name="T0" fmla="*/ 273 w 273"/>
                <a:gd name="T1" fmla="*/ 452 h 452"/>
                <a:gd name="T2" fmla="*/ 239 w 273"/>
                <a:gd name="T3" fmla="*/ 431 h 452"/>
                <a:gd name="T4" fmla="*/ 187 w 273"/>
                <a:gd name="T5" fmla="*/ 140 h 452"/>
                <a:gd name="T6" fmla="*/ 25 w 273"/>
                <a:gd name="T7" fmla="*/ 47 h 452"/>
                <a:gd name="T8" fmla="*/ 25 w 273"/>
                <a:gd name="T9" fmla="*/ 306 h 452"/>
                <a:gd name="T10" fmla="*/ 0 w 273"/>
                <a:gd name="T11" fmla="*/ 290 h 452"/>
                <a:gd name="T12" fmla="*/ 0 w 273"/>
                <a:gd name="T13" fmla="*/ 0 h 452"/>
                <a:gd name="T14" fmla="*/ 214 w 273"/>
                <a:gd name="T15" fmla="*/ 123 h 452"/>
                <a:gd name="T16" fmla="*/ 273 w 273"/>
                <a:gd name="T17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452">
                  <a:moveTo>
                    <a:pt x="273" y="452"/>
                  </a:moveTo>
                  <a:lnTo>
                    <a:pt x="239" y="431"/>
                  </a:lnTo>
                  <a:lnTo>
                    <a:pt x="187" y="140"/>
                  </a:lnTo>
                  <a:lnTo>
                    <a:pt x="25" y="47"/>
                  </a:lnTo>
                  <a:lnTo>
                    <a:pt x="25" y="306"/>
                  </a:lnTo>
                  <a:lnTo>
                    <a:pt x="0" y="290"/>
                  </a:lnTo>
                  <a:lnTo>
                    <a:pt x="0" y="0"/>
                  </a:lnTo>
                  <a:lnTo>
                    <a:pt x="214" y="123"/>
                  </a:lnTo>
                  <a:lnTo>
                    <a:pt x="273" y="452"/>
                  </a:lnTo>
                  <a:close/>
                </a:path>
              </a:pathLst>
            </a:custGeom>
            <a:solidFill>
              <a:srgbClr val="59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7" name="Freeform 310">
              <a:extLst>
                <a:ext uri="{FF2B5EF4-FFF2-40B4-BE49-F238E27FC236}">
                  <a16:creationId xmlns:a16="http://schemas.microsoft.com/office/drawing/2014/main" id="{09170560-C76C-2F4B-883A-EEDF1BA0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284" y="4146968"/>
              <a:ext cx="543899" cy="318510"/>
            </a:xfrm>
            <a:custGeom>
              <a:avLst/>
              <a:gdLst>
                <a:gd name="T0" fmla="*/ 279 w 514"/>
                <a:gd name="T1" fmla="*/ 0 h 301"/>
                <a:gd name="T2" fmla="*/ 0 w 514"/>
                <a:gd name="T3" fmla="*/ 145 h 301"/>
                <a:gd name="T4" fmla="*/ 0 w 514"/>
                <a:gd name="T5" fmla="*/ 164 h 301"/>
                <a:gd name="T6" fmla="*/ 235 w 514"/>
                <a:gd name="T7" fmla="*/ 301 h 301"/>
                <a:gd name="T8" fmla="*/ 514 w 514"/>
                <a:gd name="T9" fmla="*/ 136 h 301"/>
                <a:gd name="T10" fmla="*/ 514 w 514"/>
                <a:gd name="T11" fmla="*/ 118 h 301"/>
                <a:gd name="T12" fmla="*/ 279 w 514"/>
                <a:gd name="T13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4" h="301">
                  <a:moveTo>
                    <a:pt x="279" y="0"/>
                  </a:moveTo>
                  <a:lnTo>
                    <a:pt x="0" y="145"/>
                  </a:lnTo>
                  <a:lnTo>
                    <a:pt x="0" y="164"/>
                  </a:lnTo>
                  <a:lnTo>
                    <a:pt x="235" y="301"/>
                  </a:lnTo>
                  <a:lnTo>
                    <a:pt x="514" y="136"/>
                  </a:lnTo>
                  <a:lnTo>
                    <a:pt x="514" y="118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CE9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8" name="Freeform 311">
              <a:extLst>
                <a:ext uri="{FF2B5EF4-FFF2-40B4-BE49-F238E27FC236}">
                  <a16:creationId xmlns:a16="http://schemas.microsoft.com/office/drawing/2014/main" id="{DA35BDA0-B0C0-9240-A4F0-C5FF98859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6284" y="4125806"/>
              <a:ext cx="543899" cy="319567"/>
            </a:xfrm>
            <a:custGeom>
              <a:avLst/>
              <a:gdLst>
                <a:gd name="T0" fmla="*/ 279 w 514"/>
                <a:gd name="T1" fmla="*/ 0 h 302"/>
                <a:gd name="T2" fmla="*/ 0 w 514"/>
                <a:gd name="T3" fmla="*/ 165 h 302"/>
                <a:gd name="T4" fmla="*/ 235 w 514"/>
                <a:gd name="T5" fmla="*/ 302 h 302"/>
                <a:gd name="T6" fmla="*/ 514 w 514"/>
                <a:gd name="T7" fmla="*/ 138 h 302"/>
                <a:gd name="T8" fmla="*/ 279 w 514"/>
                <a:gd name="T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4" h="302">
                  <a:moveTo>
                    <a:pt x="279" y="0"/>
                  </a:moveTo>
                  <a:lnTo>
                    <a:pt x="0" y="165"/>
                  </a:lnTo>
                  <a:lnTo>
                    <a:pt x="235" y="302"/>
                  </a:lnTo>
                  <a:lnTo>
                    <a:pt x="514" y="138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EAD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29" name="Freeform 312">
              <a:extLst>
                <a:ext uri="{FF2B5EF4-FFF2-40B4-BE49-F238E27FC236}">
                  <a16:creationId xmlns:a16="http://schemas.microsoft.com/office/drawing/2014/main" id="{52B32048-AB46-3C4F-AC4A-6D9F24484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0616" y="4253844"/>
              <a:ext cx="115341" cy="57141"/>
            </a:xfrm>
            <a:custGeom>
              <a:avLst/>
              <a:gdLst>
                <a:gd name="T0" fmla="*/ 91 w 95"/>
                <a:gd name="T1" fmla="*/ 15 h 47"/>
                <a:gd name="T2" fmla="*/ 47 w 95"/>
                <a:gd name="T3" fmla="*/ 0 h 47"/>
                <a:gd name="T4" fmla="*/ 3 w 95"/>
                <a:gd name="T5" fmla="*/ 15 h 47"/>
                <a:gd name="T6" fmla="*/ 0 w 95"/>
                <a:gd name="T7" fmla="*/ 15 h 47"/>
                <a:gd name="T8" fmla="*/ 0 w 95"/>
                <a:gd name="T9" fmla="*/ 23 h 47"/>
                <a:gd name="T10" fmla="*/ 47 w 95"/>
                <a:gd name="T11" fmla="*/ 47 h 47"/>
                <a:gd name="T12" fmla="*/ 95 w 95"/>
                <a:gd name="T13" fmla="*/ 23 h 47"/>
                <a:gd name="T14" fmla="*/ 95 w 95"/>
                <a:gd name="T15" fmla="*/ 15 h 47"/>
                <a:gd name="T16" fmla="*/ 91 w 95"/>
                <a:gd name="T17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7">
                  <a:moveTo>
                    <a:pt x="91" y="15"/>
                  </a:moveTo>
                  <a:cubicBezTo>
                    <a:pt x="85" y="7"/>
                    <a:pt x="67" y="0"/>
                    <a:pt x="47" y="0"/>
                  </a:cubicBezTo>
                  <a:cubicBezTo>
                    <a:pt x="27" y="0"/>
                    <a:pt x="9" y="7"/>
                    <a:pt x="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6"/>
                    <a:pt x="21" y="47"/>
                    <a:pt x="47" y="47"/>
                  </a:cubicBezTo>
                  <a:cubicBezTo>
                    <a:pt x="73" y="47"/>
                    <a:pt x="95" y="36"/>
                    <a:pt x="95" y="23"/>
                  </a:cubicBezTo>
                  <a:cubicBezTo>
                    <a:pt x="95" y="15"/>
                    <a:pt x="95" y="15"/>
                    <a:pt x="95" y="15"/>
                  </a:cubicBezTo>
                  <a:lnTo>
                    <a:pt x="91" y="15"/>
                  </a:ln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0" name="Oval 313">
              <a:extLst>
                <a:ext uri="{FF2B5EF4-FFF2-40B4-BE49-F238E27FC236}">
                  <a16:creationId xmlns:a16="http://schemas.microsoft.com/office/drawing/2014/main" id="{C10D9A70-7BD1-C04A-806B-B105413FA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0616" y="4243263"/>
              <a:ext cx="115341" cy="56083"/>
            </a:xfrm>
            <a:prstGeom prst="ellipse">
              <a:avLst/>
            </a:pr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1" name="Freeform 314">
              <a:extLst>
                <a:ext uri="{FF2B5EF4-FFF2-40B4-BE49-F238E27FC236}">
                  <a16:creationId xmlns:a16="http://schemas.microsoft.com/office/drawing/2014/main" id="{5BA9E1CA-E204-024B-B07F-F842A72F9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6489" y="4195645"/>
              <a:ext cx="82537" cy="94177"/>
            </a:xfrm>
            <a:custGeom>
              <a:avLst/>
              <a:gdLst>
                <a:gd name="T0" fmla="*/ 68 w 68"/>
                <a:gd name="T1" fmla="*/ 59 h 78"/>
                <a:gd name="T2" fmla="*/ 58 w 68"/>
                <a:gd name="T3" fmla="*/ 0 h 78"/>
                <a:gd name="T4" fmla="*/ 32 w 68"/>
                <a:gd name="T5" fmla="*/ 1 h 78"/>
                <a:gd name="T6" fmla="*/ 16 w 68"/>
                <a:gd name="T7" fmla="*/ 0 h 78"/>
                <a:gd name="T8" fmla="*/ 10 w 68"/>
                <a:gd name="T9" fmla="*/ 0 h 78"/>
                <a:gd name="T10" fmla="*/ 0 w 68"/>
                <a:gd name="T11" fmla="*/ 59 h 78"/>
                <a:gd name="T12" fmla="*/ 0 w 68"/>
                <a:gd name="T13" fmla="*/ 61 h 78"/>
                <a:gd name="T14" fmla="*/ 34 w 68"/>
                <a:gd name="T15" fmla="*/ 78 h 78"/>
                <a:gd name="T16" fmla="*/ 68 w 68"/>
                <a:gd name="T17" fmla="*/ 61 h 78"/>
                <a:gd name="T18" fmla="*/ 68 w 68"/>
                <a:gd name="T19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8">
                  <a:moveTo>
                    <a:pt x="68" y="59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60"/>
                    <a:pt x="0" y="61"/>
                  </a:cubicBezTo>
                  <a:cubicBezTo>
                    <a:pt x="0" y="70"/>
                    <a:pt x="15" y="78"/>
                    <a:pt x="34" y="78"/>
                  </a:cubicBezTo>
                  <a:cubicBezTo>
                    <a:pt x="53" y="78"/>
                    <a:pt x="68" y="70"/>
                    <a:pt x="68" y="61"/>
                  </a:cubicBezTo>
                  <a:cubicBezTo>
                    <a:pt x="68" y="60"/>
                    <a:pt x="68" y="59"/>
                    <a:pt x="68" y="59"/>
                  </a:cubicBezTo>
                  <a:close/>
                </a:path>
              </a:pathLst>
            </a:custGeom>
            <a:solidFill>
              <a:srgbClr val="DA0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2" name="Freeform 315">
              <a:extLst>
                <a:ext uri="{FF2B5EF4-FFF2-40B4-BE49-F238E27FC236}">
                  <a16:creationId xmlns:a16="http://schemas.microsoft.com/office/drawing/2014/main" id="{FF43294E-419C-2D4F-ABC0-F31BE3430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8128" y="4195645"/>
              <a:ext cx="21163" cy="94177"/>
            </a:xfrm>
            <a:custGeom>
              <a:avLst/>
              <a:gdLst>
                <a:gd name="T0" fmla="*/ 0 w 17"/>
                <a:gd name="T1" fmla="*/ 73 h 78"/>
                <a:gd name="T2" fmla="*/ 17 w 17"/>
                <a:gd name="T3" fmla="*/ 78 h 78"/>
                <a:gd name="T4" fmla="*/ 17 w 17"/>
                <a:gd name="T5" fmla="*/ 0 h 78"/>
                <a:gd name="T6" fmla="*/ 9 w 17"/>
                <a:gd name="T7" fmla="*/ 0 h 78"/>
                <a:gd name="T8" fmla="*/ 0 w 17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8">
                  <a:moveTo>
                    <a:pt x="0" y="73"/>
                  </a:moveTo>
                  <a:cubicBezTo>
                    <a:pt x="5" y="75"/>
                    <a:pt x="10" y="77"/>
                    <a:pt x="17" y="7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DF67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3" name="Oval 316">
              <a:extLst>
                <a:ext uri="{FF2B5EF4-FFF2-40B4-BE49-F238E27FC236}">
                  <a16:creationId xmlns:a16="http://schemas.microsoft.com/office/drawing/2014/main" id="{2027659F-3D3A-C246-B0F2-AB2E95997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8128" y="4180831"/>
              <a:ext cx="58200" cy="27512"/>
            </a:xfrm>
            <a:prstGeom prst="ellipse">
              <a:avLst/>
            </a:prstGeom>
            <a:solidFill>
              <a:srgbClr val="E38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4" name="Freeform 317">
              <a:extLst>
                <a:ext uri="{FF2B5EF4-FFF2-40B4-BE49-F238E27FC236}">
                  <a16:creationId xmlns:a16="http://schemas.microsoft.com/office/drawing/2014/main" id="{FF2B7EA3-37CE-034B-B77E-BDA640C0F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535" y="4331090"/>
              <a:ext cx="350255" cy="798919"/>
            </a:xfrm>
            <a:custGeom>
              <a:avLst/>
              <a:gdLst>
                <a:gd name="T0" fmla="*/ 289 w 289"/>
                <a:gd name="T1" fmla="*/ 638 h 658"/>
                <a:gd name="T2" fmla="*/ 289 w 289"/>
                <a:gd name="T3" fmla="*/ 637 h 658"/>
                <a:gd name="T4" fmla="*/ 239 w 289"/>
                <a:gd name="T5" fmla="*/ 581 h 658"/>
                <a:gd name="T6" fmla="*/ 62 w 289"/>
                <a:gd name="T7" fmla="*/ 477 h 658"/>
                <a:gd name="T8" fmla="*/ 56 w 289"/>
                <a:gd name="T9" fmla="*/ 466 h 658"/>
                <a:gd name="T10" fmla="*/ 56 w 289"/>
                <a:gd name="T11" fmla="*/ 433 h 658"/>
                <a:gd name="T12" fmla="*/ 56 w 289"/>
                <a:gd name="T13" fmla="*/ 427 h 658"/>
                <a:gd name="T14" fmla="*/ 56 w 289"/>
                <a:gd name="T15" fmla="*/ 52 h 658"/>
                <a:gd name="T16" fmla="*/ 56 w 289"/>
                <a:gd name="T17" fmla="*/ 13 h 658"/>
                <a:gd name="T18" fmla="*/ 39 w 289"/>
                <a:gd name="T19" fmla="*/ 3 h 658"/>
                <a:gd name="T20" fmla="*/ 39 w 289"/>
                <a:gd name="T21" fmla="*/ 3 h 658"/>
                <a:gd name="T22" fmla="*/ 39 w 289"/>
                <a:gd name="T23" fmla="*/ 3 h 658"/>
                <a:gd name="T24" fmla="*/ 37 w 289"/>
                <a:gd name="T25" fmla="*/ 4 h 658"/>
                <a:gd name="T26" fmla="*/ 4 w 289"/>
                <a:gd name="T27" fmla="*/ 24 h 658"/>
                <a:gd name="T28" fmla="*/ 4 w 289"/>
                <a:gd name="T29" fmla="*/ 24 h 658"/>
                <a:gd name="T30" fmla="*/ 4 w 289"/>
                <a:gd name="T31" fmla="*/ 24 h 658"/>
                <a:gd name="T32" fmla="*/ 4 w 289"/>
                <a:gd name="T33" fmla="*/ 24 h 658"/>
                <a:gd name="T34" fmla="*/ 0 w 289"/>
                <a:gd name="T35" fmla="*/ 31 h 658"/>
                <a:gd name="T36" fmla="*/ 0 w 289"/>
                <a:gd name="T37" fmla="*/ 33 h 658"/>
                <a:gd name="T38" fmla="*/ 0 w 289"/>
                <a:gd name="T39" fmla="*/ 461 h 658"/>
                <a:gd name="T40" fmla="*/ 0 w 289"/>
                <a:gd name="T41" fmla="*/ 467 h 658"/>
                <a:gd name="T42" fmla="*/ 0 w 289"/>
                <a:gd name="T43" fmla="*/ 492 h 658"/>
                <a:gd name="T44" fmla="*/ 13 w 289"/>
                <a:gd name="T45" fmla="*/ 515 h 658"/>
                <a:gd name="T46" fmla="*/ 256 w 289"/>
                <a:gd name="T47" fmla="*/ 658 h 658"/>
                <a:gd name="T48" fmla="*/ 256 w 289"/>
                <a:gd name="T49" fmla="*/ 658 h 658"/>
                <a:gd name="T50" fmla="*/ 256 w 289"/>
                <a:gd name="T51" fmla="*/ 658 h 658"/>
                <a:gd name="T52" fmla="*/ 289 w 289"/>
                <a:gd name="T53" fmla="*/ 638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9" h="658">
                  <a:moveTo>
                    <a:pt x="289" y="638"/>
                  </a:moveTo>
                  <a:cubicBezTo>
                    <a:pt x="289" y="637"/>
                    <a:pt x="289" y="637"/>
                    <a:pt x="289" y="637"/>
                  </a:cubicBezTo>
                  <a:cubicBezTo>
                    <a:pt x="279" y="614"/>
                    <a:pt x="261" y="594"/>
                    <a:pt x="239" y="581"/>
                  </a:cubicBezTo>
                  <a:cubicBezTo>
                    <a:pt x="62" y="477"/>
                    <a:pt x="62" y="477"/>
                    <a:pt x="62" y="477"/>
                  </a:cubicBezTo>
                  <a:cubicBezTo>
                    <a:pt x="58" y="475"/>
                    <a:pt x="56" y="470"/>
                    <a:pt x="56" y="466"/>
                  </a:cubicBezTo>
                  <a:cubicBezTo>
                    <a:pt x="56" y="433"/>
                    <a:pt x="56" y="433"/>
                    <a:pt x="56" y="433"/>
                  </a:cubicBezTo>
                  <a:cubicBezTo>
                    <a:pt x="56" y="427"/>
                    <a:pt x="56" y="427"/>
                    <a:pt x="56" y="427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1"/>
                    <a:pt x="56" y="29"/>
                    <a:pt x="56" y="13"/>
                  </a:cubicBezTo>
                  <a:cubicBezTo>
                    <a:pt x="56" y="4"/>
                    <a:pt x="46" y="0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8" y="3"/>
                    <a:pt x="37" y="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5"/>
                    <a:pt x="0" y="28"/>
                    <a:pt x="0" y="31"/>
                  </a:cubicBezTo>
                  <a:cubicBezTo>
                    <a:pt x="0" y="32"/>
                    <a:pt x="0" y="33"/>
                    <a:pt x="0" y="33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02"/>
                    <a:pt x="5" y="510"/>
                    <a:pt x="13" y="515"/>
                  </a:cubicBezTo>
                  <a:cubicBezTo>
                    <a:pt x="256" y="658"/>
                    <a:pt x="256" y="658"/>
                    <a:pt x="256" y="658"/>
                  </a:cubicBezTo>
                  <a:cubicBezTo>
                    <a:pt x="256" y="658"/>
                    <a:pt x="256" y="658"/>
                    <a:pt x="256" y="658"/>
                  </a:cubicBezTo>
                  <a:cubicBezTo>
                    <a:pt x="256" y="658"/>
                    <a:pt x="256" y="658"/>
                    <a:pt x="256" y="658"/>
                  </a:cubicBezTo>
                  <a:lnTo>
                    <a:pt x="289" y="638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5" name="Freeform 318">
              <a:extLst>
                <a:ext uri="{FF2B5EF4-FFF2-40B4-BE49-F238E27FC236}">
                  <a16:creationId xmlns:a16="http://schemas.microsoft.com/office/drawing/2014/main" id="{1B9B3AA3-B0F4-A646-9A58-556A24DB7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535" y="4352254"/>
              <a:ext cx="311102" cy="777755"/>
            </a:xfrm>
            <a:custGeom>
              <a:avLst/>
              <a:gdLst>
                <a:gd name="T0" fmla="*/ 29 w 256"/>
                <a:gd name="T1" fmla="*/ 480 h 641"/>
                <a:gd name="T2" fmla="*/ 22 w 256"/>
                <a:gd name="T3" fmla="*/ 469 h 641"/>
                <a:gd name="T4" fmla="*/ 22 w 256"/>
                <a:gd name="T5" fmla="*/ 436 h 641"/>
                <a:gd name="T6" fmla="*/ 22 w 256"/>
                <a:gd name="T7" fmla="*/ 430 h 641"/>
                <a:gd name="T8" fmla="*/ 22 w 256"/>
                <a:gd name="T9" fmla="*/ 55 h 641"/>
                <a:gd name="T10" fmla="*/ 22 w 256"/>
                <a:gd name="T11" fmla="*/ 16 h 641"/>
                <a:gd name="T12" fmla="*/ 0 w 256"/>
                <a:gd name="T13" fmla="*/ 14 h 641"/>
                <a:gd name="T14" fmla="*/ 0 w 256"/>
                <a:gd name="T15" fmla="*/ 16 h 641"/>
                <a:gd name="T16" fmla="*/ 0 w 256"/>
                <a:gd name="T17" fmla="*/ 444 h 641"/>
                <a:gd name="T18" fmla="*/ 0 w 256"/>
                <a:gd name="T19" fmla="*/ 450 h 641"/>
                <a:gd name="T20" fmla="*/ 0 w 256"/>
                <a:gd name="T21" fmla="*/ 475 h 641"/>
                <a:gd name="T22" fmla="*/ 13 w 256"/>
                <a:gd name="T23" fmla="*/ 498 h 641"/>
                <a:gd name="T24" fmla="*/ 256 w 256"/>
                <a:gd name="T25" fmla="*/ 641 h 641"/>
                <a:gd name="T26" fmla="*/ 256 w 256"/>
                <a:gd name="T27" fmla="*/ 640 h 641"/>
                <a:gd name="T28" fmla="*/ 206 w 256"/>
                <a:gd name="T29" fmla="*/ 584 h 641"/>
                <a:gd name="T30" fmla="*/ 29 w 256"/>
                <a:gd name="T31" fmla="*/ 48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6" h="641">
                  <a:moveTo>
                    <a:pt x="29" y="480"/>
                  </a:moveTo>
                  <a:cubicBezTo>
                    <a:pt x="25" y="478"/>
                    <a:pt x="22" y="473"/>
                    <a:pt x="22" y="469"/>
                  </a:cubicBezTo>
                  <a:cubicBezTo>
                    <a:pt x="22" y="436"/>
                    <a:pt x="22" y="436"/>
                    <a:pt x="22" y="436"/>
                  </a:cubicBezTo>
                  <a:cubicBezTo>
                    <a:pt x="22" y="430"/>
                    <a:pt x="22" y="430"/>
                    <a:pt x="22" y="430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4"/>
                    <a:pt x="22" y="32"/>
                    <a:pt x="22" y="16"/>
                  </a:cubicBezTo>
                  <a:cubicBezTo>
                    <a:pt x="23" y="2"/>
                    <a:pt x="2" y="0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485"/>
                    <a:pt x="5" y="493"/>
                    <a:pt x="13" y="498"/>
                  </a:cubicBezTo>
                  <a:cubicBezTo>
                    <a:pt x="256" y="641"/>
                    <a:pt x="256" y="641"/>
                    <a:pt x="256" y="641"/>
                  </a:cubicBezTo>
                  <a:cubicBezTo>
                    <a:pt x="256" y="640"/>
                    <a:pt x="256" y="640"/>
                    <a:pt x="256" y="640"/>
                  </a:cubicBezTo>
                  <a:cubicBezTo>
                    <a:pt x="245" y="617"/>
                    <a:pt x="228" y="597"/>
                    <a:pt x="206" y="584"/>
                  </a:cubicBezTo>
                  <a:lnTo>
                    <a:pt x="29" y="480"/>
                  </a:ln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6" name="Freeform 319">
              <a:extLst>
                <a:ext uri="{FF2B5EF4-FFF2-40B4-BE49-F238E27FC236}">
                  <a16:creationId xmlns:a16="http://schemas.microsoft.com/office/drawing/2014/main" id="{1B709DDB-3CF6-BE4B-9897-F0CB196BE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937" y="4499340"/>
              <a:ext cx="190471" cy="155551"/>
            </a:xfrm>
            <a:custGeom>
              <a:avLst/>
              <a:gdLst>
                <a:gd name="T0" fmla="*/ 0 w 180"/>
                <a:gd name="T1" fmla="*/ 147 h 147"/>
                <a:gd name="T2" fmla="*/ 180 w 180"/>
                <a:gd name="T3" fmla="*/ 42 h 147"/>
                <a:gd name="T4" fmla="*/ 180 w 180"/>
                <a:gd name="T5" fmla="*/ 0 h 147"/>
                <a:gd name="T6" fmla="*/ 0 w 180"/>
                <a:gd name="T7" fmla="*/ 106 h 147"/>
                <a:gd name="T8" fmla="*/ 0 w 18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47">
                  <a:moveTo>
                    <a:pt x="0" y="147"/>
                  </a:moveTo>
                  <a:lnTo>
                    <a:pt x="180" y="42"/>
                  </a:lnTo>
                  <a:lnTo>
                    <a:pt x="180" y="0"/>
                  </a:lnTo>
                  <a:lnTo>
                    <a:pt x="0" y="106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7" name="Freeform 320">
              <a:extLst>
                <a:ext uri="{FF2B5EF4-FFF2-40B4-BE49-F238E27FC236}">
                  <a16:creationId xmlns:a16="http://schemas.microsoft.com/office/drawing/2014/main" id="{AF1E57BD-DC13-F24C-865C-FEBA4A796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2937" y="4718380"/>
              <a:ext cx="190471" cy="156609"/>
            </a:xfrm>
            <a:custGeom>
              <a:avLst/>
              <a:gdLst>
                <a:gd name="T0" fmla="*/ 0 w 180"/>
                <a:gd name="T1" fmla="*/ 148 h 148"/>
                <a:gd name="T2" fmla="*/ 180 w 180"/>
                <a:gd name="T3" fmla="*/ 41 h 148"/>
                <a:gd name="T4" fmla="*/ 180 w 180"/>
                <a:gd name="T5" fmla="*/ 0 h 148"/>
                <a:gd name="T6" fmla="*/ 0 w 180"/>
                <a:gd name="T7" fmla="*/ 105 h 148"/>
                <a:gd name="T8" fmla="*/ 0 w 180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48">
                  <a:moveTo>
                    <a:pt x="0" y="148"/>
                  </a:moveTo>
                  <a:lnTo>
                    <a:pt x="180" y="41"/>
                  </a:lnTo>
                  <a:lnTo>
                    <a:pt x="180" y="0"/>
                  </a:lnTo>
                  <a:lnTo>
                    <a:pt x="0" y="105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8" name="Freeform 321">
              <a:extLst>
                <a:ext uri="{FF2B5EF4-FFF2-40B4-BE49-F238E27FC236}">
                  <a16:creationId xmlns:a16="http://schemas.microsoft.com/office/drawing/2014/main" id="{456C26C8-6C4E-A043-B39B-BE3C1AC86C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621" y="4469711"/>
              <a:ext cx="352371" cy="796802"/>
            </a:xfrm>
            <a:custGeom>
              <a:avLst/>
              <a:gdLst>
                <a:gd name="T0" fmla="*/ 290 w 290"/>
                <a:gd name="T1" fmla="*/ 637 h 657"/>
                <a:gd name="T2" fmla="*/ 289 w 290"/>
                <a:gd name="T3" fmla="*/ 637 h 657"/>
                <a:gd name="T4" fmla="*/ 239 w 290"/>
                <a:gd name="T5" fmla="*/ 581 h 657"/>
                <a:gd name="T6" fmla="*/ 63 w 290"/>
                <a:gd name="T7" fmla="*/ 477 h 657"/>
                <a:gd name="T8" fmla="*/ 56 w 290"/>
                <a:gd name="T9" fmla="*/ 465 h 657"/>
                <a:gd name="T10" fmla="*/ 56 w 290"/>
                <a:gd name="T11" fmla="*/ 433 h 657"/>
                <a:gd name="T12" fmla="*/ 56 w 290"/>
                <a:gd name="T13" fmla="*/ 427 h 657"/>
                <a:gd name="T14" fmla="*/ 56 w 290"/>
                <a:gd name="T15" fmla="*/ 51 h 657"/>
                <a:gd name="T16" fmla="*/ 56 w 290"/>
                <a:gd name="T17" fmla="*/ 13 h 657"/>
                <a:gd name="T18" fmla="*/ 40 w 290"/>
                <a:gd name="T19" fmla="*/ 2 h 657"/>
                <a:gd name="T20" fmla="*/ 40 w 290"/>
                <a:gd name="T21" fmla="*/ 2 h 657"/>
                <a:gd name="T22" fmla="*/ 40 w 290"/>
                <a:gd name="T23" fmla="*/ 2 h 657"/>
                <a:gd name="T24" fmla="*/ 37 w 290"/>
                <a:gd name="T25" fmla="*/ 4 h 657"/>
                <a:gd name="T26" fmla="*/ 4 w 290"/>
                <a:gd name="T27" fmla="*/ 23 h 657"/>
                <a:gd name="T28" fmla="*/ 4 w 290"/>
                <a:gd name="T29" fmla="*/ 23 h 657"/>
                <a:gd name="T30" fmla="*/ 4 w 290"/>
                <a:gd name="T31" fmla="*/ 24 h 657"/>
                <a:gd name="T32" fmla="*/ 4 w 290"/>
                <a:gd name="T33" fmla="*/ 24 h 657"/>
                <a:gd name="T34" fmla="*/ 0 w 290"/>
                <a:gd name="T35" fmla="*/ 31 h 657"/>
                <a:gd name="T36" fmla="*/ 0 w 290"/>
                <a:gd name="T37" fmla="*/ 33 h 657"/>
                <a:gd name="T38" fmla="*/ 0 w 290"/>
                <a:gd name="T39" fmla="*/ 461 h 657"/>
                <a:gd name="T40" fmla="*/ 0 w 290"/>
                <a:gd name="T41" fmla="*/ 467 h 657"/>
                <a:gd name="T42" fmla="*/ 0 w 290"/>
                <a:gd name="T43" fmla="*/ 492 h 657"/>
                <a:gd name="T44" fmla="*/ 13 w 290"/>
                <a:gd name="T45" fmla="*/ 515 h 657"/>
                <a:gd name="T46" fmla="*/ 256 w 290"/>
                <a:gd name="T47" fmla="*/ 657 h 657"/>
                <a:gd name="T48" fmla="*/ 256 w 290"/>
                <a:gd name="T49" fmla="*/ 657 h 657"/>
                <a:gd name="T50" fmla="*/ 256 w 290"/>
                <a:gd name="T51" fmla="*/ 657 h 657"/>
                <a:gd name="T52" fmla="*/ 290 w 290"/>
                <a:gd name="T53" fmla="*/ 63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0" h="657">
                  <a:moveTo>
                    <a:pt x="290" y="637"/>
                  </a:moveTo>
                  <a:cubicBezTo>
                    <a:pt x="289" y="637"/>
                    <a:pt x="289" y="637"/>
                    <a:pt x="289" y="637"/>
                  </a:cubicBezTo>
                  <a:cubicBezTo>
                    <a:pt x="279" y="613"/>
                    <a:pt x="261" y="594"/>
                    <a:pt x="239" y="581"/>
                  </a:cubicBezTo>
                  <a:cubicBezTo>
                    <a:pt x="63" y="477"/>
                    <a:pt x="63" y="477"/>
                    <a:pt x="63" y="477"/>
                  </a:cubicBezTo>
                  <a:cubicBezTo>
                    <a:pt x="58" y="474"/>
                    <a:pt x="56" y="470"/>
                    <a:pt x="56" y="465"/>
                  </a:cubicBezTo>
                  <a:cubicBezTo>
                    <a:pt x="56" y="433"/>
                    <a:pt x="56" y="433"/>
                    <a:pt x="56" y="433"/>
                  </a:cubicBezTo>
                  <a:cubicBezTo>
                    <a:pt x="56" y="427"/>
                    <a:pt x="56" y="427"/>
                    <a:pt x="56" y="427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6" y="51"/>
                    <a:pt x="56" y="29"/>
                    <a:pt x="56" y="13"/>
                  </a:cubicBezTo>
                  <a:cubicBezTo>
                    <a:pt x="56" y="3"/>
                    <a:pt x="46" y="0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9" y="3"/>
                    <a:pt x="38" y="3"/>
                    <a:pt x="37" y="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5"/>
                    <a:pt x="0" y="27"/>
                    <a:pt x="0" y="31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461"/>
                    <a:pt x="0" y="461"/>
                    <a:pt x="0" y="461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0" y="492"/>
                    <a:pt x="0" y="492"/>
                    <a:pt x="0" y="492"/>
                  </a:cubicBezTo>
                  <a:cubicBezTo>
                    <a:pt x="0" y="501"/>
                    <a:pt x="5" y="510"/>
                    <a:pt x="13" y="515"/>
                  </a:cubicBezTo>
                  <a:cubicBezTo>
                    <a:pt x="256" y="657"/>
                    <a:pt x="256" y="657"/>
                    <a:pt x="256" y="657"/>
                  </a:cubicBezTo>
                  <a:cubicBezTo>
                    <a:pt x="256" y="657"/>
                    <a:pt x="256" y="657"/>
                    <a:pt x="256" y="657"/>
                  </a:cubicBezTo>
                  <a:cubicBezTo>
                    <a:pt x="256" y="657"/>
                    <a:pt x="256" y="657"/>
                    <a:pt x="256" y="657"/>
                  </a:cubicBezTo>
                  <a:lnTo>
                    <a:pt x="290" y="637"/>
                  </a:lnTo>
                  <a:close/>
                </a:path>
              </a:pathLst>
            </a:custGeom>
            <a:solidFill>
              <a:srgbClr val="A9AE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39" name="Freeform 322">
              <a:extLst>
                <a:ext uri="{FF2B5EF4-FFF2-40B4-BE49-F238E27FC236}">
                  <a16:creationId xmlns:a16="http://schemas.microsoft.com/office/drawing/2014/main" id="{125A7035-038A-0648-AF7B-8F1AD8858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621" y="4489816"/>
              <a:ext cx="311102" cy="776697"/>
            </a:xfrm>
            <a:custGeom>
              <a:avLst/>
              <a:gdLst>
                <a:gd name="T0" fmla="*/ 29 w 256"/>
                <a:gd name="T1" fmla="*/ 480 h 640"/>
                <a:gd name="T2" fmla="*/ 23 w 256"/>
                <a:gd name="T3" fmla="*/ 468 h 640"/>
                <a:gd name="T4" fmla="*/ 23 w 256"/>
                <a:gd name="T5" fmla="*/ 436 h 640"/>
                <a:gd name="T6" fmla="*/ 23 w 256"/>
                <a:gd name="T7" fmla="*/ 430 h 640"/>
                <a:gd name="T8" fmla="*/ 23 w 256"/>
                <a:gd name="T9" fmla="*/ 54 h 640"/>
                <a:gd name="T10" fmla="*/ 23 w 256"/>
                <a:gd name="T11" fmla="*/ 16 h 640"/>
                <a:gd name="T12" fmla="*/ 0 w 256"/>
                <a:gd name="T13" fmla="*/ 14 h 640"/>
                <a:gd name="T14" fmla="*/ 0 w 256"/>
                <a:gd name="T15" fmla="*/ 16 h 640"/>
                <a:gd name="T16" fmla="*/ 0 w 256"/>
                <a:gd name="T17" fmla="*/ 444 h 640"/>
                <a:gd name="T18" fmla="*/ 0 w 256"/>
                <a:gd name="T19" fmla="*/ 450 h 640"/>
                <a:gd name="T20" fmla="*/ 0 w 256"/>
                <a:gd name="T21" fmla="*/ 475 h 640"/>
                <a:gd name="T22" fmla="*/ 13 w 256"/>
                <a:gd name="T23" fmla="*/ 498 h 640"/>
                <a:gd name="T24" fmla="*/ 256 w 256"/>
                <a:gd name="T25" fmla="*/ 640 h 640"/>
                <a:gd name="T26" fmla="*/ 256 w 256"/>
                <a:gd name="T27" fmla="*/ 640 h 640"/>
                <a:gd name="T28" fmla="*/ 206 w 256"/>
                <a:gd name="T29" fmla="*/ 584 h 640"/>
                <a:gd name="T30" fmla="*/ 29 w 256"/>
                <a:gd name="T31" fmla="*/ 48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6" h="640">
                  <a:moveTo>
                    <a:pt x="29" y="480"/>
                  </a:moveTo>
                  <a:cubicBezTo>
                    <a:pt x="25" y="477"/>
                    <a:pt x="23" y="473"/>
                    <a:pt x="23" y="468"/>
                  </a:cubicBezTo>
                  <a:cubicBezTo>
                    <a:pt x="23" y="436"/>
                    <a:pt x="23" y="436"/>
                    <a:pt x="23" y="436"/>
                  </a:cubicBezTo>
                  <a:cubicBezTo>
                    <a:pt x="23" y="430"/>
                    <a:pt x="23" y="430"/>
                    <a:pt x="23" y="43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32"/>
                    <a:pt x="23" y="16"/>
                  </a:cubicBezTo>
                  <a:cubicBezTo>
                    <a:pt x="23" y="2"/>
                    <a:pt x="2" y="0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75"/>
                    <a:pt x="0" y="475"/>
                    <a:pt x="0" y="475"/>
                  </a:cubicBezTo>
                  <a:cubicBezTo>
                    <a:pt x="0" y="484"/>
                    <a:pt x="5" y="493"/>
                    <a:pt x="13" y="498"/>
                  </a:cubicBezTo>
                  <a:cubicBezTo>
                    <a:pt x="256" y="640"/>
                    <a:pt x="256" y="640"/>
                    <a:pt x="256" y="640"/>
                  </a:cubicBezTo>
                  <a:cubicBezTo>
                    <a:pt x="256" y="640"/>
                    <a:pt x="256" y="640"/>
                    <a:pt x="256" y="640"/>
                  </a:cubicBezTo>
                  <a:cubicBezTo>
                    <a:pt x="246" y="616"/>
                    <a:pt x="228" y="597"/>
                    <a:pt x="206" y="584"/>
                  </a:cubicBezTo>
                  <a:lnTo>
                    <a:pt x="29" y="480"/>
                  </a:lnTo>
                  <a:close/>
                </a:path>
              </a:pathLst>
            </a:custGeom>
            <a:solidFill>
              <a:srgbClr val="8F9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0" name="Freeform 323">
              <a:extLst>
                <a:ext uri="{FF2B5EF4-FFF2-40B4-BE49-F238E27FC236}">
                  <a16:creationId xmlns:a16="http://schemas.microsoft.com/office/drawing/2014/main" id="{849B386A-F06F-234A-8040-58FF74983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551" y="4931073"/>
              <a:ext cx="468770" cy="285706"/>
            </a:xfrm>
            <a:custGeom>
              <a:avLst/>
              <a:gdLst>
                <a:gd name="T0" fmla="*/ 0 w 443"/>
                <a:gd name="T1" fmla="*/ 21 h 270"/>
                <a:gd name="T2" fmla="*/ 36 w 443"/>
                <a:gd name="T3" fmla="*/ 0 h 270"/>
                <a:gd name="T4" fmla="*/ 443 w 443"/>
                <a:gd name="T5" fmla="*/ 238 h 270"/>
                <a:gd name="T6" fmla="*/ 443 w 443"/>
                <a:gd name="T7" fmla="*/ 248 h 270"/>
                <a:gd name="T8" fmla="*/ 407 w 443"/>
                <a:gd name="T9" fmla="*/ 270 h 270"/>
                <a:gd name="T10" fmla="*/ 0 w 443"/>
                <a:gd name="T11" fmla="*/ 33 h 270"/>
                <a:gd name="T12" fmla="*/ 0 w 443"/>
                <a:gd name="T13" fmla="*/ 2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70">
                  <a:moveTo>
                    <a:pt x="0" y="21"/>
                  </a:moveTo>
                  <a:lnTo>
                    <a:pt x="36" y="0"/>
                  </a:lnTo>
                  <a:lnTo>
                    <a:pt x="443" y="238"/>
                  </a:lnTo>
                  <a:lnTo>
                    <a:pt x="443" y="248"/>
                  </a:lnTo>
                  <a:lnTo>
                    <a:pt x="407" y="270"/>
                  </a:lnTo>
                  <a:lnTo>
                    <a:pt x="0" y="3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1" name="Freeform 324">
              <a:extLst>
                <a:ext uri="{FF2B5EF4-FFF2-40B4-BE49-F238E27FC236}">
                  <a16:creationId xmlns:a16="http://schemas.microsoft.com/office/drawing/2014/main" id="{A14FEAF3-9746-564E-BAAA-8F0A2DB97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27" y="4963876"/>
              <a:ext cx="469827" cy="284648"/>
            </a:xfrm>
            <a:custGeom>
              <a:avLst/>
              <a:gdLst>
                <a:gd name="T0" fmla="*/ 0 w 444"/>
                <a:gd name="T1" fmla="*/ 20 h 269"/>
                <a:gd name="T2" fmla="*/ 37 w 444"/>
                <a:gd name="T3" fmla="*/ 0 h 269"/>
                <a:gd name="T4" fmla="*/ 444 w 444"/>
                <a:gd name="T5" fmla="*/ 237 h 269"/>
                <a:gd name="T6" fmla="*/ 444 w 444"/>
                <a:gd name="T7" fmla="*/ 248 h 269"/>
                <a:gd name="T8" fmla="*/ 408 w 444"/>
                <a:gd name="T9" fmla="*/ 269 h 269"/>
                <a:gd name="T10" fmla="*/ 0 w 444"/>
                <a:gd name="T11" fmla="*/ 32 h 269"/>
                <a:gd name="T12" fmla="*/ 0 w 444"/>
                <a:gd name="T13" fmla="*/ 2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269">
                  <a:moveTo>
                    <a:pt x="0" y="20"/>
                  </a:moveTo>
                  <a:lnTo>
                    <a:pt x="37" y="0"/>
                  </a:lnTo>
                  <a:lnTo>
                    <a:pt x="444" y="237"/>
                  </a:lnTo>
                  <a:lnTo>
                    <a:pt x="444" y="248"/>
                  </a:lnTo>
                  <a:lnTo>
                    <a:pt x="408" y="269"/>
                  </a:lnTo>
                  <a:lnTo>
                    <a:pt x="0" y="32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2" name="Freeform 325">
              <a:extLst>
                <a:ext uri="{FF2B5EF4-FFF2-40B4-BE49-F238E27FC236}">
                  <a16:creationId xmlns:a16="http://schemas.microsoft.com/office/drawing/2014/main" id="{FD47843B-4425-624B-95C9-2EDC67267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560" y="4994564"/>
              <a:ext cx="469827" cy="286764"/>
            </a:xfrm>
            <a:custGeom>
              <a:avLst/>
              <a:gdLst>
                <a:gd name="T0" fmla="*/ 0 w 444"/>
                <a:gd name="T1" fmla="*/ 22 h 271"/>
                <a:gd name="T2" fmla="*/ 36 w 444"/>
                <a:gd name="T3" fmla="*/ 0 h 271"/>
                <a:gd name="T4" fmla="*/ 444 w 444"/>
                <a:gd name="T5" fmla="*/ 238 h 271"/>
                <a:gd name="T6" fmla="*/ 444 w 444"/>
                <a:gd name="T7" fmla="*/ 249 h 271"/>
                <a:gd name="T8" fmla="*/ 407 w 444"/>
                <a:gd name="T9" fmla="*/ 271 h 271"/>
                <a:gd name="T10" fmla="*/ 0 w 444"/>
                <a:gd name="T11" fmla="*/ 32 h 271"/>
                <a:gd name="T12" fmla="*/ 0 w 444"/>
                <a:gd name="T13" fmla="*/ 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271">
                  <a:moveTo>
                    <a:pt x="0" y="22"/>
                  </a:moveTo>
                  <a:lnTo>
                    <a:pt x="36" y="0"/>
                  </a:lnTo>
                  <a:lnTo>
                    <a:pt x="444" y="238"/>
                  </a:lnTo>
                  <a:lnTo>
                    <a:pt x="444" y="249"/>
                  </a:lnTo>
                  <a:lnTo>
                    <a:pt x="407" y="271"/>
                  </a:lnTo>
                  <a:lnTo>
                    <a:pt x="0" y="3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3" name="Freeform 326">
              <a:extLst>
                <a:ext uri="{FF2B5EF4-FFF2-40B4-BE49-F238E27FC236}">
                  <a16:creationId xmlns:a16="http://schemas.microsoft.com/office/drawing/2014/main" id="{E7B41163-A64D-6A46-BB63-E74153CB1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593" y="5026309"/>
              <a:ext cx="468770" cy="286764"/>
            </a:xfrm>
            <a:custGeom>
              <a:avLst/>
              <a:gdLst>
                <a:gd name="T0" fmla="*/ 0 w 443"/>
                <a:gd name="T1" fmla="*/ 22 h 271"/>
                <a:gd name="T2" fmla="*/ 36 w 443"/>
                <a:gd name="T3" fmla="*/ 0 h 271"/>
                <a:gd name="T4" fmla="*/ 443 w 443"/>
                <a:gd name="T5" fmla="*/ 239 h 271"/>
                <a:gd name="T6" fmla="*/ 443 w 443"/>
                <a:gd name="T7" fmla="*/ 249 h 271"/>
                <a:gd name="T8" fmla="*/ 406 w 443"/>
                <a:gd name="T9" fmla="*/ 271 h 271"/>
                <a:gd name="T10" fmla="*/ 0 w 443"/>
                <a:gd name="T11" fmla="*/ 33 h 271"/>
                <a:gd name="T12" fmla="*/ 0 w 443"/>
                <a:gd name="T13" fmla="*/ 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71">
                  <a:moveTo>
                    <a:pt x="0" y="22"/>
                  </a:moveTo>
                  <a:lnTo>
                    <a:pt x="36" y="0"/>
                  </a:lnTo>
                  <a:lnTo>
                    <a:pt x="443" y="239"/>
                  </a:lnTo>
                  <a:lnTo>
                    <a:pt x="443" y="249"/>
                  </a:lnTo>
                  <a:lnTo>
                    <a:pt x="406" y="271"/>
                  </a:lnTo>
                  <a:lnTo>
                    <a:pt x="0" y="33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4" name="Freeform 327">
              <a:extLst>
                <a:ext uri="{FF2B5EF4-FFF2-40B4-BE49-F238E27FC236}">
                  <a16:creationId xmlns:a16="http://schemas.microsoft.com/office/drawing/2014/main" id="{A7F5735F-960E-B745-B52F-E492DFA00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43" y="5090857"/>
              <a:ext cx="470886" cy="286764"/>
            </a:xfrm>
            <a:custGeom>
              <a:avLst/>
              <a:gdLst>
                <a:gd name="T0" fmla="*/ 0 w 445"/>
                <a:gd name="T1" fmla="*/ 22 h 271"/>
                <a:gd name="T2" fmla="*/ 37 w 445"/>
                <a:gd name="T3" fmla="*/ 0 h 271"/>
                <a:gd name="T4" fmla="*/ 445 w 445"/>
                <a:gd name="T5" fmla="*/ 237 h 271"/>
                <a:gd name="T6" fmla="*/ 445 w 445"/>
                <a:gd name="T7" fmla="*/ 249 h 271"/>
                <a:gd name="T8" fmla="*/ 408 w 445"/>
                <a:gd name="T9" fmla="*/ 271 h 271"/>
                <a:gd name="T10" fmla="*/ 0 w 445"/>
                <a:gd name="T11" fmla="*/ 32 h 271"/>
                <a:gd name="T12" fmla="*/ 0 w 445"/>
                <a:gd name="T13" fmla="*/ 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71">
                  <a:moveTo>
                    <a:pt x="0" y="22"/>
                  </a:moveTo>
                  <a:lnTo>
                    <a:pt x="37" y="0"/>
                  </a:lnTo>
                  <a:lnTo>
                    <a:pt x="445" y="237"/>
                  </a:lnTo>
                  <a:lnTo>
                    <a:pt x="445" y="249"/>
                  </a:lnTo>
                  <a:lnTo>
                    <a:pt x="408" y="271"/>
                  </a:lnTo>
                  <a:lnTo>
                    <a:pt x="0" y="3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5" name="Freeform 328">
              <a:extLst>
                <a:ext uri="{FF2B5EF4-FFF2-40B4-BE49-F238E27FC236}">
                  <a16:creationId xmlns:a16="http://schemas.microsoft.com/office/drawing/2014/main" id="{C9F901FB-C470-7942-B771-37C08698C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35" y="5122602"/>
              <a:ext cx="468770" cy="285706"/>
            </a:xfrm>
            <a:custGeom>
              <a:avLst/>
              <a:gdLst>
                <a:gd name="T0" fmla="*/ 35 w 443"/>
                <a:gd name="T1" fmla="*/ 0 h 270"/>
                <a:gd name="T2" fmla="*/ 443 w 443"/>
                <a:gd name="T3" fmla="*/ 238 h 270"/>
                <a:gd name="T4" fmla="*/ 443 w 443"/>
                <a:gd name="T5" fmla="*/ 249 h 270"/>
                <a:gd name="T6" fmla="*/ 406 w 443"/>
                <a:gd name="T7" fmla="*/ 270 h 270"/>
                <a:gd name="T8" fmla="*/ 0 w 443"/>
                <a:gd name="T9" fmla="*/ 33 h 270"/>
                <a:gd name="T10" fmla="*/ 0 w 443"/>
                <a:gd name="T11" fmla="*/ 22 h 270"/>
                <a:gd name="T12" fmla="*/ 35 w 443"/>
                <a:gd name="T1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70">
                  <a:moveTo>
                    <a:pt x="35" y="0"/>
                  </a:moveTo>
                  <a:lnTo>
                    <a:pt x="443" y="238"/>
                  </a:lnTo>
                  <a:lnTo>
                    <a:pt x="443" y="249"/>
                  </a:lnTo>
                  <a:lnTo>
                    <a:pt x="406" y="270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6" name="Freeform 329">
              <a:extLst>
                <a:ext uri="{FF2B5EF4-FFF2-40B4-BE49-F238E27FC236}">
                  <a16:creationId xmlns:a16="http://schemas.microsoft.com/office/drawing/2014/main" id="{09753950-3ED5-8544-ACD1-941BABE8E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3568" y="5059111"/>
              <a:ext cx="468770" cy="285706"/>
            </a:xfrm>
            <a:custGeom>
              <a:avLst/>
              <a:gdLst>
                <a:gd name="T0" fmla="*/ 0 w 443"/>
                <a:gd name="T1" fmla="*/ 21 h 270"/>
                <a:gd name="T2" fmla="*/ 37 w 443"/>
                <a:gd name="T3" fmla="*/ 0 h 270"/>
                <a:gd name="T4" fmla="*/ 443 w 443"/>
                <a:gd name="T5" fmla="*/ 238 h 270"/>
                <a:gd name="T6" fmla="*/ 443 w 443"/>
                <a:gd name="T7" fmla="*/ 249 h 270"/>
                <a:gd name="T8" fmla="*/ 408 w 443"/>
                <a:gd name="T9" fmla="*/ 270 h 270"/>
                <a:gd name="T10" fmla="*/ 0 w 443"/>
                <a:gd name="T11" fmla="*/ 32 h 270"/>
                <a:gd name="T12" fmla="*/ 0 w 443"/>
                <a:gd name="T13" fmla="*/ 2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70">
                  <a:moveTo>
                    <a:pt x="0" y="21"/>
                  </a:moveTo>
                  <a:lnTo>
                    <a:pt x="37" y="0"/>
                  </a:lnTo>
                  <a:lnTo>
                    <a:pt x="443" y="238"/>
                  </a:lnTo>
                  <a:lnTo>
                    <a:pt x="443" y="249"/>
                  </a:lnTo>
                  <a:lnTo>
                    <a:pt x="408" y="270"/>
                  </a:lnTo>
                  <a:lnTo>
                    <a:pt x="0" y="3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7" name="Freeform 330">
              <a:extLst>
                <a:ext uri="{FF2B5EF4-FFF2-40B4-BE49-F238E27FC236}">
                  <a16:creationId xmlns:a16="http://schemas.microsoft.com/office/drawing/2014/main" id="{CA5F7541-6DC1-3E44-AA53-18D8C9813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551" y="4892979"/>
              <a:ext cx="468770" cy="323800"/>
            </a:xfrm>
            <a:custGeom>
              <a:avLst/>
              <a:gdLst>
                <a:gd name="T0" fmla="*/ 385 w 443"/>
                <a:gd name="T1" fmla="*/ 265 h 306"/>
                <a:gd name="T2" fmla="*/ 385 w 443"/>
                <a:gd name="T3" fmla="*/ 259 h 306"/>
                <a:gd name="T4" fmla="*/ 0 w 443"/>
                <a:gd name="T5" fmla="*/ 33 h 306"/>
                <a:gd name="T6" fmla="*/ 0 w 443"/>
                <a:gd name="T7" fmla="*/ 22 h 306"/>
                <a:gd name="T8" fmla="*/ 36 w 443"/>
                <a:gd name="T9" fmla="*/ 0 h 306"/>
                <a:gd name="T10" fmla="*/ 443 w 443"/>
                <a:gd name="T11" fmla="*/ 239 h 306"/>
                <a:gd name="T12" fmla="*/ 443 w 443"/>
                <a:gd name="T13" fmla="*/ 250 h 306"/>
                <a:gd name="T14" fmla="*/ 443 w 443"/>
                <a:gd name="T15" fmla="*/ 250 h 306"/>
                <a:gd name="T16" fmla="*/ 443 w 443"/>
                <a:gd name="T17" fmla="*/ 284 h 306"/>
                <a:gd name="T18" fmla="*/ 407 w 443"/>
                <a:gd name="T19" fmla="*/ 306 h 306"/>
                <a:gd name="T20" fmla="*/ 376 w 443"/>
                <a:gd name="T21" fmla="*/ 289 h 306"/>
                <a:gd name="T22" fmla="*/ 392 w 443"/>
                <a:gd name="T23" fmla="*/ 280 h 306"/>
                <a:gd name="T24" fmla="*/ 392 w 443"/>
                <a:gd name="T25" fmla="*/ 268 h 306"/>
                <a:gd name="T26" fmla="*/ 385 w 443"/>
                <a:gd name="T27" fmla="*/ 265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3" h="306">
                  <a:moveTo>
                    <a:pt x="385" y="265"/>
                  </a:moveTo>
                  <a:lnTo>
                    <a:pt x="385" y="259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36" y="0"/>
                  </a:lnTo>
                  <a:lnTo>
                    <a:pt x="443" y="239"/>
                  </a:lnTo>
                  <a:lnTo>
                    <a:pt x="443" y="250"/>
                  </a:lnTo>
                  <a:lnTo>
                    <a:pt x="443" y="250"/>
                  </a:lnTo>
                  <a:lnTo>
                    <a:pt x="443" y="284"/>
                  </a:lnTo>
                  <a:lnTo>
                    <a:pt x="407" y="306"/>
                  </a:lnTo>
                  <a:lnTo>
                    <a:pt x="376" y="289"/>
                  </a:lnTo>
                  <a:lnTo>
                    <a:pt x="392" y="280"/>
                  </a:lnTo>
                  <a:lnTo>
                    <a:pt x="392" y="268"/>
                  </a:lnTo>
                  <a:lnTo>
                    <a:pt x="385" y="265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8" name="Freeform 331">
              <a:extLst>
                <a:ext uri="{FF2B5EF4-FFF2-40B4-BE49-F238E27FC236}">
                  <a16:creationId xmlns:a16="http://schemas.microsoft.com/office/drawing/2014/main" id="{D1463A75-EBF1-FD41-815A-1A0790C51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551" y="4892979"/>
              <a:ext cx="468770" cy="275124"/>
            </a:xfrm>
            <a:custGeom>
              <a:avLst/>
              <a:gdLst>
                <a:gd name="T0" fmla="*/ 0 w 443"/>
                <a:gd name="T1" fmla="*/ 22 h 260"/>
                <a:gd name="T2" fmla="*/ 36 w 443"/>
                <a:gd name="T3" fmla="*/ 0 h 260"/>
                <a:gd name="T4" fmla="*/ 443 w 443"/>
                <a:gd name="T5" fmla="*/ 239 h 260"/>
                <a:gd name="T6" fmla="*/ 407 w 443"/>
                <a:gd name="T7" fmla="*/ 260 h 260"/>
                <a:gd name="T8" fmla="*/ 0 w 443"/>
                <a:gd name="T9" fmla="*/ 2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60">
                  <a:moveTo>
                    <a:pt x="0" y="22"/>
                  </a:moveTo>
                  <a:lnTo>
                    <a:pt x="36" y="0"/>
                  </a:lnTo>
                  <a:lnTo>
                    <a:pt x="443" y="239"/>
                  </a:lnTo>
                  <a:lnTo>
                    <a:pt x="407" y="26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9" name="Freeform 332">
              <a:extLst>
                <a:ext uri="{FF2B5EF4-FFF2-40B4-BE49-F238E27FC236}">
                  <a16:creationId xmlns:a16="http://schemas.microsoft.com/office/drawing/2014/main" id="{2AEC6214-1FEA-324D-8879-222386330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593" y="4989272"/>
              <a:ext cx="468770" cy="323800"/>
            </a:xfrm>
            <a:custGeom>
              <a:avLst/>
              <a:gdLst>
                <a:gd name="T0" fmla="*/ 384 w 443"/>
                <a:gd name="T1" fmla="*/ 258 h 306"/>
                <a:gd name="T2" fmla="*/ 0 w 443"/>
                <a:gd name="T3" fmla="*/ 33 h 306"/>
                <a:gd name="T4" fmla="*/ 0 w 443"/>
                <a:gd name="T5" fmla="*/ 21 h 306"/>
                <a:gd name="T6" fmla="*/ 36 w 443"/>
                <a:gd name="T7" fmla="*/ 0 h 306"/>
                <a:gd name="T8" fmla="*/ 443 w 443"/>
                <a:gd name="T9" fmla="*/ 238 h 306"/>
                <a:gd name="T10" fmla="*/ 443 w 443"/>
                <a:gd name="T11" fmla="*/ 249 h 306"/>
                <a:gd name="T12" fmla="*/ 443 w 443"/>
                <a:gd name="T13" fmla="*/ 249 h 306"/>
                <a:gd name="T14" fmla="*/ 443 w 443"/>
                <a:gd name="T15" fmla="*/ 284 h 306"/>
                <a:gd name="T16" fmla="*/ 406 w 443"/>
                <a:gd name="T17" fmla="*/ 306 h 306"/>
                <a:gd name="T18" fmla="*/ 376 w 443"/>
                <a:gd name="T19" fmla="*/ 289 h 306"/>
                <a:gd name="T20" fmla="*/ 389 w 443"/>
                <a:gd name="T21" fmla="*/ 276 h 306"/>
                <a:gd name="T22" fmla="*/ 391 w 443"/>
                <a:gd name="T23" fmla="*/ 268 h 306"/>
                <a:gd name="T24" fmla="*/ 384 w 443"/>
                <a:gd name="T25" fmla="*/ 265 h 306"/>
                <a:gd name="T26" fmla="*/ 384 w 443"/>
                <a:gd name="T27" fmla="*/ 25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3" h="306">
                  <a:moveTo>
                    <a:pt x="384" y="258"/>
                  </a:moveTo>
                  <a:lnTo>
                    <a:pt x="0" y="33"/>
                  </a:lnTo>
                  <a:lnTo>
                    <a:pt x="0" y="21"/>
                  </a:lnTo>
                  <a:lnTo>
                    <a:pt x="36" y="0"/>
                  </a:lnTo>
                  <a:lnTo>
                    <a:pt x="443" y="238"/>
                  </a:lnTo>
                  <a:lnTo>
                    <a:pt x="443" y="249"/>
                  </a:lnTo>
                  <a:lnTo>
                    <a:pt x="443" y="249"/>
                  </a:lnTo>
                  <a:lnTo>
                    <a:pt x="443" y="284"/>
                  </a:lnTo>
                  <a:lnTo>
                    <a:pt x="406" y="306"/>
                  </a:lnTo>
                  <a:lnTo>
                    <a:pt x="376" y="289"/>
                  </a:lnTo>
                  <a:lnTo>
                    <a:pt x="389" y="276"/>
                  </a:lnTo>
                  <a:lnTo>
                    <a:pt x="391" y="268"/>
                  </a:lnTo>
                  <a:lnTo>
                    <a:pt x="384" y="265"/>
                  </a:lnTo>
                  <a:lnTo>
                    <a:pt x="384" y="258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0" name="Freeform 333">
              <a:extLst>
                <a:ext uri="{FF2B5EF4-FFF2-40B4-BE49-F238E27FC236}">
                  <a16:creationId xmlns:a16="http://schemas.microsoft.com/office/drawing/2014/main" id="{27683C62-A3DC-354A-B71B-47FE3E41F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27" y="4925782"/>
              <a:ext cx="469827" cy="286764"/>
            </a:xfrm>
            <a:custGeom>
              <a:avLst/>
              <a:gdLst>
                <a:gd name="T0" fmla="*/ 37 w 444"/>
                <a:gd name="T1" fmla="*/ 0 h 271"/>
                <a:gd name="T2" fmla="*/ 444 w 444"/>
                <a:gd name="T3" fmla="*/ 237 h 271"/>
                <a:gd name="T4" fmla="*/ 444 w 444"/>
                <a:gd name="T5" fmla="*/ 249 h 271"/>
                <a:gd name="T6" fmla="*/ 408 w 444"/>
                <a:gd name="T7" fmla="*/ 271 h 271"/>
                <a:gd name="T8" fmla="*/ 0 w 444"/>
                <a:gd name="T9" fmla="*/ 32 h 271"/>
                <a:gd name="T10" fmla="*/ 0 w 444"/>
                <a:gd name="T11" fmla="*/ 21 h 271"/>
                <a:gd name="T12" fmla="*/ 37 w 444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271">
                  <a:moveTo>
                    <a:pt x="37" y="0"/>
                  </a:moveTo>
                  <a:lnTo>
                    <a:pt x="444" y="237"/>
                  </a:lnTo>
                  <a:lnTo>
                    <a:pt x="444" y="249"/>
                  </a:lnTo>
                  <a:lnTo>
                    <a:pt x="408" y="271"/>
                  </a:lnTo>
                  <a:lnTo>
                    <a:pt x="0" y="32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1" name="Freeform 334">
              <a:extLst>
                <a:ext uri="{FF2B5EF4-FFF2-40B4-BE49-F238E27FC236}">
                  <a16:creationId xmlns:a16="http://schemas.microsoft.com/office/drawing/2014/main" id="{3D93D151-E488-1746-81A2-0DCA1E7C61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27" y="4925782"/>
              <a:ext cx="469827" cy="274066"/>
            </a:xfrm>
            <a:custGeom>
              <a:avLst/>
              <a:gdLst>
                <a:gd name="T0" fmla="*/ 0 w 444"/>
                <a:gd name="T1" fmla="*/ 21 h 259"/>
                <a:gd name="T2" fmla="*/ 37 w 444"/>
                <a:gd name="T3" fmla="*/ 0 h 259"/>
                <a:gd name="T4" fmla="*/ 444 w 444"/>
                <a:gd name="T5" fmla="*/ 237 h 259"/>
                <a:gd name="T6" fmla="*/ 408 w 444"/>
                <a:gd name="T7" fmla="*/ 259 h 259"/>
                <a:gd name="T8" fmla="*/ 0 w 444"/>
                <a:gd name="T9" fmla="*/ 2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259">
                  <a:moveTo>
                    <a:pt x="0" y="21"/>
                  </a:moveTo>
                  <a:lnTo>
                    <a:pt x="37" y="0"/>
                  </a:lnTo>
                  <a:lnTo>
                    <a:pt x="444" y="237"/>
                  </a:lnTo>
                  <a:lnTo>
                    <a:pt x="408" y="25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2" name="Freeform 335">
              <a:extLst>
                <a:ext uri="{FF2B5EF4-FFF2-40B4-BE49-F238E27FC236}">
                  <a16:creationId xmlns:a16="http://schemas.microsoft.com/office/drawing/2014/main" id="{86F32EEB-818A-364A-A1B5-F015CB9B7F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560" y="4957527"/>
              <a:ext cx="469827" cy="285706"/>
            </a:xfrm>
            <a:custGeom>
              <a:avLst/>
              <a:gdLst>
                <a:gd name="T0" fmla="*/ 36 w 444"/>
                <a:gd name="T1" fmla="*/ 0 h 270"/>
                <a:gd name="T2" fmla="*/ 444 w 444"/>
                <a:gd name="T3" fmla="*/ 238 h 270"/>
                <a:gd name="T4" fmla="*/ 444 w 444"/>
                <a:gd name="T5" fmla="*/ 249 h 270"/>
                <a:gd name="T6" fmla="*/ 407 w 444"/>
                <a:gd name="T7" fmla="*/ 270 h 270"/>
                <a:gd name="T8" fmla="*/ 0 w 444"/>
                <a:gd name="T9" fmla="*/ 32 h 270"/>
                <a:gd name="T10" fmla="*/ 0 w 444"/>
                <a:gd name="T11" fmla="*/ 22 h 270"/>
                <a:gd name="T12" fmla="*/ 36 w 444"/>
                <a:gd name="T1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270">
                  <a:moveTo>
                    <a:pt x="36" y="0"/>
                  </a:moveTo>
                  <a:lnTo>
                    <a:pt x="444" y="238"/>
                  </a:lnTo>
                  <a:lnTo>
                    <a:pt x="444" y="249"/>
                  </a:lnTo>
                  <a:lnTo>
                    <a:pt x="407" y="270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3" name="Freeform 336">
              <a:extLst>
                <a:ext uri="{FF2B5EF4-FFF2-40B4-BE49-F238E27FC236}">
                  <a16:creationId xmlns:a16="http://schemas.microsoft.com/office/drawing/2014/main" id="{26FC29B9-3184-0648-A84A-63F3D0D7E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560" y="4957527"/>
              <a:ext cx="469827" cy="274066"/>
            </a:xfrm>
            <a:custGeom>
              <a:avLst/>
              <a:gdLst>
                <a:gd name="T0" fmla="*/ 0 w 444"/>
                <a:gd name="T1" fmla="*/ 22 h 259"/>
                <a:gd name="T2" fmla="*/ 36 w 444"/>
                <a:gd name="T3" fmla="*/ 0 h 259"/>
                <a:gd name="T4" fmla="*/ 444 w 444"/>
                <a:gd name="T5" fmla="*/ 238 h 259"/>
                <a:gd name="T6" fmla="*/ 407 w 444"/>
                <a:gd name="T7" fmla="*/ 259 h 259"/>
                <a:gd name="T8" fmla="*/ 0 w 444"/>
                <a:gd name="T9" fmla="*/ 2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259">
                  <a:moveTo>
                    <a:pt x="0" y="22"/>
                  </a:moveTo>
                  <a:lnTo>
                    <a:pt x="36" y="0"/>
                  </a:lnTo>
                  <a:lnTo>
                    <a:pt x="444" y="238"/>
                  </a:lnTo>
                  <a:lnTo>
                    <a:pt x="407" y="25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4" name="Freeform 337">
              <a:extLst>
                <a:ext uri="{FF2B5EF4-FFF2-40B4-BE49-F238E27FC236}">
                  <a16:creationId xmlns:a16="http://schemas.microsoft.com/office/drawing/2014/main" id="{9AB8945C-0491-9E41-ADFD-108F6EAA2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8593" y="4989272"/>
              <a:ext cx="468770" cy="275124"/>
            </a:xfrm>
            <a:custGeom>
              <a:avLst/>
              <a:gdLst>
                <a:gd name="T0" fmla="*/ 0 w 443"/>
                <a:gd name="T1" fmla="*/ 21 h 260"/>
                <a:gd name="T2" fmla="*/ 36 w 443"/>
                <a:gd name="T3" fmla="*/ 0 h 260"/>
                <a:gd name="T4" fmla="*/ 443 w 443"/>
                <a:gd name="T5" fmla="*/ 238 h 260"/>
                <a:gd name="T6" fmla="*/ 406 w 443"/>
                <a:gd name="T7" fmla="*/ 260 h 260"/>
                <a:gd name="T8" fmla="*/ 0 w 443"/>
                <a:gd name="T9" fmla="*/ 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60">
                  <a:moveTo>
                    <a:pt x="0" y="21"/>
                  </a:moveTo>
                  <a:lnTo>
                    <a:pt x="36" y="0"/>
                  </a:lnTo>
                  <a:lnTo>
                    <a:pt x="443" y="238"/>
                  </a:lnTo>
                  <a:lnTo>
                    <a:pt x="406" y="26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5" name="Freeform 338">
              <a:extLst>
                <a:ext uri="{FF2B5EF4-FFF2-40B4-BE49-F238E27FC236}">
                  <a16:creationId xmlns:a16="http://schemas.microsoft.com/office/drawing/2014/main" id="{FA978C1B-FAC6-A04A-A832-0DDF0AE63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43" y="5052763"/>
              <a:ext cx="470886" cy="286764"/>
            </a:xfrm>
            <a:custGeom>
              <a:avLst/>
              <a:gdLst>
                <a:gd name="T0" fmla="*/ 37 w 445"/>
                <a:gd name="T1" fmla="*/ 0 h 271"/>
                <a:gd name="T2" fmla="*/ 445 w 445"/>
                <a:gd name="T3" fmla="*/ 239 h 271"/>
                <a:gd name="T4" fmla="*/ 445 w 445"/>
                <a:gd name="T5" fmla="*/ 249 h 271"/>
                <a:gd name="T6" fmla="*/ 408 w 445"/>
                <a:gd name="T7" fmla="*/ 271 h 271"/>
                <a:gd name="T8" fmla="*/ 0 w 445"/>
                <a:gd name="T9" fmla="*/ 33 h 271"/>
                <a:gd name="T10" fmla="*/ 0 w 445"/>
                <a:gd name="T11" fmla="*/ 22 h 271"/>
                <a:gd name="T12" fmla="*/ 37 w 445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71">
                  <a:moveTo>
                    <a:pt x="37" y="0"/>
                  </a:moveTo>
                  <a:lnTo>
                    <a:pt x="445" y="239"/>
                  </a:lnTo>
                  <a:lnTo>
                    <a:pt x="445" y="249"/>
                  </a:lnTo>
                  <a:lnTo>
                    <a:pt x="408" y="271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6" name="Freeform 339">
              <a:extLst>
                <a:ext uri="{FF2B5EF4-FFF2-40B4-BE49-F238E27FC236}">
                  <a16:creationId xmlns:a16="http://schemas.microsoft.com/office/drawing/2014/main" id="{10682544-BC83-A344-9084-8CC88A6F6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543" y="5052762"/>
              <a:ext cx="470886" cy="275124"/>
            </a:xfrm>
            <a:custGeom>
              <a:avLst/>
              <a:gdLst>
                <a:gd name="T0" fmla="*/ 0 w 445"/>
                <a:gd name="T1" fmla="*/ 22 h 260"/>
                <a:gd name="T2" fmla="*/ 37 w 445"/>
                <a:gd name="T3" fmla="*/ 0 h 260"/>
                <a:gd name="T4" fmla="*/ 445 w 445"/>
                <a:gd name="T5" fmla="*/ 239 h 260"/>
                <a:gd name="T6" fmla="*/ 408 w 445"/>
                <a:gd name="T7" fmla="*/ 260 h 260"/>
                <a:gd name="T8" fmla="*/ 0 w 445"/>
                <a:gd name="T9" fmla="*/ 2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260">
                  <a:moveTo>
                    <a:pt x="0" y="22"/>
                  </a:moveTo>
                  <a:lnTo>
                    <a:pt x="37" y="0"/>
                  </a:lnTo>
                  <a:lnTo>
                    <a:pt x="445" y="239"/>
                  </a:lnTo>
                  <a:lnTo>
                    <a:pt x="408" y="26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7" name="Freeform 340">
              <a:extLst>
                <a:ext uri="{FF2B5EF4-FFF2-40B4-BE49-F238E27FC236}">
                  <a16:creationId xmlns:a16="http://schemas.microsoft.com/office/drawing/2014/main" id="{FE66AE30-AB91-354E-82E5-95B71FEF0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3568" y="5022076"/>
              <a:ext cx="468770" cy="285706"/>
            </a:xfrm>
            <a:custGeom>
              <a:avLst/>
              <a:gdLst>
                <a:gd name="T0" fmla="*/ 37 w 443"/>
                <a:gd name="T1" fmla="*/ 0 h 270"/>
                <a:gd name="T2" fmla="*/ 443 w 443"/>
                <a:gd name="T3" fmla="*/ 237 h 270"/>
                <a:gd name="T4" fmla="*/ 443 w 443"/>
                <a:gd name="T5" fmla="*/ 248 h 270"/>
                <a:gd name="T6" fmla="*/ 408 w 443"/>
                <a:gd name="T7" fmla="*/ 270 h 270"/>
                <a:gd name="T8" fmla="*/ 0 w 443"/>
                <a:gd name="T9" fmla="*/ 32 h 270"/>
                <a:gd name="T10" fmla="*/ 0 w 443"/>
                <a:gd name="T11" fmla="*/ 20 h 270"/>
                <a:gd name="T12" fmla="*/ 37 w 443"/>
                <a:gd name="T1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270">
                  <a:moveTo>
                    <a:pt x="37" y="0"/>
                  </a:moveTo>
                  <a:lnTo>
                    <a:pt x="443" y="237"/>
                  </a:lnTo>
                  <a:lnTo>
                    <a:pt x="443" y="248"/>
                  </a:lnTo>
                  <a:lnTo>
                    <a:pt x="408" y="270"/>
                  </a:lnTo>
                  <a:lnTo>
                    <a:pt x="0" y="32"/>
                  </a:lnTo>
                  <a:lnTo>
                    <a:pt x="0" y="2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8" name="Freeform 341">
              <a:extLst>
                <a:ext uri="{FF2B5EF4-FFF2-40B4-BE49-F238E27FC236}">
                  <a16:creationId xmlns:a16="http://schemas.microsoft.com/office/drawing/2014/main" id="{1E466D91-B732-E645-A765-3BD730299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3568" y="5022076"/>
              <a:ext cx="468770" cy="274066"/>
            </a:xfrm>
            <a:custGeom>
              <a:avLst/>
              <a:gdLst>
                <a:gd name="T0" fmla="*/ 0 w 443"/>
                <a:gd name="T1" fmla="*/ 20 h 259"/>
                <a:gd name="T2" fmla="*/ 37 w 443"/>
                <a:gd name="T3" fmla="*/ 0 h 259"/>
                <a:gd name="T4" fmla="*/ 443 w 443"/>
                <a:gd name="T5" fmla="*/ 237 h 259"/>
                <a:gd name="T6" fmla="*/ 408 w 443"/>
                <a:gd name="T7" fmla="*/ 259 h 259"/>
                <a:gd name="T8" fmla="*/ 0 w 443"/>
                <a:gd name="T9" fmla="*/ 2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59">
                  <a:moveTo>
                    <a:pt x="0" y="20"/>
                  </a:moveTo>
                  <a:lnTo>
                    <a:pt x="37" y="0"/>
                  </a:lnTo>
                  <a:lnTo>
                    <a:pt x="443" y="237"/>
                  </a:lnTo>
                  <a:lnTo>
                    <a:pt x="408" y="259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9" name="Freeform 342">
              <a:extLst>
                <a:ext uri="{FF2B5EF4-FFF2-40B4-BE49-F238E27FC236}">
                  <a16:creationId xmlns:a16="http://schemas.microsoft.com/office/drawing/2014/main" id="{2DF4BA9D-8B0B-0F4B-82B4-6EB3082BD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35" y="5084508"/>
              <a:ext cx="468770" cy="323800"/>
            </a:xfrm>
            <a:custGeom>
              <a:avLst/>
              <a:gdLst>
                <a:gd name="T0" fmla="*/ 35 w 443"/>
                <a:gd name="T1" fmla="*/ 0 h 306"/>
                <a:gd name="T2" fmla="*/ 443 w 443"/>
                <a:gd name="T3" fmla="*/ 239 h 306"/>
                <a:gd name="T4" fmla="*/ 443 w 443"/>
                <a:gd name="T5" fmla="*/ 249 h 306"/>
                <a:gd name="T6" fmla="*/ 443 w 443"/>
                <a:gd name="T7" fmla="*/ 285 h 306"/>
                <a:gd name="T8" fmla="*/ 406 w 443"/>
                <a:gd name="T9" fmla="*/ 306 h 306"/>
                <a:gd name="T10" fmla="*/ 363 w 443"/>
                <a:gd name="T11" fmla="*/ 281 h 306"/>
                <a:gd name="T12" fmla="*/ 363 w 443"/>
                <a:gd name="T13" fmla="*/ 246 h 306"/>
                <a:gd name="T14" fmla="*/ 218 w 443"/>
                <a:gd name="T15" fmla="*/ 161 h 306"/>
                <a:gd name="T16" fmla="*/ 218 w 443"/>
                <a:gd name="T17" fmla="*/ 196 h 306"/>
                <a:gd name="T18" fmla="*/ 177 w 443"/>
                <a:gd name="T19" fmla="*/ 172 h 306"/>
                <a:gd name="T20" fmla="*/ 177 w 443"/>
                <a:gd name="T21" fmla="*/ 137 h 306"/>
                <a:gd name="T22" fmla="*/ 38 w 443"/>
                <a:gd name="T23" fmla="*/ 55 h 306"/>
                <a:gd name="T24" fmla="*/ 38 w 443"/>
                <a:gd name="T25" fmla="*/ 91 h 306"/>
                <a:gd name="T26" fmla="*/ 0 w 443"/>
                <a:gd name="T27" fmla="*/ 69 h 306"/>
                <a:gd name="T28" fmla="*/ 0 w 443"/>
                <a:gd name="T29" fmla="*/ 34 h 306"/>
                <a:gd name="T30" fmla="*/ 0 w 443"/>
                <a:gd name="T31" fmla="*/ 22 h 306"/>
                <a:gd name="T32" fmla="*/ 35 w 443"/>
                <a:gd name="T33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3" h="306">
                  <a:moveTo>
                    <a:pt x="35" y="0"/>
                  </a:moveTo>
                  <a:lnTo>
                    <a:pt x="443" y="239"/>
                  </a:lnTo>
                  <a:lnTo>
                    <a:pt x="443" y="249"/>
                  </a:lnTo>
                  <a:lnTo>
                    <a:pt x="443" y="285"/>
                  </a:lnTo>
                  <a:lnTo>
                    <a:pt x="406" y="306"/>
                  </a:lnTo>
                  <a:lnTo>
                    <a:pt x="363" y="281"/>
                  </a:lnTo>
                  <a:lnTo>
                    <a:pt x="363" y="246"/>
                  </a:lnTo>
                  <a:lnTo>
                    <a:pt x="218" y="161"/>
                  </a:lnTo>
                  <a:lnTo>
                    <a:pt x="218" y="196"/>
                  </a:lnTo>
                  <a:lnTo>
                    <a:pt x="177" y="172"/>
                  </a:lnTo>
                  <a:lnTo>
                    <a:pt x="177" y="137"/>
                  </a:lnTo>
                  <a:lnTo>
                    <a:pt x="38" y="55"/>
                  </a:lnTo>
                  <a:lnTo>
                    <a:pt x="38" y="91"/>
                  </a:lnTo>
                  <a:lnTo>
                    <a:pt x="0" y="69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0" name="Freeform 343">
              <a:extLst>
                <a:ext uri="{FF2B5EF4-FFF2-40B4-BE49-F238E27FC236}">
                  <a16:creationId xmlns:a16="http://schemas.microsoft.com/office/drawing/2014/main" id="{93FF4F43-01A7-5C46-932D-CF0A423C8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5635" y="5084507"/>
              <a:ext cx="468770" cy="276183"/>
            </a:xfrm>
            <a:custGeom>
              <a:avLst/>
              <a:gdLst>
                <a:gd name="T0" fmla="*/ 0 w 443"/>
                <a:gd name="T1" fmla="*/ 22 h 261"/>
                <a:gd name="T2" fmla="*/ 35 w 443"/>
                <a:gd name="T3" fmla="*/ 0 h 261"/>
                <a:gd name="T4" fmla="*/ 443 w 443"/>
                <a:gd name="T5" fmla="*/ 239 h 261"/>
                <a:gd name="T6" fmla="*/ 406 w 443"/>
                <a:gd name="T7" fmla="*/ 261 h 261"/>
                <a:gd name="T8" fmla="*/ 0 w 443"/>
                <a:gd name="T9" fmla="*/ 2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261">
                  <a:moveTo>
                    <a:pt x="0" y="22"/>
                  </a:moveTo>
                  <a:lnTo>
                    <a:pt x="35" y="0"/>
                  </a:lnTo>
                  <a:lnTo>
                    <a:pt x="443" y="239"/>
                  </a:lnTo>
                  <a:lnTo>
                    <a:pt x="406" y="26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1" name="Freeform 344">
              <a:extLst>
                <a:ext uri="{FF2B5EF4-FFF2-40B4-BE49-F238E27FC236}">
                  <a16:creationId xmlns:a16="http://schemas.microsoft.com/office/drawing/2014/main" id="{0612F3B7-084B-3F46-A776-257CDBB9F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316" y="5254873"/>
              <a:ext cx="31745" cy="37036"/>
            </a:xfrm>
            <a:custGeom>
              <a:avLst/>
              <a:gdLst>
                <a:gd name="T0" fmla="*/ 0 w 30"/>
                <a:gd name="T1" fmla="*/ 0 h 35"/>
                <a:gd name="T2" fmla="*/ 0 w 30"/>
                <a:gd name="T3" fmla="*/ 35 h 35"/>
                <a:gd name="T4" fmla="*/ 30 w 30"/>
                <a:gd name="T5" fmla="*/ 17 h 35"/>
                <a:gd name="T6" fmla="*/ 0 w 30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5">
                  <a:moveTo>
                    <a:pt x="0" y="0"/>
                  </a:moveTo>
                  <a:lnTo>
                    <a:pt x="0" y="35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2" name="Freeform 345">
              <a:extLst>
                <a:ext uri="{FF2B5EF4-FFF2-40B4-BE49-F238E27FC236}">
                  <a16:creationId xmlns:a16="http://schemas.microsoft.com/office/drawing/2014/main" id="{096A2641-B8B9-5E46-A6D7-94AD5111951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846" y="5142707"/>
              <a:ext cx="31745" cy="38094"/>
            </a:xfrm>
            <a:custGeom>
              <a:avLst/>
              <a:gdLst>
                <a:gd name="T0" fmla="*/ 30 w 30"/>
                <a:gd name="T1" fmla="*/ 19 h 36"/>
                <a:gd name="T2" fmla="*/ 0 w 30"/>
                <a:gd name="T3" fmla="*/ 36 h 36"/>
                <a:gd name="T4" fmla="*/ 0 w 30"/>
                <a:gd name="T5" fmla="*/ 0 h 36"/>
                <a:gd name="T6" fmla="*/ 30 w 30"/>
                <a:gd name="T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30" y="19"/>
                  </a:moveTo>
                  <a:lnTo>
                    <a:pt x="0" y="36"/>
                  </a:lnTo>
                  <a:lnTo>
                    <a:pt x="0" y="0"/>
                  </a:lnTo>
                  <a:lnTo>
                    <a:pt x="30" y="19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3" name="Freeform 346">
              <a:extLst>
                <a:ext uri="{FF2B5EF4-FFF2-40B4-BE49-F238E27FC236}">
                  <a16:creationId xmlns:a16="http://schemas.microsoft.com/office/drawing/2014/main" id="{B1F9E0B7-58B0-DE4E-A5D3-05535AD9B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928957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3 h 172"/>
                <a:gd name="T4" fmla="*/ 161 w 295"/>
                <a:gd name="T5" fmla="*/ 172 h 172"/>
                <a:gd name="T6" fmla="*/ 0 w 295"/>
                <a:gd name="T7" fmla="*/ 80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3"/>
                  </a:lnTo>
                  <a:lnTo>
                    <a:pt x="161" y="172"/>
                  </a:lnTo>
                  <a:lnTo>
                    <a:pt x="0" y="8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4" name="Freeform 347">
              <a:extLst>
                <a:ext uri="{FF2B5EF4-FFF2-40B4-BE49-F238E27FC236}">
                  <a16:creationId xmlns:a16="http://schemas.microsoft.com/office/drawing/2014/main" id="{1E06C1F1-E7C9-244C-AE73-46BDF0B49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782929"/>
              <a:ext cx="312160" cy="183064"/>
            </a:xfrm>
            <a:custGeom>
              <a:avLst/>
              <a:gdLst>
                <a:gd name="T0" fmla="*/ 136 w 295"/>
                <a:gd name="T1" fmla="*/ 0 h 173"/>
                <a:gd name="T2" fmla="*/ 295 w 295"/>
                <a:gd name="T3" fmla="*/ 94 h 173"/>
                <a:gd name="T4" fmla="*/ 161 w 295"/>
                <a:gd name="T5" fmla="*/ 173 h 173"/>
                <a:gd name="T6" fmla="*/ 0 w 295"/>
                <a:gd name="T7" fmla="*/ 79 h 173"/>
                <a:gd name="T8" fmla="*/ 136 w 2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3">
                  <a:moveTo>
                    <a:pt x="136" y="0"/>
                  </a:moveTo>
                  <a:lnTo>
                    <a:pt x="295" y="94"/>
                  </a:lnTo>
                  <a:lnTo>
                    <a:pt x="161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5" name="Freeform 348">
              <a:extLst>
                <a:ext uri="{FF2B5EF4-FFF2-40B4-BE49-F238E27FC236}">
                  <a16:creationId xmlns:a16="http://schemas.microsoft.com/office/drawing/2014/main" id="{3F7DB2EC-638F-B64F-83B6-8E8E45562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57" y="4815732"/>
              <a:ext cx="194703" cy="113225"/>
            </a:xfrm>
            <a:custGeom>
              <a:avLst/>
              <a:gdLst>
                <a:gd name="T0" fmla="*/ 0 w 184"/>
                <a:gd name="T1" fmla="*/ 13 h 107"/>
                <a:gd name="T2" fmla="*/ 24 w 184"/>
                <a:gd name="T3" fmla="*/ 0 h 107"/>
                <a:gd name="T4" fmla="*/ 184 w 184"/>
                <a:gd name="T5" fmla="*/ 94 h 107"/>
                <a:gd name="T6" fmla="*/ 160 w 184"/>
                <a:gd name="T7" fmla="*/ 107 h 107"/>
                <a:gd name="T8" fmla="*/ 0 w 184"/>
                <a:gd name="T9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7">
                  <a:moveTo>
                    <a:pt x="0" y="13"/>
                  </a:moveTo>
                  <a:lnTo>
                    <a:pt x="24" y="0"/>
                  </a:lnTo>
                  <a:lnTo>
                    <a:pt x="184" y="94"/>
                  </a:lnTo>
                  <a:lnTo>
                    <a:pt x="160" y="10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6" name="Freeform 349">
              <a:extLst>
                <a:ext uri="{FF2B5EF4-FFF2-40B4-BE49-F238E27FC236}">
                  <a16:creationId xmlns:a16="http://schemas.microsoft.com/office/drawing/2014/main" id="{8D45AEEE-1674-D948-B9A1-D644552C3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0332" y="4882397"/>
              <a:ext cx="141795" cy="228565"/>
            </a:xfrm>
            <a:custGeom>
              <a:avLst/>
              <a:gdLst>
                <a:gd name="T0" fmla="*/ 134 w 134"/>
                <a:gd name="T1" fmla="*/ 0 h 216"/>
                <a:gd name="T2" fmla="*/ 134 w 134"/>
                <a:gd name="T3" fmla="*/ 137 h 216"/>
                <a:gd name="T4" fmla="*/ 0 w 134"/>
                <a:gd name="T5" fmla="*/ 216 h 216"/>
                <a:gd name="T6" fmla="*/ 0 w 134"/>
                <a:gd name="T7" fmla="*/ 79 h 216"/>
                <a:gd name="T8" fmla="*/ 134 w 134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16">
                  <a:moveTo>
                    <a:pt x="134" y="0"/>
                  </a:moveTo>
                  <a:lnTo>
                    <a:pt x="134" y="137"/>
                  </a:lnTo>
                  <a:lnTo>
                    <a:pt x="0" y="216"/>
                  </a:lnTo>
                  <a:lnTo>
                    <a:pt x="0" y="79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7" name="Freeform 350">
              <a:extLst>
                <a:ext uri="{FF2B5EF4-FFF2-40B4-BE49-F238E27FC236}">
                  <a16:creationId xmlns:a16="http://schemas.microsoft.com/office/drawing/2014/main" id="{F5A4725C-BE7F-BA44-9D21-D88C3166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7" y="4866524"/>
              <a:ext cx="170366" cy="244438"/>
            </a:xfrm>
            <a:custGeom>
              <a:avLst/>
              <a:gdLst>
                <a:gd name="T0" fmla="*/ 161 w 161"/>
                <a:gd name="T1" fmla="*/ 94 h 231"/>
                <a:gd name="T2" fmla="*/ 161 w 161"/>
                <a:gd name="T3" fmla="*/ 231 h 231"/>
                <a:gd name="T4" fmla="*/ 0 w 161"/>
                <a:gd name="T5" fmla="*/ 139 h 231"/>
                <a:gd name="T6" fmla="*/ 0 w 161"/>
                <a:gd name="T7" fmla="*/ 0 h 231"/>
                <a:gd name="T8" fmla="*/ 161 w 161"/>
                <a:gd name="T9" fmla="*/ 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1">
                  <a:moveTo>
                    <a:pt x="161" y="94"/>
                  </a:moveTo>
                  <a:lnTo>
                    <a:pt x="161" y="231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161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8" name="Freeform 351">
              <a:extLst>
                <a:ext uri="{FF2B5EF4-FFF2-40B4-BE49-F238E27FC236}">
                  <a16:creationId xmlns:a16="http://schemas.microsoft.com/office/drawing/2014/main" id="{1496A032-C08E-6049-B124-003CA2536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40" y="4974458"/>
              <a:ext cx="31745" cy="45502"/>
            </a:xfrm>
            <a:custGeom>
              <a:avLst/>
              <a:gdLst>
                <a:gd name="T0" fmla="*/ 0 w 30"/>
                <a:gd name="T1" fmla="*/ 0 h 43"/>
                <a:gd name="T2" fmla="*/ 30 w 30"/>
                <a:gd name="T3" fmla="*/ 17 h 43"/>
                <a:gd name="T4" fmla="*/ 30 w 30"/>
                <a:gd name="T5" fmla="*/ 43 h 43"/>
                <a:gd name="T6" fmla="*/ 0 w 30"/>
                <a:gd name="T7" fmla="*/ 26 h 43"/>
                <a:gd name="T8" fmla="*/ 0 w 3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0" y="0"/>
                  </a:moveTo>
                  <a:lnTo>
                    <a:pt x="30" y="17"/>
                  </a:lnTo>
                  <a:lnTo>
                    <a:pt x="30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9" name="Freeform 352">
              <a:extLst>
                <a:ext uri="{FF2B5EF4-FFF2-40B4-BE49-F238E27FC236}">
                  <a16:creationId xmlns:a16="http://schemas.microsoft.com/office/drawing/2014/main" id="{3B6AAB00-820B-AF49-AB68-212C0FFA3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933" y="4996680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6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0" name="Freeform 353">
              <a:extLst>
                <a:ext uri="{FF2B5EF4-FFF2-40B4-BE49-F238E27FC236}">
                  <a16:creationId xmlns:a16="http://schemas.microsoft.com/office/drawing/2014/main" id="{A05A507D-A1B7-BC4B-8BD0-944218583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970" y="5017843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7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7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1" name="Freeform 354">
              <a:extLst>
                <a:ext uri="{FF2B5EF4-FFF2-40B4-BE49-F238E27FC236}">
                  <a16:creationId xmlns:a16="http://schemas.microsoft.com/office/drawing/2014/main" id="{6DCD8EAA-FBF0-0F44-9C9D-EA8585D17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764" y="4915200"/>
              <a:ext cx="25396" cy="42327"/>
            </a:xfrm>
            <a:custGeom>
              <a:avLst/>
              <a:gdLst>
                <a:gd name="T0" fmla="*/ 20 w 24"/>
                <a:gd name="T1" fmla="*/ 28 h 40"/>
                <a:gd name="T2" fmla="*/ 18 w 24"/>
                <a:gd name="T3" fmla="*/ 27 h 40"/>
                <a:gd name="T4" fmla="*/ 16 w 24"/>
                <a:gd name="T5" fmla="*/ 32 h 40"/>
                <a:gd name="T6" fmla="*/ 13 w 24"/>
                <a:gd name="T7" fmla="*/ 31 h 40"/>
                <a:gd name="T8" fmla="*/ 10 w 24"/>
                <a:gd name="T9" fmla="*/ 34 h 40"/>
                <a:gd name="T10" fmla="*/ 8 w 24"/>
                <a:gd name="T11" fmla="*/ 33 h 40"/>
                <a:gd name="T12" fmla="*/ 5 w 24"/>
                <a:gd name="T13" fmla="*/ 38 h 40"/>
                <a:gd name="T14" fmla="*/ 2 w 24"/>
                <a:gd name="T15" fmla="*/ 36 h 40"/>
                <a:gd name="T16" fmla="*/ 0 w 24"/>
                <a:gd name="T17" fmla="*/ 40 h 40"/>
                <a:gd name="T18" fmla="*/ 0 w 24"/>
                <a:gd name="T19" fmla="*/ 13 h 40"/>
                <a:gd name="T20" fmla="*/ 24 w 24"/>
                <a:gd name="T21" fmla="*/ 0 h 40"/>
                <a:gd name="T22" fmla="*/ 24 w 24"/>
                <a:gd name="T23" fmla="*/ 25 h 40"/>
                <a:gd name="T24" fmla="*/ 20 w 24"/>
                <a:gd name="T2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40">
                  <a:moveTo>
                    <a:pt x="20" y="28"/>
                  </a:moveTo>
                  <a:lnTo>
                    <a:pt x="18" y="27"/>
                  </a:lnTo>
                  <a:lnTo>
                    <a:pt x="16" y="32"/>
                  </a:lnTo>
                  <a:lnTo>
                    <a:pt x="13" y="31"/>
                  </a:lnTo>
                  <a:lnTo>
                    <a:pt x="10" y="34"/>
                  </a:lnTo>
                  <a:lnTo>
                    <a:pt x="8" y="33"/>
                  </a:lnTo>
                  <a:lnTo>
                    <a:pt x="5" y="38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0" y="13"/>
                  </a:lnTo>
                  <a:lnTo>
                    <a:pt x="24" y="0"/>
                  </a:lnTo>
                  <a:lnTo>
                    <a:pt x="24" y="25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2" name="Freeform 355">
              <a:extLst>
                <a:ext uri="{FF2B5EF4-FFF2-40B4-BE49-F238E27FC236}">
                  <a16:creationId xmlns:a16="http://schemas.microsoft.com/office/drawing/2014/main" id="{CC6DE263-2DE1-8141-9739-C10C2E39E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5026308"/>
              <a:ext cx="312160" cy="183064"/>
            </a:xfrm>
            <a:custGeom>
              <a:avLst/>
              <a:gdLst>
                <a:gd name="T0" fmla="*/ 136 w 295"/>
                <a:gd name="T1" fmla="*/ 0 h 173"/>
                <a:gd name="T2" fmla="*/ 295 w 295"/>
                <a:gd name="T3" fmla="*/ 94 h 173"/>
                <a:gd name="T4" fmla="*/ 160 w 295"/>
                <a:gd name="T5" fmla="*/ 173 h 173"/>
                <a:gd name="T6" fmla="*/ 0 w 295"/>
                <a:gd name="T7" fmla="*/ 79 h 173"/>
                <a:gd name="T8" fmla="*/ 136 w 2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3">
                  <a:moveTo>
                    <a:pt x="136" y="0"/>
                  </a:moveTo>
                  <a:lnTo>
                    <a:pt x="295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3" name="Freeform 356">
              <a:extLst>
                <a:ext uri="{FF2B5EF4-FFF2-40B4-BE49-F238E27FC236}">
                  <a16:creationId xmlns:a16="http://schemas.microsoft.com/office/drawing/2014/main" id="{B0EA8DC3-F405-6945-898F-D7BE01596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881339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2 h 172"/>
                <a:gd name="T4" fmla="*/ 160 w 295"/>
                <a:gd name="T5" fmla="*/ 172 h 172"/>
                <a:gd name="T6" fmla="*/ 0 w 295"/>
                <a:gd name="T7" fmla="*/ 79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2"/>
                  </a:lnTo>
                  <a:lnTo>
                    <a:pt x="160" y="172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4" name="Freeform 357">
              <a:extLst>
                <a:ext uri="{FF2B5EF4-FFF2-40B4-BE49-F238E27FC236}">
                  <a16:creationId xmlns:a16="http://schemas.microsoft.com/office/drawing/2014/main" id="{6E38D98A-7CFE-964A-936B-DFBBC7439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83" y="4912026"/>
              <a:ext cx="194703" cy="114282"/>
            </a:xfrm>
            <a:custGeom>
              <a:avLst/>
              <a:gdLst>
                <a:gd name="T0" fmla="*/ 0 w 184"/>
                <a:gd name="T1" fmla="*/ 14 h 108"/>
                <a:gd name="T2" fmla="*/ 23 w 184"/>
                <a:gd name="T3" fmla="*/ 0 h 108"/>
                <a:gd name="T4" fmla="*/ 184 w 184"/>
                <a:gd name="T5" fmla="*/ 94 h 108"/>
                <a:gd name="T6" fmla="*/ 159 w 184"/>
                <a:gd name="T7" fmla="*/ 108 h 108"/>
                <a:gd name="T8" fmla="*/ 0 w 184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8">
                  <a:moveTo>
                    <a:pt x="0" y="14"/>
                  </a:moveTo>
                  <a:lnTo>
                    <a:pt x="23" y="0"/>
                  </a:lnTo>
                  <a:lnTo>
                    <a:pt x="184" y="94"/>
                  </a:lnTo>
                  <a:lnTo>
                    <a:pt x="159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5" name="Freeform 358">
              <a:extLst>
                <a:ext uri="{FF2B5EF4-FFF2-40B4-BE49-F238E27FC236}">
                  <a16:creationId xmlns:a16="http://schemas.microsoft.com/office/drawing/2014/main" id="{3658C75E-94C3-524A-9233-6800CA307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00" y="4978691"/>
              <a:ext cx="142853" cy="230681"/>
            </a:xfrm>
            <a:custGeom>
              <a:avLst/>
              <a:gdLst>
                <a:gd name="T0" fmla="*/ 135 w 135"/>
                <a:gd name="T1" fmla="*/ 0 h 218"/>
                <a:gd name="T2" fmla="*/ 135 w 135"/>
                <a:gd name="T3" fmla="*/ 139 h 218"/>
                <a:gd name="T4" fmla="*/ 0 w 135"/>
                <a:gd name="T5" fmla="*/ 218 h 218"/>
                <a:gd name="T6" fmla="*/ 0 w 135"/>
                <a:gd name="T7" fmla="*/ 80 h 218"/>
                <a:gd name="T8" fmla="*/ 135 w 13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18">
                  <a:moveTo>
                    <a:pt x="135" y="0"/>
                  </a:moveTo>
                  <a:lnTo>
                    <a:pt x="135" y="139"/>
                  </a:lnTo>
                  <a:lnTo>
                    <a:pt x="0" y="218"/>
                  </a:lnTo>
                  <a:lnTo>
                    <a:pt x="0" y="8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6" name="Freeform 359">
              <a:extLst>
                <a:ext uri="{FF2B5EF4-FFF2-40B4-BE49-F238E27FC236}">
                  <a16:creationId xmlns:a16="http://schemas.microsoft.com/office/drawing/2014/main" id="{82F13988-4890-1C48-84F7-33FB25A7D1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964934"/>
              <a:ext cx="169307" cy="244438"/>
            </a:xfrm>
            <a:custGeom>
              <a:avLst/>
              <a:gdLst>
                <a:gd name="T0" fmla="*/ 160 w 160"/>
                <a:gd name="T1" fmla="*/ 93 h 231"/>
                <a:gd name="T2" fmla="*/ 160 w 160"/>
                <a:gd name="T3" fmla="*/ 231 h 231"/>
                <a:gd name="T4" fmla="*/ 0 w 160"/>
                <a:gd name="T5" fmla="*/ 137 h 231"/>
                <a:gd name="T6" fmla="*/ 0 w 160"/>
                <a:gd name="T7" fmla="*/ 0 h 231"/>
                <a:gd name="T8" fmla="*/ 160 w 160"/>
                <a:gd name="T9" fmla="*/ 9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1">
                  <a:moveTo>
                    <a:pt x="160" y="93"/>
                  </a:moveTo>
                  <a:lnTo>
                    <a:pt x="160" y="231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160" y="9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7" name="Freeform 360">
              <a:extLst>
                <a:ext uri="{FF2B5EF4-FFF2-40B4-BE49-F238E27FC236}">
                  <a16:creationId xmlns:a16="http://schemas.microsoft.com/office/drawing/2014/main" id="{EEE39594-ADEB-0D42-AEAD-C7269536B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65" y="5071809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6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8" name="Freeform 361">
              <a:extLst>
                <a:ext uri="{FF2B5EF4-FFF2-40B4-BE49-F238E27FC236}">
                  <a16:creationId xmlns:a16="http://schemas.microsoft.com/office/drawing/2014/main" id="{F7A8E7E9-7576-E24B-A835-0B49229FC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859" y="5092973"/>
              <a:ext cx="29629" cy="46559"/>
            </a:xfrm>
            <a:custGeom>
              <a:avLst/>
              <a:gdLst>
                <a:gd name="T0" fmla="*/ 0 w 28"/>
                <a:gd name="T1" fmla="*/ 0 h 44"/>
                <a:gd name="T2" fmla="*/ 28 w 28"/>
                <a:gd name="T3" fmla="*/ 17 h 44"/>
                <a:gd name="T4" fmla="*/ 28 w 28"/>
                <a:gd name="T5" fmla="*/ 44 h 44"/>
                <a:gd name="T6" fmla="*/ 0 w 28"/>
                <a:gd name="T7" fmla="*/ 27 h 44"/>
                <a:gd name="T8" fmla="*/ 0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0"/>
                  </a:moveTo>
                  <a:lnTo>
                    <a:pt x="28" y="17"/>
                  </a:lnTo>
                  <a:lnTo>
                    <a:pt x="28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9" name="Freeform 362">
              <a:extLst>
                <a:ext uri="{FF2B5EF4-FFF2-40B4-BE49-F238E27FC236}">
                  <a16:creationId xmlns:a16="http://schemas.microsoft.com/office/drawing/2014/main" id="{603A599D-7A93-314D-8FFC-6429E4145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895" y="5115194"/>
              <a:ext cx="30687" cy="47618"/>
            </a:xfrm>
            <a:custGeom>
              <a:avLst/>
              <a:gdLst>
                <a:gd name="T0" fmla="*/ 0 w 29"/>
                <a:gd name="T1" fmla="*/ 0 h 45"/>
                <a:gd name="T2" fmla="*/ 29 w 29"/>
                <a:gd name="T3" fmla="*/ 17 h 45"/>
                <a:gd name="T4" fmla="*/ 29 w 29"/>
                <a:gd name="T5" fmla="*/ 45 h 45"/>
                <a:gd name="T6" fmla="*/ 0 w 29"/>
                <a:gd name="T7" fmla="*/ 27 h 45"/>
                <a:gd name="T8" fmla="*/ 0 w 2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lnTo>
                    <a:pt x="29" y="17"/>
                  </a:lnTo>
                  <a:lnTo>
                    <a:pt x="29" y="45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0" name="Freeform 363">
              <a:extLst>
                <a:ext uri="{FF2B5EF4-FFF2-40B4-BE49-F238E27FC236}">
                  <a16:creationId xmlns:a16="http://schemas.microsoft.com/office/drawing/2014/main" id="{0CE41653-9DD1-2C4A-8640-20C7012D1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31" y="5011494"/>
              <a:ext cx="26455" cy="44443"/>
            </a:xfrm>
            <a:custGeom>
              <a:avLst/>
              <a:gdLst>
                <a:gd name="T0" fmla="*/ 21 w 25"/>
                <a:gd name="T1" fmla="*/ 30 h 42"/>
                <a:gd name="T2" fmla="*/ 19 w 25"/>
                <a:gd name="T3" fmla="*/ 29 h 42"/>
                <a:gd name="T4" fmla="*/ 15 w 25"/>
                <a:gd name="T5" fmla="*/ 33 h 42"/>
                <a:gd name="T6" fmla="*/ 13 w 25"/>
                <a:gd name="T7" fmla="*/ 31 h 42"/>
                <a:gd name="T8" fmla="*/ 11 w 25"/>
                <a:gd name="T9" fmla="*/ 36 h 42"/>
                <a:gd name="T10" fmla="*/ 8 w 25"/>
                <a:gd name="T11" fmla="*/ 35 h 42"/>
                <a:gd name="T12" fmla="*/ 5 w 25"/>
                <a:gd name="T13" fmla="*/ 38 h 42"/>
                <a:gd name="T14" fmla="*/ 3 w 25"/>
                <a:gd name="T15" fmla="*/ 37 h 42"/>
                <a:gd name="T16" fmla="*/ 0 w 25"/>
                <a:gd name="T17" fmla="*/ 42 h 42"/>
                <a:gd name="T18" fmla="*/ 0 w 25"/>
                <a:gd name="T19" fmla="*/ 14 h 42"/>
                <a:gd name="T20" fmla="*/ 25 w 25"/>
                <a:gd name="T21" fmla="*/ 0 h 42"/>
                <a:gd name="T22" fmla="*/ 25 w 25"/>
                <a:gd name="T23" fmla="*/ 26 h 42"/>
                <a:gd name="T24" fmla="*/ 21 w 25"/>
                <a:gd name="T25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42">
                  <a:moveTo>
                    <a:pt x="21" y="30"/>
                  </a:moveTo>
                  <a:lnTo>
                    <a:pt x="19" y="29"/>
                  </a:lnTo>
                  <a:lnTo>
                    <a:pt x="15" y="33"/>
                  </a:lnTo>
                  <a:lnTo>
                    <a:pt x="13" y="31"/>
                  </a:lnTo>
                  <a:lnTo>
                    <a:pt x="11" y="36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0" y="42"/>
                  </a:lnTo>
                  <a:lnTo>
                    <a:pt x="0" y="14"/>
                  </a:lnTo>
                  <a:lnTo>
                    <a:pt x="25" y="0"/>
                  </a:lnTo>
                  <a:lnTo>
                    <a:pt x="25" y="26"/>
                  </a:lnTo>
                  <a:lnTo>
                    <a:pt x="21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1" name="Freeform 364">
              <a:extLst>
                <a:ext uri="{FF2B5EF4-FFF2-40B4-BE49-F238E27FC236}">
                  <a16:creationId xmlns:a16="http://schemas.microsoft.com/office/drawing/2014/main" id="{BA052B43-E8EE-1F40-ADFB-3B1E078FD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5043239"/>
              <a:ext cx="313218" cy="183064"/>
            </a:xfrm>
            <a:custGeom>
              <a:avLst/>
              <a:gdLst>
                <a:gd name="T0" fmla="*/ 136 w 296"/>
                <a:gd name="T1" fmla="*/ 0 h 173"/>
                <a:gd name="T2" fmla="*/ 296 w 296"/>
                <a:gd name="T3" fmla="*/ 93 h 173"/>
                <a:gd name="T4" fmla="*/ 160 w 296"/>
                <a:gd name="T5" fmla="*/ 173 h 173"/>
                <a:gd name="T6" fmla="*/ 0 w 296"/>
                <a:gd name="T7" fmla="*/ 79 h 173"/>
                <a:gd name="T8" fmla="*/ 136 w 296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3">
                  <a:moveTo>
                    <a:pt x="136" y="0"/>
                  </a:moveTo>
                  <a:lnTo>
                    <a:pt x="296" y="93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2" name="Freeform 365">
              <a:extLst>
                <a:ext uri="{FF2B5EF4-FFF2-40B4-BE49-F238E27FC236}">
                  <a16:creationId xmlns:a16="http://schemas.microsoft.com/office/drawing/2014/main" id="{BF46BFDB-4595-3748-BD82-E5B0146F7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4896153"/>
              <a:ext cx="313218" cy="184122"/>
            </a:xfrm>
            <a:custGeom>
              <a:avLst/>
              <a:gdLst>
                <a:gd name="T0" fmla="*/ 136 w 296"/>
                <a:gd name="T1" fmla="*/ 0 h 174"/>
                <a:gd name="T2" fmla="*/ 296 w 296"/>
                <a:gd name="T3" fmla="*/ 95 h 174"/>
                <a:gd name="T4" fmla="*/ 160 w 296"/>
                <a:gd name="T5" fmla="*/ 174 h 174"/>
                <a:gd name="T6" fmla="*/ 0 w 296"/>
                <a:gd name="T7" fmla="*/ 80 h 174"/>
                <a:gd name="T8" fmla="*/ 136 w 296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4">
                  <a:moveTo>
                    <a:pt x="136" y="0"/>
                  </a:moveTo>
                  <a:lnTo>
                    <a:pt x="296" y="95"/>
                  </a:lnTo>
                  <a:lnTo>
                    <a:pt x="160" y="174"/>
                  </a:lnTo>
                  <a:lnTo>
                    <a:pt x="0" y="8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3" name="Freeform 366">
              <a:extLst>
                <a:ext uri="{FF2B5EF4-FFF2-40B4-BE49-F238E27FC236}">
                  <a16:creationId xmlns:a16="http://schemas.microsoft.com/office/drawing/2014/main" id="{B431F8DB-680D-3E46-AC0D-CB84BD557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335" y="4928957"/>
              <a:ext cx="193645" cy="114282"/>
            </a:xfrm>
            <a:custGeom>
              <a:avLst/>
              <a:gdLst>
                <a:gd name="T0" fmla="*/ 0 w 183"/>
                <a:gd name="T1" fmla="*/ 14 h 108"/>
                <a:gd name="T2" fmla="*/ 23 w 183"/>
                <a:gd name="T3" fmla="*/ 0 h 108"/>
                <a:gd name="T4" fmla="*/ 183 w 183"/>
                <a:gd name="T5" fmla="*/ 94 h 108"/>
                <a:gd name="T6" fmla="*/ 160 w 183"/>
                <a:gd name="T7" fmla="*/ 108 h 108"/>
                <a:gd name="T8" fmla="*/ 0 w 183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08">
                  <a:moveTo>
                    <a:pt x="0" y="14"/>
                  </a:moveTo>
                  <a:lnTo>
                    <a:pt x="23" y="0"/>
                  </a:lnTo>
                  <a:lnTo>
                    <a:pt x="183" y="94"/>
                  </a:lnTo>
                  <a:lnTo>
                    <a:pt x="160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4" name="Freeform 367">
              <a:extLst>
                <a:ext uri="{FF2B5EF4-FFF2-40B4-BE49-F238E27FC236}">
                  <a16:creationId xmlns:a16="http://schemas.microsoft.com/office/drawing/2014/main" id="{917237B3-A4DE-8F46-B0D5-968BAB876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152" y="4996680"/>
              <a:ext cx="143911" cy="229623"/>
            </a:xfrm>
            <a:custGeom>
              <a:avLst/>
              <a:gdLst>
                <a:gd name="T0" fmla="*/ 136 w 136"/>
                <a:gd name="T1" fmla="*/ 0 h 217"/>
                <a:gd name="T2" fmla="*/ 136 w 136"/>
                <a:gd name="T3" fmla="*/ 137 h 217"/>
                <a:gd name="T4" fmla="*/ 0 w 136"/>
                <a:gd name="T5" fmla="*/ 217 h 217"/>
                <a:gd name="T6" fmla="*/ 0 w 136"/>
                <a:gd name="T7" fmla="*/ 79 h 217"/>
                <a:gd name="T8" fmla="*/ 136 w 136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17">
                  <a:moveTo>
                    <a:pt x="136" y="0"/>
                  </a:moveTo>
                  <a:lnTo>
                    <a:pt x="136" y="137"/>
                  </a:lnTo>
                  <a:lnTo>
                    <a:pt x="0" y="217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5" name="Freeform 368">
              <a:extLst>
                <a:ext uri="{FF2B5EF4-FFF2-40B4-BE49-F238E27FC236}">
                  <a16:creationId xmlns:a16="http://schemas.microsoft.com/office/drawing/2014/main" id="{7610E31C-670E-E847-8E07-6D3928BA8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4980807"/>
              <a:ext cx="169307" cy="245495"/>
            </a:xfrm>
            <a:custGeom>
              <a:avLst/>
              <a:gdLst>
                <a:gd name="T0" fmla="*/ 160 w 160"/>
                <a:gd name="T1" fmla="*/ 94 h 232"/>
                <a:gd name="T2" fmla="*/ 160 w 160"/>
                <a:gd name="T3" fmla="*/ 232 h 232"/>
                <a:gd name="T4" fmla="*/ 0 w 160"/>
                <a:gd name="T5" fmla="*/ 138 h 232"/>
                <a:gd name="T6" fmla="*/ 0 w 160"/>
                <a:gd name="T7" fmla="*/ 0 h 232"/>
                <a:gd name="T8" fmla="*/ 160 w 160"/>
                <a:gd name="T9" fmla="*/ 9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2">
                  <a:moveTo>
                    <a:pt x="160" y="94"/>
                  </a:moveTo>
                  <a:lnTo>
                    <a:pt x="160" y="232"/>
                  </a:lnTo>
                  <a:lnTo>
                    <a:pt x="0" y="138"/>
                  </a:lnTo>
                  <a:lnTo>
                    <a:pt x="0" y="0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6" name="Freeform 369">
              <a:extLst>
                <a:ext uri="{FF2B5EF4-FFF2-40B4-BE49-F238E27FC236}">
                  <a16:creationId xmlns:a16="http://schemas.microsoft.com/office/drawing/2014/main" id="{B2567C35-95F5-8148-B15F-34B8A8B8EFD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717" y="5088740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6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7" name="Freeform 370">
              <a:extLst>
                <a:ext uri="{FF2B5EF4-FFF2-40B4-BE49-F238E27FC236}">
                  <a16:creationId xmlns:a16="http://schemas.microsoft.com/office/drawing/2014/main" id="{DF2A9ACB-C49E-F24C-B871-581D85E7B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812" y="5109904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8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8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8" name="Freeform 371">
              <a:extLst>
                <a:ext uri="{FF2B5EF4-FFF2-40B4-BE49-F238E27FC236}">
                  <a16:creationId xmlns:a16="http://schemas.microsoft.com/office/drawing/2014/main" id="{2E9619BD-3287-6E41-9177-C8FA04EEC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9905" y="5132125"/>
              <a:ext cx="29629" cy="46559"/>
            </a:xfrm>
            <a:custGeom>
              <a:avLst/>
              <a:gdLst>
                <a:gd name="T0" fmla="*/ 0 w 28"/>
                <a:gd name="T1" fmla="*/ 0 h 44"/>
                <a:gd name="T2" fmla="*/ 28 w 28"/>
                <a:gd name="T3" fmla="*/ 17 h 44"/>
                <a:gd name="T4" fmla="*/ 28 w 28"/>
                <a:gd name="T5" fmla="*/ 44 h 44"/>
                <a:gd name="T6" fmla="*/ 0 w 28"/>
                <a:gd name="T7" fmla="*/ 26 h 44"/>
                <a:gd name="T8" fmla="*/ 0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0"/>
                  </a:moveTo>
                  <a:lnTo>
                    <a:pt x="28" y="17"/>
                  </a:lnTo>
                  <a:lnTo>
                    <a:pt x="28" y="4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9" name="Freeform 372">
              <a:extLst>
                <a:ext uri="{FF2B5EF4-FFF2-40B4-BE49-F238E27FC236}">
                  <a16:creationId xmlns:a16="http://schemas.microsoft.com/office/drawing/2014/main" id="{4DB37898-3180-0448-B0BB-56DBB5A5E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0642" y="5028425"/>
              <a:ext cx="24338" cy="43385"/>
            </a:xfrm>
            <a:custGeom>
              <a:avLst/>
              <a:gdLst>
                <a:gd name="T0" fmla="*/ 20 w 23"/>
                <a:gd name="T1" fmla="*/ 29 h 41"/>
                <a:gd name="T2" fmla="*/ 18 w 23"/>
                <a:gd name="T3" fmla="*/ 28 h 41"/>
                <a:gd name="T4" fmla="*/ 15 w 23"/>
                <a:gd name="T5" fmla="*/ 33 h 41"/>
                <a:gd name="T6" fmla="*/ 12 w 23"/>
                <a:gd name="T7" fmla="*/ 31 h 41"/>
                <a:gd name="T8" fmla="*/ 10 w 23"/>
                <a:gd name="T9" fmla="*/ 36 h 41"/>
                <a:gd name="T10" fmla="*/ 8 w 23"/>
                <a:gd name="T11" fmla="*/ 34 h 41"/>
                <a:gd name="T12" fmla="*/ 4 w 23"/>
                <a:gd name="T13" fmla="*/ 38 h 41"/>
                <a:gd name="T14" fmla="*/ 2 w 23"/>
                <a:gd name="T15" fmla="*/ 37 h 41"/>
                <a:gd name="T16" fmla="*/ 0 w 23"/>
                <a:gd name="T17" fmla="*/ 41 h 41"/>
                <a:gd name="T18" fmla="*/ 0 w 23"/>
                <a:gd name="T19" fmla="*/ 14 h 41"/>
                <a:gd name="T20" fmla="*/ 23 w 23"/>
                <a:gd name="T21" fmla="*/ 0 h 41"/>
                <a:gd name="T22" fmla="*/ 23 w 23"/>
                <a:gd name="T23" fmla="*/ 26 h 41"/>
                <a:gd name="T24" fmla="*/ 20 w 23"/>
                <a:gd name="T25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41">
                  <a:moveTo>
                    <a:pt x="20" y="29"/>
                  </a:moveTo>
                  <a:lnTo>
                    <a:pt x="18" y="28"/>
                  </a:lnTo>
                  <a:lnTo>
                    <a:pt x="15" y="33"/>
                  </a:lnTo>
                  <a:lnTo>
                    <a:pt x="12" y="31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4" y="38"/>
                  </a:lnTo>
                  <a:lnTo>
                    <a:pt x="2" y="37"/>
                  </a:lnTo>
                  <a:lnTo>
                    <a:pt x="0" y="41"/>
                  </a:lnTo>
                  <a:lnTo>
                    <a:pt x="0" y="14"/>
                  </a:lnTo>
                  <a:lnTo>
                    <a:pt x="23" y="0"/>
                  </a:lnTo>
                  <a:lnTo>
                    <a:pt x="23" y="26"/>
                  </a:lnTo>
                  <a:lnTo>
                    <a:pt x="20" y="29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0" name="Freeform 373">
              <a:extLst>
                <a:ext uri="{FF2B5EF4-FFF2-40B4-BE49-F238E27FC236}">
                  <a16:creationId xmlns:a16="http://schemas.microsoft.com/office/drawing/2014/main" id="{4A1E752D-D7E6-D445-BC11-43F78E0AE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0" y="5140590"/>
              <a:ext cx="311102" cy="183064"/>
            </a:xfrm>
            <a:custGeom>
              <a:avLst/>
              <a:gdLst>
                <a:gd name="T0" fmla="*/ 135 w 294"/>
                <a:gd name="T1" fmla="*/ 0 h 173"/>
                <a:gd name="T2" fmla="*/ 294 w 294"/>
                <a:gd name="T3" fmla="*/ 94 h 173"/>
                <a:gd name="T4" fmla="*/ 160 w 294"/>
                <a:gd name="T5" fmla="*/ 173 h 173"/>
                <a:gd name="T6" fmla="*/ 0 w 294"/>
                <a:gd name="T7" fmla="*/ 79 h 173"/>
                <a:gd name="T8" fmla="*/ 135 w 29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73">
                  <a:moveTo>
                    <a:pt x="135" y="0"/>
                  </a:moveTo>
                  <a:lnTo>
                    <a:pt x="294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1" name="Freeform 374">
              <a:extLst>
                <a:ext uri="{FF2B5EF4-FFF2-40B4-BE49-F238E27FC236}">
                  <a16:creationId xmlns:a16="http://schemas.microsoft.com/office/drawing/2014/main" id="{0473A56E-EA92-1D40-AF08-6A653E87B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0" y="4994563"/>
              <a:ext cx="311102" cy="184122"/>
            </a:xfrm>
            <a:custGeom>
              <a:avLst/>
              <a:gdLst>
                <a:gd name="T0" fmla="*/ 135 w 294"/>
                <a:gd name="T1" fmla="*/ 0 h 174"/>
                <a:gd name="T2" fmla="*/ 294 w 294"/>
                <a:gd name="T3" fmla="*/ 93 h 174"/>
                <a:gd name="T4" fmla="*/ 160 w 294"/>
                <a:gd name="T5" fmla="*/ 174 h 174"/>
                <a:gd name="T6" fmla="*/ 0 w 294"/>
                <a:gd name="T7" fmla="*/ 80 h 174"/>
                <a:gd name="T8" fmla="*/ 135 w 294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74">
                  <a:moveTo>
                    <a:pt x="135" y="0"/>
                  </a:moveTo>
                  <a:lnTo>
                    <a:pt x="294" y="93"/>
                  </a:lnTo>
                  <a:lnTo>
                    <a:pt x="160" y="174"/>
                  </a:lnTo>
                  <a:lnTo>
                    <a:pt x="0" y="8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2" name="Freeform 375">
              <a:extLst>
                <a:ext uri="{FF2B5EF4-FFF2-40B4-BE49-F238E27FC236}">
                  <a16:creationId xmlns:a16="http://schemas.microsoft.com/office/drawing/2014/main" id="{4ACEB273-83F2-BC4A-B47E-C8FD9B704C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261" y="5026308"/>
              <a:ext cx="193645" cy="114282"/>
            </a:xfrm>
            <a:custGeom>
              <a:avLst/>
              <a:gdLst>
                <a:gd name="T0" fmla="*/ 0 w 183"/>
                <a:gd name="T1" fmla="*/ 14 h 108"/>
                <a:gd name="T2" fmla="*/ 23 w 183"/>
                <a:gd name="T3" fmla="*/ 0 h 108"/>
                <a:gd name="T4" fmla="*/ 183 w 183"/>
                <a:gd name="T5" fmla="*/ 94 h 108"/>
                <a:gd name="T6" fmla="*/ 160 w 183"/>
                <a:gd name="T7" fmla="*/ 108 h 108"/>
                <a:gd name="T8" fmla="*/ 0 w 183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08">
                  <a:moveTo>
                    <a:pt x="0" y="14"/>
                  </a:moveTo>
                  <a:lnTo>
                    <a:pt x="23" y="0"/>
                  </a:lnTo>
                  <a:lnTo>
                    <a:pt x="183" y="94"/>
                  </a:lnTo>
                  <a:lnTo>
                    <a:pt x="160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3" name="Freeform 376">
              <a:extLst>
                <a:ext uri="{FF2B5EF4-FFF2-40B4-BE49-F238E27FC236}">
                  <a16:creationId xmlns:a16="http://schemas.microsoft.com/office/drawing/2014/main" id="{9AF1E766-D8BF-9E4E-944F-0D5983938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077" y="5092973"/>
              <a:ext cx="141795" cy="230681"/>
            </a:xfrm>
            <a:custGeom>
              <a:avLst/>
              <a:gdLst>
                <a:gd name="T0" fmla="*/ 134 w 134"/>
                <a:gd name="T1" fmla="*/ 0 h 218"/>
                <a:gd name="T2" fmla="*/ 134 w 134"/>
                <a:gd name="T3" fmla="*/ 139 h 218"/>
                <a:gd name="T4" fmla="*/ 0 w 134"/>
                <a:gd name="T5" fmla="*/ 218 h 218"/>
                <a:gd name="T6" fmla="*/ 0 w 134"/>
                <a:gd name="T7" fmla="*/ 81 h 218"/>
                <a:gd name="T8" fmla="*/ 134 w 134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18">
                  <a:moveTo>
                    <a:pt x="134" y="0"/>
                  </a:moveTo>
                  <a:lnTo>
                    <a:pt x="134" y="139"/>
                  </a:lnTo>
                  <a:lnTo>
                    <a:pt x="0" y="218"/>
                  </a:lnTo>
                  <a:lnTo>
                    <a:pt x="0" y="81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4" name="Freeform 377">
              <a:extLst>
                <a:ext uri="{FF2B5EF4-FFF2-40B4-BE49-F238E27FC236}">
                  <a16:creationId xmlns:a16="http://schemas.microsoft.com/office/drawing/2014/main" id="{E826D75F-A483-6B45-A5C3-EB8E99474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0" y="5079217"/>
              <a:ext cx="169307" cy="244438"/>
            </a:xfrm>
            <a:custGeom>
              <a:avLst/>
              <a:gdLst>
                <a:gd name="T0" fmla="*/ 160 w 160"/>
                <a:gd name="T1" fmla="*/ 94 h 231"/>
                <a:gd name="T2" fmla="*/ 160 w 160"/>
                <a:gd name="T3" fmla="*/ 231 h 231"/>
                <a:gd name="T4" fmla="*/ 0 w 160"/>
                <a:gd name="T5" fmla="*/ 137 h 231"/>
                <a:gd name="T6" fmla="*/ 0 w 160"/>
                <a:gd name="T7" fmla="*/ 0 h 231"/>
                <a:gd name="T8" fmla="*/ 160 w 160"/>
                <a:gd name="T9" fmla="*/ 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1">
                  <a:moveTo>
                    <a:pt x="160" y="94"/>
                  </a:moveTo>
                  <a:lnTo>
                    <a:pt x="160" y="231"/>
                  </a:lnTo>
                  <a:lnTo>
                    <a:pt x="0" y="137"/>
                  </a:lnTo>
                  <a:lnTo>
                    <a:pt x="0" y="0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5" name="Freeform 378">
              <a:extLst>
                <a:ext uri="{FF2B5EF4-FFF2-40B4-BE49-F238E27FC236}">
                  <a16:creationId xmlns:a16="http://schemas.microsoft.com/office/drawing/2014/main" id="{0A3A668D-21AC-A84D-9424-4E8BAC544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8643" y="5185034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8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8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6" name="Freeform 379">
              <a:extLst>
                <a:ext uri="{FF2B5EF4-FFF2-40B4-BE49-F238E27FC236}">
                  <a16:creationId xmlns:a16="http://schemas.microsoft.com/office/drawing/2014/main" id="{26BFD1F9-CD66-E545-8AEB-8A3350445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79" y="5207255"/>
              <a:ext cx="31745" cy="46559"/>
            </a:xfrm>
            <a:custGeom>
              <a:avLst/>
              <a:gdLst>
                <a:gd name="T0" fmla="*/ 0 w 30"/>
                <a:gd name="T1" fmla="*/ 0 h 44"/>
                <a:gd name="T2" fmla="*/ 30 w 30"/>
                <a:gd name="T3" fmla="*/ 17 h 44"/>
                <a:gd name="T4" fmla="*/ 30 w 30"/>
                <a:gd name="T5" fmla="*/ 44 h 44"/>
                <a:gd name="T6" fmla="*/ 0 w 30"/>
                <a:gd name="T7" fmla="*/ 28 h 44"/>
                <a:gd name="T8" fmla="*/ 0 w 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0" y="0"/>
                  </a:moveTo>
                  <a:lnTo>
                    <a:pt x="30" y="17"/>
                  </a:lnTo>
                  <a:lnTo>
                    <a:pt x="30" y="44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7" name="Freeform 380">
              <a:extLst>
                <a:ext uri="{FF2B5EF4-FFF2-40B4-BE49-F238E27FC236}">
                  <a16:creationId xmlns:a16="http://schemas.microsoft.com/office/drawing/2014/main" id="{9CAE79F7-0F79-5F4A-A283-F0B7F34C3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715" y="5229477"/>
              <a:ext cx="31745" cy="46559"/>
            </a:xfrm>
            <a:custGeom>
              <a:avLst/>
              <a:gdLst>
                <a:gd name="T0" fmla="*/ 0 w 30"/>
                <a:gd name="T1" fmla="*/ 0 h 44"/>
                <a:gd name="T2" fmla="*/ 30 w 30"/>
                <a:gd name="T3" fmla="*/ 17 h 44"/>
                <a:gd name="T4" fmla="*/ 30 w 30"/>
                <a:gd name="T5" fmla="*/ 44 h 44"/>
                <a:gd name="T6" fmla="*/ 0 w 30"/>
                <a:gd name="T7" fmla="*/ 27 h 44"/>
                <a:gd name="T8" fmla="*/ 0 w 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0" y="0"/>
                  </a:moveTo>
                  <a:lnTo>
                    <a:pt x="30" y="17"/>
                  </a:lnTo>
                  <a:lnTo>
                    <a:pt x="30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8" name="Freeform 381">
              <a:extLst>
                <a:ext uri="{FF2B5EF4-FFF2-40B4-BE49-F238E27FC236}">
                  <a16:creationId xmlns:a16="http://schemas.microsoft.com/office/drawing/2014/main" id="{B2D2E29F-9EC0-294A-BAA5-6A19A674D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568" y="5125777"/>
              <a:ext cx="24338" cy="44443"/>
            </a:xfrm>
            <a:custGeom>
              <a:avLst/>
              <a:gdLst>
                <a:gd name="T0" fmla="*/ 20 w 23"/>
                <a:gd name="T1" fmla="*/ 30 h 42"/>
                <a:gd name="T2" fmla="*/ 18 w 23"/>
                <a:gd name="T3" fmla="*/ 29 h 42"/>
                <a:gd name="T4" fmla="*/ 15 w 23"/>
                <a:gd name="T5" fmla="*/ 32 h 42"/>
                <a:gd name="T6" fmla="*/ 12 w 23"/>
                <a:gd name="T7" fmla="*/ 31 h 42"/>
                <a:gd name="T8" fmla="*/ 10 w 23"/>
                <a:gd name="T9" fmla="*/ 36 h 42"/>
                <a:gd name="T10" fmla="*/ 7 w 23"/>
                <a:gd name="T11" fmla="*/ 35 h 42"/>
                <a:gd name="T12" fmla="*/ 4 w 23"/>
                <a:gd name="T13" fmla="*/ 39 h 42"/>
                <a:gd name="T14" fmla="*/ 2 w 23"/>
                <a:gd name="T15" fmla="*/ 37 h 42"/>
                <a:gd name="T16" fmla="*/ 0 w 23"/>
                <a:gd name="T17" fmla="*/ 42 h 42"/>
                <a:gd name="T18" fmla="*/ 0 w 23"/>
                <a:gd name="T19" fmla="*/ 14 h 42"/>
                <a:gd name="T20" fmla="*/ 23 w 23"/>
                <a:gd name="T21" fmla="*/ 0 h 42"/>
                <a:gd name="T22" fmla="*/ 23 w 23"/>
                <a:gd name="T23" fmla="*/ 25 h 42"/>
                <a:gd name="T24" fmla="*/ 20 w 23"/>
                <a:gd name="T25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42">
                  <a:moveTo>
                    <a:pt x="20" y="30"/>
                  </a:moveTo>
                  <a:lnTo>
                    <a:pt x="18" y="29"/>
                  </a:lnTo>
                  <a:lnTo>
                    <a:pt x="15" y="32"/>
                  </a:lnTo>
                  <a:lnTo>
                    <a:pt x="12" y="31"/>
                  </a:lnTo>
                  <a:lnTo>
                    <a:pt x="10" y="36"/>
                  </a:lnTo>
                  <a:lnTo>
                    <a:pt x="7" y="35"/>
                  </a:lnTo>
                  <a:lnTo>
                    <a:pt x="4" y="39"/>
                  </a:lnTo>
                  <a:lnTo>
                    <a:pt x="2" y="37"/>
                  </a:lnTo>
                  <a:lnTo>
                    <a:pt x="0" y="42"/>
                  </a:lnTo>
                  <a:lnTo>
                    <a:pt x="0" y="14"/>
                  </a:lnTo>
                  <a:lnTo>
                    <a:pt x="23" y="0"/>
                  </a:lnTo>
                  <a:lnTo>
                    <a:pt x="23" y="25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9" name="Freeform 382">
              <a:extLst>
                <a:ext uri="{FF2B5EF4-FFF2-40B4-BE49-F238E27FC236}">
                  <a16:creationId xmlns:a16="http://schemas.microsoft.com/office/drawing/2014/main" id="{E31A6865-863E-FB47-9E19-EBA9CF9B9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750125"/>
              <a:ext cx="312160" cy="183064"/>
            </a:xfrm>
            <a:custGeom>
              <a:avLst/>
              <a:gdLst>
                <a:gd name="T0" fmla="*/ 136 w 295"/>
                <a:gd name="T1" fmla="*/ 0 h 173"/>
                <a:gd name="T2" fmla="*/ 295 w 295"/>
                <a:gd name="T3" fmla="*/ 94 h 173"/>
                <a:gd name="T4" fmla="*/ 161 w 295"/>
                <a:gd name="T5" fmla="*/ 173 h 173"/>
                <a:gd name="T6" fmla="*/ 0 w 295"/>
                <a:gd name="T7" fmla="*/ 79 h 173"/>
                <a:gd name="T8" fmla="*/ 136 w 2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3">
                  <a:moveTo>
                    <a:pt x="136" y="0"/>
                  </a:moveTo>
                  <a:lnTo>
                    <a:pt x="295" y="94"/>
                  </a:lnTo>
                  <a:lnTo>
                    <a:pt x="161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0" name="Freeform 383">
              <a:extLst>
                <a:ext uri="{FF2B5EF4-FFF2-40B4-BE49-F238E27FC236}">
                  <a16:creationId xmlns:a16="http://schemas.microsoft.com/office/drawing/2014/main" id="{95A3BC3D-B24B-DF45-84D8-074D55DF7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604098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3 h 172"/>
                <a:gd name="T4" fmla="*/ 161 w 295"/>
                <a:gd name="T5" fmla="*/ 172 h 172"/>
                <a:gd name="T6" fmla="*/ 0 w 295"/>
                <a:gd name="T7" fmla="*/ 79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3"/>
                  </a:lnTo>
                  <a:lnTo>
                    <a:pt x="161" y="172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1" name="Freeform 384">
              <a:extLst>
                <a:ext uri="{FF2B5EF4-FFF2-40B4-BE49-F238E27FC236}">
                  <a16:creationId xmlns:a16="http://schemas.microsoft.com/office/drawing/2014/main" id="{0F5FDE71-CE50-014B-ABBB-B48E5C33D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57" y="4635843"/>
              <a:ext cx="194703" cy="114282"/>
            </a:xfrm>
            <a:custGeom>
              <a:avLst/>
              <a:gdLst>
                <a:gd name="T0" fmla="*/ 0 w 184"/>
                <a:gd name="T1" fmla="*/ 14 h 108"/>
                <a:gd name="T2" fmla="*/ 24 w 184"/>
                <a:gd name="T3" fmla="*/ 0 h 108"/>
                <a:gd name="T4" fmla="*/ 184 w 184"/>
                <a:gd name="T5" fmla="*/ 94 h 108"/>
                <a:gd name="T6" fmla="*/ 160 w 184"/>
                <a:gd name="T7" fmla="*/ 108 h 108"/>
                <a:gd name="T8" fmla="*/ 0 w 184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8">
                  <a:moveTo>
                    <a:pt x="0" y="14"/>
                  </a:moveTo>
                  <a:lnTo>
                    <a:pt x="24" y="0"/>
                  </a:lnTo>
                  <a:lnTo>
                    <a:pt x="184" y="94"/>
                  </a:lnTo>
                  <a:lnTo>
                    <a:pt x="160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2" name="Freeform 385">
              <a:extLst>
                <a:ext uri="{FF2B5EF4-FFF2-40B4-BE49-F238E27FC236}">
                  <a16:creationId xmlns:a16="http://schemas.microsoft.com/office/drawing/2014/main" id="{3CCFC2D2-18B9-5146-B1D3-55D7258B8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0332" y="4702509"/>
              <a:ext cx="141795" cy="230681"/>
            </a:xfrm>
            <a:custGeom>
              <a:avLst/>
              <a:gdLst>
                <a:gd name="T0" fmla="*/ 134 w 134"/>
                <a:gd name="T1" fmla="*/ 0 h 218"/>
                <a:gd name="T2" fmla="*/ 134 w 134"/>
                <a:gd name="T3" fmla="*/ 139 h 218"/>
                <a:gd name="T4" fmla="*/ 0 w 134"/>
                <a:gd name="T5" fmla="*/ 218 h 218"/>
                <a:gd name="T6" fmla="*/ 0 w 134"/>
                <a:gd name="T7" fmla="*/ 79 h 218"/>
                <a:gd name="T8" fmla="*/ 134 w 134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18">
                  <a:moveTo>
                    <a:pt x="134" y="0"/>
                  </a:moveTo>
                  <a:lnTo>
                    <a:pt x="134" y="139"/>
                  </a:lnTo>
                  <a:lnTo>
                    <a:pt x="0" y="218"/>
                  </a:lnTo>
                  <a:lnTo>
                    <a:pt x="0" y="79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3" name="Freeform 386">
              <a:extLst>
                <a:ext uri="{FF2B5EF4-FFF2-40B4-BE49-F238E27FC236}">
                  <a16:creationId xmlns:a16="http://schemas.microsoft.com/office/drawing/2014/main" id="{D013ED8F-0CEC-DB49-B550-842066C91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7" y="4687694"/>
              <a:ext cx="170366" cy="245495"/>
            </a:xfrm>
            <a:custGeom>
              <a:avLst/>
              <a:gdLst>
                <a:gd name="T0" fmla="*/ 161 w 161"/>
                <a:gd name="T1" fmla="*/ 93 h 232"/>
                <a:gd name="T2" fmla="*/ 161 w 161"/>
                <a:gd name="T3" fmla="*/ 232 h 232"/>
                <a:gd name="T4" fmla="*/ 0 w 161"/>
                <a:gd name="T5" fmla="*/ 138 h 232"/>
                <a:gd name="T6" fmla="*/ 0 w 161"/>
                <a:gd name="T7" fmla="*/ 0 h 232"/>
                <a:gd name="T8" fmla="*/ 161 w 161"/>
                <a:gd name="T9" fmla="*/ 9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2">
                  <a:moveTo>
                    <a:pt x="161" y="93"/>
                  </a:moveTo>
                  <a:lnTo>
                    <a:pt x="161" y="232"/>
                  </a:lnTo>
                  <a:lnTo>
                    <a:pt x="0" y="138"/>
                  </a:lnTo>
                  <a:lnTo>
                    <a:pt x="0" y="0"/>
                  </a:lnTo>
                  <a:lnTo>
                    <a:pt x="161" y="9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4" name="Freeform 387">
              <a:extLst>
                <a:ext uri="{FF2B5EF4-FFF2-40B4-BE49-F238E27FC236}">
                  <a16:creationId xmlns:a16="http://schemas.microsoft.com/office/drawing/2014/main" id="{EC444F2C-B423-1142-AAAF-D71E97841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40" y="4794569"/>
              <a:ext cx="31745" cy="46559"/>
            </a:xfrm>
            <a:custGeom>
              <a:avLst/>
              <a:gdLst>
                <a:gd name="T0" fmla="*/ 0 w 30"/>
                <a:gd name="T1" fmla="*/ 0 h 44"/>
                <a:gd name="T2" fmla="*/ 30 w 30"/>
                <a:gd name="T3" fmla="*/ 17 h 44"/>
                <a:gd name="T4" fmla="*/ 30 w 30"/>
                <a:gd name="T5" fmla="*/ 44 h 44"/>
                <a:gd name="T6" fmla="*/ 0 w 30"/>
                <a:gd name="T7" fmla="*/ 27 h 44"/>
                <a:gd name="T8" fmla="*/ 0 w 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0" y="0"/>
                  </a:moveTo>
                  <a:lnTo>
                    <a:pt x="30" y="17"/>
                  </a:lnTo>
                  <a:lnTo>
                    <a:pt x="30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5" name="Freeform 388">
              <a:extLst>
                <a:ext uri="{FF2B5EF4-FFF2-40B4-BE49-F238E27FC236}">
                  <a16:creationId xmlns:a16="http://schemas.microsoft.com/office/drawing/2014/main" id="{8919E169-E742-1849-A06C-D1B52805E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933" y="4816791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7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6" name="Freeform 389">
              <a:extLst>
                <a:ext uri="{FF2B5EF4-FFF2-40B4-BE49-F238E27FC236}">
                  <a16:creationId xmlns:a16="http://schemas.microsoft.com/office/drawing/2014/main" id="{DBB94C2F-8D89-404C-A28F-38FC4D6AE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970" y="4837954"/>
              <a:ext cx="30687" cy="47618"/>
            </a:xfrm>
            <a:custGeom>
              <a:avLst/>
              <a:gdLst>
                <a:gd name="T0" fmla="*/ 0 w 29"/>
                <a:gd name="T1" fmla="*/ 0 h 45"/>
                <a:gd name="T2" fmla="*/ 29 w 29"/>
                <a:gd name="T3" fmla="*/ 18 h 45"/>
                <a:gd name="T4" fmla="*/ 29 w 29"/>
                <a:gd name="T5" fmla="*/ 45 h 45"/>
                <a:gd name="T6" fmla="*/ 0 w 29"/>
                <a:gd name="T7" fmla="*/ 28 h 45"/>
                <a:gd name="T8" fmla="*/ 0 w 2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5">
                  <a:moveTo>
                    <a:pt x="0" y="0"/>
                  </a:moveTo>
                  <a:lnTo>
                    <a:pt x="29" y="18"/>
                  </a:lnTo>
                  <a:lnTo>
                    <a:pt x="29" y="45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7" name="Freeform 390">
              <a:extLst>
                <a:ext uri="{FF2B5EF4-FFF2-40B4-BE49-F238E27FC236}">
                  <a16:creationId xmlns:a16="http://schemas.microsoft.com/office/drawing/2014/main" id="{67161393-2713-1F43-A8D7-3C06FBEB0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764" y="4735311"/>
              <a:ext cx="25396" cy="43385"/>
            </a:xfrm>
            <a:custGeom>
              <a:avLst/>
              <a:gdLst>
                <a:gd name="T0" fmla="*/ 20 w 24"/>
                <a:gd name="T1" fmla="*/ 30 h 41"/>
                <a:gd name="T2" fmla="*/ 18 w 24"/>
                <a:gd name="T3" fmla="*/ 29 h 41"/>
                <a:gd name="T4" fmla="*/ 16 w 24"/>
                <a:gd name="T5" fmla="*/ 32 h 41"/>
                <a:gd name="T6" fmla="*/ 13 w 24"/>
                <a:gd name="T7" fmla="*/ 31 h 41"/>
                <a:gd name="T8" fmla="*/ 10 w 24"/>
                <a:gd name="T9" fmla="*/ 35 h 41"/>
                <a:gd name="T10" fmla="*/ 8 w 24"/>
                <a:gd name="T11" fmla="*/ 34 h 41"/>
                <a:gd name="T12" fmla="*/ 5 w 24"/>
                <a:gd name="T13" fmla="*/ 38 h 41"/>
                <a:gd name="T14" fmla="*/ 2 w 24"/>
                <a:gd name="T15" fmla="*/ 37 h 41"/>
                <a:gd name="T16" fmla="*/ 0 w 24"/>
                <a:gd name="T17" fmla="*/ 41 h 41"/>
                <a:gd name="T18" fmla="*/ 0 w 24"/>
                <a:gd name="T19" fmla="*/ 14 h 41"/>
                <a:gd name="T20" fmla="*/ 24 w 24"/>
                <a:gd name="T21" fmla="*/ 0 h 41"/>
                <a:gd name="T22" fmla="*/ 24 w 24"/>
                <a:gd name="T23" fmla="*/ 25 h 41"/>
                <a:gd name="T24" fmla="*/ 20 w 24"/>
                <a:gd name="T2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41">
                  <a:moveTo>
                    <a:pt x="20" y="30"/>
                  </a:moveTo>
                  <a:lnTo>
                    <a:pt x="18" y="29"/>
                  </a:lnTo>
                  <a:lnTo>
                    <a:pt x="16" y="32"/>
                  </a:lnTo>
                  <a:lnTo>
                    <a:pt x="13" y="31"/>
                  </a:lnTo>
                  <a:lnTo>
                    <a:pt x="10" y="35"/>
                  </a:lnTo>
                  <a:lnTo>
                    <a:pt x="8" y="34"/>
                  </a:lnTo>
                  <a:lnTo>
                    <a:pt x="5" y="38"/>
                  </a:lnTo>
                  <a:lnTo>
                    <a:pt x="2" y="37"/>
                  </a:lnTo>
                  <a:lnTo>
                    <a:pt x="0" y="41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24" y="25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8" name="Freeform 391">
              <a:extLst>
                <a:ext uri="{FF2B5EF4-FFF2-40B4-BE49-F238E27FC236}">
                  <a16:creationId xmlns:a16="http://schemas.microsoft.com/office/drawing/2014/main" id="{E92101EB-44E6-884B-A588-D534FCD69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848536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3 h 172"/>
                <a:gd name="T4" fmla="*/ 160 w 295"/>
                <a:gd name="T5" fmla="*/ 172 h 172"/>
                <a:gd name="T6" fmla="*/ 0 w 295"/>
                <a:gd name="T7" fmla="*/ 79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3"/>
                  </a:lnTo>
                  <a:lnTo>
                    <a:pt x="160" y="172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9" name="Freeform 392">
              <a:extLst>
                <a:ext uri="{FF2B5EF4-FFF2-40B4-BE49-F238E27FC236}">
                  <a16:creationId xmlns:a16="http://schemas.microsoft.com/office/drawing/2014/main" id="{28544D85-3A9C-CF4F-B610-1ADE975C7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701450"/>
              <a:ext cx="312160" cy="183064"/>
            </a:xfrm>
            <a:custGeom>
              <a:avLst/>
              <a:gdLst>
                <a:gd name="T0" fmla="*/ 136 w 295"/>
                <a:gd name="T1" fmla="*/ 0 h 173"/>
                <a:gd name="T2" fmla="*/ 295 w 295"/>
                <a:gd name="T3" fmla="*/ 94 h 173"/>
                <a:gd name="T4" fmla="*/ 160 w 295"/>
                <a:gd name="T5" fmla="*/ 173 h 173"/>
                <a:gd name="T6" fmla="*/ 0 w 295"/>
                <a:gd name="T7" fmla="*/ 79 h 173"/>
                <a:gd name="T8" fmla="*/ 136 w 2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3">
                  <a:moveTo>
                    <a:pt x="136" y="0"/>
                  </a:moveTo>
                  <a:lnTo>
                    <a:pt x="295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0" name="Freeform 393">
              <a:extLst>
                <a:ext uri="{FF2B5EF4-FFF2-40B4-BE49-F238E27FC236}">
                  <a16:creationId xmlns:a16="http://schemas.microsoft.com/office/drawing/2014/main" id="{8550012D-9832-A340-AA72-D12E49CBF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83" y="4734253"/>
              <a:ext cx="194703" cy="114282"/>
            </a:xfrm>
            <a:custGeom>
              <a:avLst/>
              <a:gdLst>
                <a:gd name="T0" fmla="*/ 0 w 184"/>
                <a:gd name="T1" fmla="*/ 14 h 108"/>
                <a:gd name="T2" fmla="*/ 23 w 184"/>
                <a:gd name="T3" fmla="*/ 0 h 108"/>
                <a:gd name="T4" fmla="*/ 184 w 184"/>
                <a:gd name="T5" fmla="*/ 93 h 108"/>
                <a:gd name="T6" fmla="*/ 159 w 184"/>
                <a:gd name="T7" fmla="*/ 108 h 108"/>
                <a:gd name="T8" fmla="*/ 0 w 184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8">
                  <a:moveTo>
                    <a:pt x="0" y="14"/>
                  </a:moveTo>
                  <a:lnTo>
                    <a:pt x="23" y="0"/>
                  </a:lnTo>
                  <a:lnTo>
                    <a:pt x="184" y="93"/>
                  </a:lnTo>
                  <a:lnTo>
                    <a:pt x="159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1" name="Freeform 394">
              <a:extLst>
                <a:ext uri="{FF2B5EF4-FFF2-40B4-BE49-F238E27FC236}">
                  <a16:creationId xmlns:a16="http://schemas.microsoft.com/office/drawing/2014/main" id="{9F007BD0-A19C-9F43-85D3-58E92832F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00" y="4800918"/>
              <a:ext cx="142853" cy="229623"/>
            </a:xfrm>
            <a:custGeom>
              <a:avLst/>
              <a:gdLst>
                <a:gd name="T0" fmla="*/ 135 w 135"/>
                <a:gd name="T1" fmla="*/ 0 h 217"/>
                <a:gd name="T2" fmla="*/ 135 w 135"/>
                <a:gd name="T3" fmla="*/ 138 h 217"/>
                <a:gd name="T4" fmla="*/ 0 w 135"/>
                <a:gd name="T5" fmla="*/ 217 h 217"/>
                <a:gd name="T6" fmla="*/ 0 w 135"/>
                <a:gd name="T7" fmla="*/ 79 h 217"/>
                <a:gd name="T8" fmla="*/ 135 w 135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17">
                  <a:moveTo>
                    <a:pt x="135" y="0"/>
                  </a:moveTo>
                  <a:lnTo>
                    <a:pt x="135" y="138"/>
                  </a:lnTo>
                  <a:lnTo>
                    <a:pt x="0" y="217"/>
                  </a:lnTo>
                  <a:lnTo>
                    <a:pt x="0" y="7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2" name="Freeform 395">
              <a:extLst>
                <a:ext uri="{FF2B5EF4-FFF2-40B4-BE49-F238E27FC236}">
                  <a16:creationId xmlns:a16="http://schemas.microsoft.com/office/drawing/2014/main" id="{3AE83B9B-DFA9-F14F-A765-6AF2E82BC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785046"/>
              <a:ext cx="169307" cy="245495"/>
            </a:xfrm>
            <a:custGeom>
              <a:avLst/>
              <a:gdLst>
                <a:gd name="T0" fmla="*/ 160 w 160"/>
                <a:gd name="T1" fmla="*/ 94 h 232"/>
                <a:gd name="T2" fmla="*/ 160 w 160"/>
                <a:gd name="T3" fmla="*/ 232 h 232"/>
                <a:gd name="T4" fmla="*/ 0 w 160"/>
                <a:gd name="T5" fmla="*/ 139 h 232"/>
                <a:gd name="T6" fmla="*/ 0 w 160"/>
                <a:gd name="T7" fmla="*/ 0 h 232"/>
                <a:gd name="T8" fmla="*/ 160 w 160"/>
                <a:gd name="T9" fmla="*/ 9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2">
                  <a:moveTo>
                    <a:pt x="160" y="94"/>
                  </a:moveTo>
                  <a:lnTo>
                    <a:pt x="160" y="232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3" name="Freeform 396">
              <a:extLst>
                <a:ext uri="{FF2B5EF4-FFF2-40B4-BE49-F238E27FC236}">
                  <a16:creationId xmlns:a16="http://schemas.microsoft.com/office/drawing/2014/main" id="{B548382F-AB95-C340-ACA0-68B5AE7AC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65" y="4892979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6 h 44"/>
                <a:gd name="T4" fmla="*/ 29 w 29"/>
                <a:gd name="T5" fmla="*/ 44 h 44"/>
                <a:gd name="T6" fmla="*/ 0 w 29"/>
                <a:gd name="T7" fmla="*/ 26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6"/>
                  </a:lnTo>
                  <a:lnTo>
                    <a:pt x="29" y="4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4" name="Freeform 397">
              <a:extLst>
                <a:ext uri="{FF2B5EF4-FFF2-40B4-BE49-F238E27FC236}">
                  <a16:creationId xmlns:a16="http://schemas.microsoft.com/office/drawing/2014/main" id="{C9AA6936-DE29-6B4E-A888-C9B2BA3A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859" y="4915200"/>
              <a:ext cx="29629" cy="45502"/>
            </a:xfrm>
            <a:custGeom>
              <a:avLst/>
              <a:gdLst>
                <a:gd name="T0" fmla="*/ 0 w 28"/>
                <a:gd name="T1" fmla="*/ 0 h 43"/>
                <a:gd name="T2" fmla="*/ 28 w 28"/>
                <a:gd name="T3" fmla="*/ 17 h 43"/>
                <a:gd name="T4" fmla="*/ 28 w 28"/>
                <a:gd name="T5" fmla="*/ 43 h 43"/>
                <a:gd name="T6" fmla="*/ 0 w 28"/>
                <a:gd name="T7" fmla="*/ 26 h 43"/>
                <a:gd name="T8" fmla="*/ 0 w 28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">
                  <a:moveTo>
                    <a:pt x="0" y="0"/>
                  </a:moveTo>
                  <a:lnTo>
                    <a:pt x="28" y="17"/>
                  </a:lnTo>
                  <a:lnTo>
                    <a:pt x="28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5" name="Freeform 398">
              <a:extLst>
                <a:ext uri="{FF2B5EF4-FFF2-40B4-BE49-F238E27FC236}">
                  <a16:creationId xmlns:a16="http://schemas.microsoft.com/office/drawing/2014/main" id="{79E9BBE1-0ED7-2B4A-A389-676D9C276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895" y="4936364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8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8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6" name="Freeform 399">
              <a:extLst>
                <a:ext uri="{FF2B5EF4-FFF2-40B4-BE49-F238E27FC236}">
                  <a16:creationId xmlns:a16="http://schemas.microsoft.com/office/drawing/2014/main" id="{46F1A492-6A7D-494C-8A21-3C2858EE2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31" y="4832663"/>
              <a:ext cx="26455" cy="43385"/>
            </a:xfrm>
            <a:custGeom>
              <a:avLst/>
              <a:gdLst>
                <a:gd name="T0" fmla="*/ 21 w 25"/>
                <a:gd name="T1" fmla="*/ 30 h 41"/>
                <a:gd name="T2" fmla="*/ 19 w 25"/>
                <a:gd name="T3" fmla="*/ 28 h 41"/>
                <a:gd name="T4" fmla="*/ 15 w 25"/>
                <a:gd name="T5" fmla="*/ 33 h 41"/>
                <a:gd name="T6" fmla="*/ 13 w 25"/>
                <a:gd name="T7" fmla="*/ 32 h 41"/>
                <a:gd name="T8" fmla="*/ 11 w 25"/>
                <a:gd name="T9" fmla="*/ 35 h 41"/>
                <a:gd name="T10" fmla="*/ 8 w 25"/>
                <a:gd name="T11" fmla="*/ 34 h 41"/>
                <a:gd name="T12" fmla="*/ 5 w 25"/>
                <a:gd name="T13" fmla="*/ 39 h 41"/>
                <a:gd name="T14" fmla="*/ 3 w 25"/>
                <a:gd name="T15" fmla="*/ 38 h 41"/>
                <a:gd name="T16" fmla="*/ 0 w 25"/>
                <a:gd name="T17" fmla="*/ 41 h 41"/>
                <a:gd name="T18" fmla="*/ 0 w 25"/>
                <a:gd name="T19" fmla="*/ 15 h 41"/>
                <a:gd name="T20" fmla="*/ 25 w 25"/>
                <a:gd name="T21" fmla="*/ 0 h 41"/>
                <a:gd name="T22" fmla="*/ 25 w 25"/>
                <a:gd name="T23" fmla="*/ 26 h 41"/>
                <a:gd name="T24" fmla="*/ 21 w 25"/>
                <a:gd name="T2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41">
                  <a:moveTo>
                    <a:pt x="21" y="30"/>
                  </a:moveTo>
                  <a:lnTo>
                    <a:pt x="19" y="28"/>
                  </a:lnTo>
                  <a:lnTo>
                    <a:pt x="15" y="33"/>
                  </a:lnTo>
                  <a:lnTo>
                    <a:pt x="13" y="32"/>
                  </a:lnTo>
                  <a:lnTo>
                    <a:pt x="11" y="35"/>
                  </a:lnTo>
                  <a:lnTo>
                    <a:pt x="8" y="34"/>
                  </a:lnTo>
                  <a:lnTo>
                    <a:pt x="5" y="39"/>
                  </a:lnTo>
                  <a:lnTo>
                    <a:pt x="3" y="38"/>
                  </a:lnTo>
                  <a:lnTo>
                    <a:pt x="0" y="41"/>
                  </a:lnTo>
                  <a:lnTo>
                    <a:pt x="0" y="15"/>
                  </a:lnTo>
                  <a:lnTo>
                    <a:pt x="25" y="0"/>
                  </a:lnTo>
                  <a:lnTo>
                    <a:pt x="25" y="26"/>
                  </a:lnTo>
                  <a:lnTo>
                    <a:pt x="21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7" name="Freeform 400">
              <a:extLst>
                <a:ext uri="{FF2B5EF4-FFF2-40B4-BE49-F238E27FC236}">
                  <a16:creationId xmlns:a16="http://schemas.microsoft.com/office/drawing/2014/main" id="{281346DD-4F03-1C4D-BD9B-DE1B6DC73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4864408"/>
              <a:ext cx="313218" cy="183064"/>
            </a:xfrm>
            <a:custGeom>
              <a:avLst/>
              <a:gdLst>
                <a:gd name="T0" fmla="*/ 136 w 296"/>
                <a:gd name="T1" fmla="*/ 0 h 173"/>
                <a:gd name="T2" fmla="*/ 296 w 296"/>
                <a:gd name="T3" fmla="*/ 94 h 173"/>
                <a:gd name="T4" fmla="*/ 160 w 296"/>
                <a:gd name="T5" fmla="*/ 173 h 173"/>
                <a:gd name="T6" fmla="*/ 0 w 296"/>
                <a:gd name="T7" fmla="*/ 79 h 173"/>
                <a:gd name="T8" fmla="*/ 136 w 296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3">
                  <a:moveTo>
                    <a:pt x="136" y="0"/>
                  </a:moveTo>
                  <a:lnTo>
                    <a:pt x="296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8" name="Freeform 401">
              <a:extLst>
                <a:ext uri="{FF2B5EF4-FFF2-40B4-BE49-F238E27FC236}">
                  <a16:creationId xmlns:a16="http://schemas.microsoft.com/office/drawing/2014/main" id="{DBD7FDAA-D4D1-3C46-AD58-F99BEB6BC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4718380"/>
              <a:ext cx="313218" cy="183064"/>
            </a:xfrm>
            <a:custGeom>
              <a:avLst/>
              <a:gdLst>
                <a:gd name="T0" fmla="*/ 136 w 296"/>
                <a:gd name="T1" fmla="*/ 0 h 173"/>
                <a:gd name="T2" fmla="*/ 296 w 296"/>
                <a:gd name="T3" fmla="*/ 93 h 173"/>
                <a:gd name="T4" fmla="*/ 160 w 296"/>
                <a:gd name="T5" fmla="*/ 173 h 173"/>
                <a:gd name="T6" fmla="*/ 0 w 296"/>
                <a:gd name="T7" fmla="*/ 79 h 173"/>
                <a:gd name="T8" fmla="*/ 136 w 296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173">
                  <a:moveTo>
                    <a:pt x="136" y="0"/>
                  </a:moveTo>
                  <a:lnTo>
                    <a:pt x="296" y="93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9" name="Freeform 402">
              <a:extLst>
                <a:ext uri="{FF2B5EF4-FFF2-40B4-BE49-F238E27FC236}">
                  <a16:creationId xmlns:a16="http://schemas.microsoft.com/office/drawing/2014/main" id="{D675FB60-0FC5-D641-9166-9F8FBFF2D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1335" y="4750126"/>
              <a:ext cx="193645" cy="114282"/>
            </a:xfrm>
            <a:custGeom>
              <a:avLst/>
              <a:gdLst>
                <a:gd name="T0" fmla="*/ 0 w 183"/>
                <a:gd name="T1" fmla="*/ 13 h 108"/>
                <a:gd name="T2" fmla="*/ 23 w 183"/>
                <a:gd name="T3" fmla="*/ 0 h 108"/>
                <a:gd name="T4" fmla="*/ 183 w 183"/>
                <a:gd name="T5" fmla="*/ 94 h 108"/>
                <a:gd name="T6" fmla="*/ 160 w 183"/>
                <a:gd name="T7" fmla="*/ 108 h 108"/>
                <a:gd name="T8" fmla="*/ 0 w 183"/>
                <a:gd name="T9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08">
                  <a:moveTo>
                    <a:pt x="0" y="13"/>
                  </a:moveTo>
                  <a:lnTo>
                    <a:pt x="23" y="0"/>
                  </a:lnTo>
                  <a:lnTo>
                    <a:pt x="183" y="94"/>
                  </a:lnTo>
                  <a:lnTo>
                    <a:pt x="160" y="108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0" name="Freeform 403">
              <a:extLst>
                <a:ext uri="{FF2B5EF4-FFF2-40B4-BE49-F238E27FC236}">
                  <a16:creationId xmlns:a16="http://schemas.microsoft.com/office/drawing/2014/main" id="{540A5EC5-7BA3-4D41-8E50-BF4155F7C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7152" y="4816791"/>
              <a:ext cx="143911" cy="230681"/>
            </a:xfrm>
            <a:custGeom>
              <a:avLst/>
              <a:gdLst>
                <a:gd name="T0" fmla="*/ 136 w 136"/>
                <a:gd name="T1" fmla="*/ 0 h 218"/>
                <a:gd name="T2" fmla="*/ 136 w 136"/>
                <a:gd name="T3" fmla="*/ 139 h 218"/>
                <a:gd name="T4" fmla="*/ 0 w 136"/>
                <a:gd name="T5" fmla="*/ 218 h 218"/>
                <a:gd name="T6" fmla="*/ 0 w 136"/>
                <a:gd name="T7" fmla="*/ 80 h 218"/>
                <a:gd name="T8" fmla="*/ 136 w 136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218">
                  <a:moveTo>
                    <a:pt x="136" y="0"/>
                  </a:moveTo>
                  <a:lnTo>
                    <a:pt x="136" y="139"/>
                  </a:lnTo>
                  <a:lnTo>
                    <a:pt x="0" y="218"/>
                  </a:lnTo>
                  <a:lnTo>
                    <a:pt x="0" y="8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1" name="Freeform 404">
              <a:extLst>
                <a:ext uri="{FF2B5EF4-FFF2-40B4-BE49-F238E27FC236}">
                  <a16:creationId xmlns:a16="http://schemas.microsoft.com/office/drawing/2014/main" id="{62A7E739-4B95-2641-8783-922BA98C9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7845" y="4801976"/>
              <a:ext cx="169307" cy="245495"/>
            </a:xfrm>
            <a:custGeom>
              <a:avLst/>
              <a:gdLst>
                <a:gd name="T0" fmla="*/ 160 w 160"/>
                <a:gd name="T1" fmla="*/ 94 h 232"/>
                <a:gd name="T2" fmla="*/ 160 w 160"/>
                <a:gd name="T3" fmla="*/ 232 h 232"/>
                <a:gd name="T4" fmla="*/ 0 w 160"/>
                <a:gd name="T5" fmla="*/ 138 h 232"/>
                <a:gd name="T6" fmla="*/ 0 w 160"/>
                <a:gd name="T7" fmla="*/ 0 h 232"/>
                <a:gd name="T8" fmla="*/ 160 w 160"/>
                <a:gd name="T9" fmla="*/ 9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2">
                  <a:moveTo>
                    <a:pt x="160" y="94"/>
                  </a:moveTo>
                  <a:lnTo>
                    <a:pt x="160" y="232"/>
                  </a:lnTo>
                  <a:lnTo>
                    <a:pt x="0" y="138"/>
                  </a:lnTo>
                  <a:lnTo>
                    <a:pt x="0" y="0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2" name="Freeform 405">
              <a:extLst>
                <a:ext uri="{FF2B5EF4-FFF2-40B4-BE49-F238E27FC236}">
                  <a16:creationId xmlns:a16="http://schemas.microsoft.com/office/drawing/2014/main" id="{D4EB94C3-C5B6-304E-BCC7-6BBB7E163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3717" y="4908851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7 h 44"/>
                <a:gd name="T4" fmla="*/ 29 w 29"/>
                <a:gd name="T5" fmla="*/ 44 h 44"/>
                <a:gd name="T6" fmla="*/ 0 w 29"/>
                <a:gd name="T7" fmla="*/ 26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7"/>
                  </a:lnTo>
                  <a:lnTo>
                    <a:pt x="29" y="4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3" name="Freeform 407">
              <a:extLst>
                <a:ext uri="{FF2B5EF4-FFF2-40B4-BE49-F238E27FC236}">
                  <a16:creationId xmlns:a16="http://schemas.microsoft.com/office/drawing/2014/main" id="{0141BD86-1C21-BA41-8E59-09890EEA3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812" y="4931072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7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7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4" name="Freeform 408">
              <a:extLst>
                <a:ext uri="{FF2B5EF4-FFF2-40B4-BE49-F238E27FC236}">
                  <a16:creationId xmlns:a16="http://schemas.microsoft.com/office/drawing/2014/main" id="{8C40FB33-E73D-6C44-BAEE-9D30EE996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9905" y="4952236"/>
              <a:ext cx="29629" cy="47618"/>
            </a:xfrm>
            <a:custGeom>
              <a:avLst/>
              <a:gdLst>
                <a:gd name="T0" fmla="*/ 0 w 28"/>
                <a:gd name="T1" fmla="*/ 0 h 45"/>
                <a:gd name="T2" fmla="*/ 28 w 28"/>
                <a:gd name="T3" fmla="*/ 17 h 45"/>
                <a:gd name="T4" fmla="*/ 28 w 28"/>
                <a:gd name="T5" fmla="*/ 45 h 45"/>
                <a:gd name="T6" fmla="*/ 0 w 28"/>
                <a:gd name="T7" fmla="*/ 28 h 45"/>
                <a:gd name="T8" fmla="*/ 0 w 28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5">
                  <a:moveTo>
                    <a:pt x="0" y="0"/>
                  </a:moveTo>
                  <a:lnTo>
                    <a:pt x="28" y="17"/>
                  </a:lnTo>
                  <a:lnTo>
                    <a:pt x="28" y="45"/>
                  </a:lnTo>
                  <a:lnTo>
                    <a:pt x="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5" name="Freeform 409">
              <a:extLst>
                <a:ext uri="{FF2B5EF4-FFF2-40B4-BE49-F238E27FC236}">
                  <a16:creationId xmlns:a16="http://schemas.microsoft.com/office/drawing/2014/main" id="{1A40D9EC-561D-C343-A381-72CE1057A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80643" y="4849594"/>
              <a:ext cx="24338" cy="43385"/>
            </a:xfrm>
            <a:custGeom>
              <a:avLst/>
              <a:gdLst>
                <a:gd name="T0" fmla="*/ 20 w 23"/>
                <a:gd name="T1" fmla="*/ 30 h 41"/>
                <a:gd name="T2" fmla="*/ 18 w 23"/>
                <a:gd name="T3" fmla="*/ 28 h 41"/>
                <a:gd name="T4" fmla="*/ 15 w 23"/>
                <a:gd name="T5" fmla="*/ 32 h 41"/>
                <a:gd name="T6" fmla="*/ 12 w 23"/>
                <a:gd name="T7" fmla="*/ 31 h 41"/>
                <a:gd name="T8" fmla="*/ 10 w 23"/>
                <a:gd name="T9" fmla="*/ 35 h 41"/>
                <a:gd name="T10" fmla="*/ 8 w 23"/>
                <a:gd name="T11" fmla="*/ 34 h 41"/>
                <a:gd name="T12" fmla="*/ 4 w 23"/>
                <a:gd name="T13" fmla="*/ 39 h 41"/>
                <a:gd name="T14" fmla="*/ 2 w 23"/>
                <a:gd name="T15" fmla="*/ 38 h 41"/>
                <a:gd name="T16" fmla="*/ 0 w 23"/>
                <a:gd name="T17" fmla="*/ 41 h 41"/>
                <a:gd name="T18" fmla="*/ 0 w 23"/>
                <a:gd name="T19" fmla="*/ 14 h 41"/>
                <a:gd name="T20" fmla="*/ 23 w 23"/>
                <a:gd name="T21" fmla="*/ 0 h 41"/>
                <a:gd name="T22" fmla="*/ 23 w 23"/>
                <a:gd name="T23" fmla="*/ 25 h 41"/>
                <a:gd name="T24" fmla="*/ 20 w 23"/>
                <a:gd name="T2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41">
                  <a:moveTo>
                    <a:pt x="20" y="30"/>
                  </a:moveTo>
                  <a:lnTo>
                    <a:pt x="18" y="28"/>
                  </a:lnTo>
                  <a:lnTo>
                    <a:pt x="15" y="32"/>
                  </a:lnTo>
                  <a:lnTo>
                    <a:pt x="12" y="31"/>
                  </a:lnTo>
                  <a:lnTo>
                    <a:pt x="10" y="35"/>
                  </a:lnTo>
                  <a:lnTo>
                    <a:pt x="8" y="34"/>
                  </a:lnTo>
                  <a:lnTo>
                    <a:pt x="4" y="39"/>
                  </a:lnTo>
                  <a:lnTo>
                    <a:pt x="2" y="38"/>
                  </a:lnTo>
                  <a:lnTo>
                    <a:pt x="0" y="41"/>
                  </a:lnTo>
                  <a:lnTo>
                    <a:pt x="0" y="14"/>
                  </a:lnTo>
                  <a:lnTo>
                    <a:pt x="23" y="0"/>
                  </a:lnTo>
                  <a:lnTo>
                    <a:pt x="23" y="25"/>
                  </a:lnTo>
                  <a:lnTo>
                    <a:pt x="20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6" name="Freeform 410">
              <a:extLst>
                <a:ext uri="{FF2B5EF4-FFF2-40B4-BE49-F238E27FC236}">
                  <a16:creationId xmlns:a16="http://schemas.microsoft.com/office/drawing/2014/main" id="{277FA928-E070-554B-9888-98B5A2ECF8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1" y="4961760"/>
              <a:ext cx="311102" cy="182005"/>
            </a:xfrm>
            <a:custGeom>
              <a:avLst/>
              <a:gdLst>
                <a:gd name="T0" fmla="*/ 135 w 294"/>
                <a:gd name="T1" fmla="*/ 0 h 172"/>
                <a:gd name="T2" fmla="*/ 294 w 294"/>
                <a:gd name="T3" fmla="*/ 93 h 172"/>
                <a:gd name="T4" fmla="*/ 160 w 294"/>
                <a:gd name="T5" fmla="*/ 172 h 172"/>
                <a:gd name="T6" fmla="*/ 0 w 294"/>
                <a:gd name="T7" fmla="*/ 80 h 172"/>
                <a:gd name="T8" fmla="*/ 135 w 294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72">
                  <a:moveTo>
                    <a:pt x="135" y="0"/>
                  </a:moveTo>
                  <a:lnTo>
                    <a:pt x="294" y="93"/>
                  </a:lnTo>
                  <a:lnTo>
                    <a:pt x="160" y="172"/>
                  </a:lnTo>
                  <a:lnTo>
                    <a:pt x="0" y="8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7" name="Freeform 411">
              <a:extLst>
                <a:ext uri="{FF2B5EF4-FFF2-40B4-BE49-F238E27FC236}">
                  <a16:creationId xmlns:a16="http://schemas.microsoft.com/office/drawing/2014/main" id="{08C03B4A-C933-124A-AE1F-14830B4CB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1" y="4815732"/>
              <a:ext cx="311102" cy="183064"/>
            </a:xfrm>
            <a:custGeom>
              <a:avLst/>
              <a:gdLst>
                <a:gd name="T0" fmla="*/ 135 w 294"/>
                <a:gd name="T1" fmla="*/ 0 h 173"/>
                <a:gd name="T2" fmla="*/ 294 w 294"/>
                <a:gd name="T3" fmla="*/ 94 h 173"/>
                <a:gd name="T4" fmla="*/ 160 w 294"/>
                <a:gd name="T5" fmla="*/ 173 h 173"/>
                <a:gd name="T6" fmla="*/ 0 w 294"/>
                <a:gd name="T7" fmla="*/ 79 h 173"/>
                <a:gd name="T8" fmla="*/ 135 w 294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4" h="173">
                  <a:moveTo>
                    <a:pt x="135" y="0"/>
                  </a:moveTo>
                  <a:lnTo>
                    <a:pt x="294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8" name="Freeform 412">
              <a:extLst>
                <a:ext uri="{FF2B5EF4-FFF2-40B4-BE49-F238E27FC236}">
                  <a16:creationId xmlns:a16="http://schemas.microsoft.com/office/drawing/2014/main" id="{704B28FE-C3C0-254C-99D5-D310C769B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6261" y="4848535"/>
              <a:ext cx="193645" cy="113225"/>
            </a:xfrm>
            <a:custGeom>
              <a:avLst/>
              <a:gdLst>
                <a:gd name="T0" fmla="*/ 0 w 183"/>
                <a:gd name="T1" fmla="*/ 13 h 107"/>
                <a:gd name="T2" fmla="*/ 23 w 183"/>
                <a:gd name="T3" fmla="*/ 0 h 107"/>
                <a:gd name="T4" fmla="*/ 183 w 183"/>
                <a:gd name="T5" fmla="*/ 94 h 107"/>
                <a:gd name="T6" fmla="*/ 160 w 183"/>
                <a:gd name="T7" fmla="*/ 107 h 107"/>
                <a:gd name="T8" fmla="*/ 0 w 183"/>
                <a:gd name="T9" fmla="*/ 1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07">
                  <a:moveTo>
                    <a:pt x="0" y="13"/>
                  </a:moveTo>
                  <a:lnTo>
                    <a:pt x="23" y="0"/>
                  </a:lnTo>
                  <a:lnTo>
                    <a:pt x="183" y="94"/>
                  </a:lnTo>
                  <a:lnTo>
                    <a:pt x="160" y="10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9" name="Freeform 413">
              <a:extLst>
                <a:ext uri="{FF2B5EF4-FFF2-40B4-BE49-F238E27FC236}">
                  <a16:creationId xmlns:a16="http://schemas.microsoft.com/office/drawing/2014/main" id="{0F86F3D0-A000-404D-A426-01DB8369F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2078" y="4915200"/>
              <a:ext cx="141795" cy="228565"/>
            </a:xfrm>
            <a:custGeom>
              <a:avLst/>
              <a:gdLst>
                <a:gd name="T0" fmla="*/ 134 w 134"/>
                <a:gd name="T1" fmla="*/ 0 h 216"/>
                <a:gd name="T2" fmla="*/ 134 w 134"/>
                <a:gd name="T3" fmla="*/ 137 h 216"/>
                <a:gd name="T4" fmla="*/ 0 w 134"/>
                <a:gd name="T5" fmla="*/ 216 h 216"/>
                <a:gd name="T6" fmla="*/ 0 w 134"/>
                <a:gd name="T7" fmla="*/ 79 h 216"/>
                <a:gd name="T8" fmla="*/ 134 w 134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16">
                  <a:moveTo>
                    <a:pt x="134" y="0"/>
                  </a:moveTo>
                  <a:lnTo>
                    <a:pt x="134" y="137"/>
                  </a:lnTo>
                  <a:lnTo>
                    <a:pt x="0" y="216"/>
                  </a:lnTo>
                  <a:lnTo>
                    <a:pt x="0" y="79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0" name="Freeform 414">
              <a:extLst>
                <a:ext uri="{FF2B5EF4-FFF2-40B4-BE49-F238E27FC236}">
                  <a16:creationId xmlns:a16="http://schemas.microsoft.com/office/drawing/2014/main" id="{9C7BEB23-650D-0F45-B2CC-542045F03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2771" y="4899327"/>
              <a:ext cx="169307" cy="244438"/>
            </a:xfrm>
            <a:custGeom>
              <a:avLst/>
              <a:gdLst>
                <a:gd name="T0" fmla="*/ 160 w 160"/>
                <a:gd name="T1" fmla="*/ 94 h 231"/>
                <a:gd name="T2" fmla="*/ 160 w 160"/>
                <a:gd name="T3" fmla="*/ 231 h 231"/>
                <a:gd name="T4" fmla="*/ 0 w 160"/>
                <a:gd name="T5" fmla="*/ 139 h 231"/>
                <a:gd name="T6" fmla="*/ 0 w 160"/>
                <a:gd name="T7" fmla="*/ 0 h 231"/>
                <a:gd name="T8" fmla="*/ 160 w 160"/>
                <a:gd name="T9" fmla="*/ 9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1">
                  <a:moveTo>
                    <a:pt x="160" y="94"/>
                  </a:moveTo>
                  <a:lnTo>
                    <a:pt x="160" y="231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160" y="94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1" name="Freeform 415">
              <a:extLst>
                <a:ext uri="{FF2B5EF4-FFF2-40B4-BE49-F238E27FC236}">
                  <a16:creationId xmlns:a16="http://schemas.microsoft.com/office/drawing/2014/main" id="{E4552664-C049-8442-BCB9-7BD72BBC3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8643" y="5007261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6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2" name="Freeform 416">
              <a:extLst>
                <a:ext uri="{FF2B5EF4-FFF2-40B4-BE49-F238E27FC236}">
                  <a16:creationId xmlns:a16="http://schemas.microsoft.com/office/drawing/2014/main" id="{3FE54E75-69E8-4846-A35D-537CA9571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79" y="5028424"/>
              <a:ext cx="31745" cy="46559"/>
            </a:xfrm>
            <a:custGeom>
              <a:avLst/>
              <a:gdLst>
                <a:gd name="T0" fmla="*/ 0 w 30"/>
                <a:gd name="T1" fmla="*/ 0 h 44"/>
                <a:gd name="T2" fmla="*/ 30 w 30"/>
                <a:gd name="T3" fmla="*/ 18 h 44"/>
                <a:gd name="T4" fmla="*/ 30 w 30"/>
                <a:gd name="T5" fmla="*/ 44 h 44"/>
                <a:gd name="T6" fmla="*/ 0 w 30"/>
                <a:gd name="T7" fmla="*/ 27 h 44"/>
                <a:gd name="T8" fmla="*/ 0 w 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0" y="0"/>
                  </a:moveTo>
                  <a:lnTo>
                    <a:pt x="30" y="18"/>
                  </a:lnTo>
                  <a:lnTo>
                    <a:pt x="30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3" name="Freeform 417">
              <a:extLst>
                <a:ext uri="{FF2B5EF4-FFF2-40B4-BE49-F238E27FC236}">
                  <a16:creationId xmlns:a16="http://schemas.microsoft.com/office/drawing/2014/main" id="{D77D565C-75DB-854F-B8DA-17CF61C4E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715" y="5050646"/>
              <a:ext cx="31745" cy="46559"/>
            </a:xfrm>
            <a:custGeom>
              <a:avLst/>
              <a:gdLst>
                <a:gd name="T0" fmla="*/ 0 w 30"/>
                <a:gd name="T1" fmla="*/ 0 h 44"/>
                <a:gd name="T2" fmla="*/ 30 w 30"/>
                <a:gd name="T3" fmla="*/ 17 h 44"/>
                <a:gd name="T4" fmla="*/ 30 w 30"/>
                <a:gd name="T5" fmla="*/ 44 h 44"/>
                <a:gd name="T6" fmla="*/ 0 w 30"/>
                <a:gd name="T7" fmla="*/ 27 h 44"/>
                <a:gd name="T8" fmla="*/ 0 w 30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4">
                  <a:moveTo>
                    <a:pt x="0" y="0"/>
                  </a:moveTo>
                  <a:lnTo>
                    <a:pt x="30" y="17"/>
                  </a:lnTo>
                  <a:lnTo>
                    <a:pt x="30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4" name="Freeform 418">
              <a:extLst>
                <a:ext uri="{FF2B5EF4-FFF2-40B4-BE49-F238E27FC236}">
                  <a16:creationId xmlns:a16="http://schemas.microsoft.com/office/drawing/2014/main" id="{324AC3B3-F77F-1243-991E-8216B8579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568" y="4948003"/>
              <a:ext cx="24338" cy="42327"/>
            </a:xfrm>
            <a:custGeom>
              <a:avLst/>
              <a:gdLst>
                <a:gd name="T0" fmla="*/ 20 w 23"/>
                <a:gd name="T1" fmla="*/ 28 h 40"/>
                <a:gd name="T2" fmla="*/ 18 w 23"/>
                <a:gd name="T3" fmla="*/ 27 h 40"/>
                <a:gd name="T4" fmla="*/ 15 w 23"/>
                <a:gd name="T5" fmla="*/ 32 h 40"/>
                <a:gd name="T6" fmla="*/ 12 w 23"/>
                <a:gd name="T7" fmla="*/ 31 h 40"/>
                <a:gd name="T8" fmla="*/ 10 w 23"/>
                <a:gd name="T9" fmla="*/ 34 h 40"/>
                <a:gd name="T10" fmla="*/ 7 w 23"/>
                <a:gd name="T11" fmla="*/ 33 h 40"/>
                <a:gd name="T12" fmla="*/ 4 w 23"/>
                <a:gd name="T13" fmla="*/ 37 h 40"/>
                <a:gd name="T14" fmla="*/ 2 w 23"/>
                <a:gd name="T15" fmla="*/ 36 h 40"/>
                <a:gd name="T16" fmla="*/ 0 w 23"/>
                <a:gd name="T17" fmla="*/ 40 h 40"/>
                <a:gd name="T18" fmla="*/ 0 w 23"/>
                <a:gd name="T19" fmla="*/ 13 h 40"/>
                <a:gd name="T20" fmla="*/ 23 w 23"/>
                <a:gd name="T21" fmla="*/ 0 h 40"/>
                <a:gd name="T22" fmla="*/ 23 w 23"/>
                <a:gd name="T23" fmla="*/ 25 h 40"/>
                <a:gd name="T24" fmla="*/ 20 w 23"/>
                <a:gd name="T25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40">
                  <a:moveTo>
                    <a:pt x="20" y="28"/>
                  </a:moveTo>
                  <a:lnTo>
                    <a:pt x="18" y="27"/>
                  </a:lnTo>
                  <a:lnTo>
                    <a:pt x="15" y="32"/>
                  </a:lnTo>
                  <a:lnTo>
                    <a:pt x="12" y="31"/>
                  </a:lnTo>
                  <a:lnTo>
                    <a:pt x="10" y="34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0" y="13"/>
                  </a:lnTo>
                  <a:lnTo>
                    <a:pt x="23" y="0"/>
                  </a:lnTo>
                  <a:lnTo>
                    <a:pt x="23" y="25"/>
                  </a:lnTo>
                  <a:lnTo>
                    <a:pt x="20" y="28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5" name="Freeform 419">
              <a:extLst>
                <a:ext uri="{FF2B5EF4-FFF2-40B4-BE49-F238E27FC236}">
                  <a16:creationId xmlns:a16="http://schemas.microsoft.com/office/drawing/2014/main" id="{CC0E6064-4F64-D749-9E5E-F5DD26DBA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571295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3 h 172"/>
                <a:gd name="T4" fmla="*/ 161 w 295"/>
                <a:gd name="T5" fmla="*/ 172 h 172"/>
                <a:gd name="T6" fmla="*/ 0 w 295"/>
                <a:gd name="T7" fmla="*/ 79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3"/>
                  </a:lnTo>
                  <a:lnTo>
                    <a:pt x="161" y="172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6" name="Freeform 420">
              <a:extLst>
                <a:ext uri="{FF2B5EF4-FFF2-40B4-BE49-F238E27FC236}">
                  <a16:creationId xmlns:a16="http://schemas.microsoft.com/office/drawing/2014/main" id="{072BB5BA-C4FF-CA4F-BCEE-57174234A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8" y="4424209"/>
              <a:ext cx="312160" cy="184122"/>
            </a:xfrm>
            <a:custGeom>
              <a:avLst/>
              <a:gdLst>
                <a:gd name="T0" fmla="*/ 136 w 295"/>
                <a:gd name="T1" fmla="*/ 0 h 174"/>
                <a:gd name="T2" fmla="*/ 295 w 295"/>
                <a:gd name="T3" fmla="*/ 94 h 174"/>
                <a:gd name="T4" fmla="*/ 161 w 295"/>
                <a:gd name="T5" fmla="*/ 174 h 174"/>
                <a:gd name="T6" fmla="*/ 0 w 295"/>
                <a:gd name="T7" fmla="*/ 79 h 174"/>
                <a:gd name="T8" fmla="*/ 136 w 295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4">
                  <a:moveTo>
                    <a:pt x="136" y="0"/>
                  </a:moveTo>
                  <a:lnTo>
                    <a:pt x="295" y="94"/>
                  </a:lnTo>
                  <a:lnTo>
                    <a:pt x="161" y="174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7" name="Freeform 421">
              <a:extLst>
                <a:ext uri="{FF2B5EF4-FFF2-40B4-BE49-F238E27FC236}">
                  <a16:creationId xmlns:a16="http://schemas.microsoft.com/office/drawing/2014/main" id="{8AD2FA6F-7B4E-D24B-B6BC-2F7CF7DE1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3457" y="4457012"/>
              <a:ext cx="194703" cy="114282"/>
            </a:xfrm>
            <a:custGeom>
              <a:avLst/>
              <a:gdLst>
                <a:gd name="T0" fmla="*/ 0 w 184"/>
                <a:gd name="T1" fmla="*/ 14 h 108"/>
                <a:gd name="T2" fmla="*/ 24 w 184"/>
                <a:gd name="T3" fmla="*/ 0 h 108"/>
                <a:gd name="T4" fmla="*/ 184 w 184"/>
                <a:gd name="T5" fmla="*/ 94 h 108"/>
                <a:gd name="T6" fmla="*/ 160 w 184"/>
                <a:gd name="T7" fmla="*/ 108 h 108"/>
                <a:gd name="T8" fmla="*/ 0 w 184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8">
                  <a:moveTo>
                    <a:pt x="0" y="14"/>
                  </a:moveTo>
                  <a:lnTo>
                    <a:pt x="24" y="0"/>
                  </a:lnTo>
                  <a:lnTo>
                    <a:pt x="184" y="94"/>
                  </a:lnTo>
                  <a:lnTo>
                    <a:pt x="160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8" name="Freeform 422">
              <a:extLst>
                <a:ext uri="{FF2B5EF4-FFF2-40B4-BE49-F238E27FC236}">
                  <a16:creationId xmlns:a16="http://schemas.microsoft.com/office/drawing/2014/main" id="{F8D77C86-0AF2-4345-AFB8-6941A5CDB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0333" y="4523677"/>
              <a:ext cx="141795" cy="229623"/>
            </a:xfrm>
            <a:custGeom>
              <a:avLst/>
              <a:gdLst>
                <a:gd name="T0" fmla="*/ 134 w 134"/>
                <a:gd name="T1" fmla="*/ 0 h 217"/>
                <a:gd name="T2" fmla="*/ 134 w 134"/>
                <a:gd name="T3" fmla="*/ 138 h 217"/>
                <a:gd name="T4" fmla="*/ 0 w 134"/>
                <a:gd name="T5" fmla="*/ 217 h 217"/>
                <a:gd name="T6" fmla="*/ 0 w 134"/>
                <a:gd name="T7" fmla="*/ 80 h 217"/>
                <a:gd name="T8" fmla="*/ 134 w 134"/>
                <a:gd name="T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17">
                  <a:moveTo>
                    <a:pt x="134" y="0"/>
                  </a:moveTo>
                  <a:lnTo>
                    <a:pt x="134" y="138"/>
                  </a:lnTo>
                  <a:lnTo>
                    <a:pt x="0" y="217"/>
                  </a:lnTo>
                  <a:lnTo>
                    <a:pt x="0" y="8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9" name="Freeform 423">
              <a:extLst>
                <a:ext uri="{FF2B5EF4-FFF2-40B4-BE49-F238E27FC236}">
                  <a16:creationId xmlns:a16="http://schemas.microsoft.com/office/drawing/2014/main" id="{3E707320-0527-5649-A556-F7F9BF8D4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9967" y="4507804"/>
              <a:ext cx="170366" cy="245495"/>
            </a:xfrm>
            <a:custGeom>
              <a:avLst/>
              <a:gdLst>
                <a:gd name="T0" fmla="*/ 161 w 161"/>
                <a:gd name="T1" fmla="*/ 95 h 232"/>
                <a:gd name="T2" fmla="*/ 161 w 161"/>
                <a:gd name="T3" fmla="*/ 232 h 232"/>
                <a:gd name="T4" fmla="*/ 0 w 161"/>
                <a:gd name="T5" fmla="*/ 139 h 232"/>
                <a:gd name="T6" fmla="*/ 0 w 161"/>
                <a:gd name="T7" fmla="*/ 0 h 232"/>
                <a:gd name="T8" fmla="*/ 161 w 161"/>
                <a:gd name="T9" fmla="*/ 9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32">
                  <a:moveTo>
                    <a:pt x="161" y="95"/>
                  </a:moveTo>
                  <a:lnTo>
                    <a:pt x="161" y="232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161" y="95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0" name="Freeform 424">
              <a:extLst>
                <a:ext uri="{FF2B5EF4-FFF2-40B4-BE49-F238E27FC236}">
                  <a16:creationId xmlns:a16="http://schemas.microsoft.com/office/drawing/2014/main" id="{D5B2B2D2-2C5F-2848-A083-3E0AF74F2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5840" y="4616796"/>
              <a:ext cx="31745" cy="45502"/>
            </a:xfrm>
            <a:custGeom>
              <a:avLst/>
              <a:gdLst>
                <a:gd name="T0" fmla="*/ 0 w 30"/>
                <a:gd name="T1" fmla="*/ 0 h 43"/>
                <a:gd name="T2" fmla="*/ 30 w 30"/>
                <a:gd name="T3" fmla="*/ 17 h 43"/>
                <a:gd name="T4" fmla="*/ 30 w 30"/>
                <a:gd name="T5" fmla="*/ 43 h 43"/>
                <a:gd name="T6" fmla="*/ 0 w 30"/>
                <a:gd name="T7" fmla="*/ 26 h 43"/>
                <a:gd name="T8" fmla="*/ 0 w 30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3">
                  <a:moveTo>
                    <a:pt x="0" y="0"/>
                  </a:moveTo>
                  <a:lnTo>
                    <a:pt x="30" y="17"/>
                  </a:lnTo>
                  <a:lnTo>
                    <a:pt x="30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1" name="Freeform 425">
              <a:extLst>
                <a:ext uri="{FF2B5EF4-FFF2-40B4-BE49-F238E27FC236}">
                  <a16:creationId xmlns:a16="http://schemas.microsoft.com/office/drawing/2014/main" id="{6E175D0A-EAED-6648-9D47-CA74A17B7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3934" y="4637960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7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7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2" name="Freeform 426">
              <a:extLst>
                <a:ext uri="{FF2B5EF4-FFF2-40B4-BE49-F238E27FC236}">
                  <a16:creationId xmlns:a16="http://schemas.microsoft.com/office/drawing/2014/main" id="{1329E9E2-B3FE-DE40-8D13-843971805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970" y="4660181"/>
              <a:ext cx="30687" cy="45502"/>
            </a:xfrm>
            <a:custGeom>
              <a:avLst/>
              <a:gdLst>
                <a:gd name="T0" fmla="*/ 0 w 29"/>
                <a:gd name="T1" fmla="*/ 0 h 43"/>
                <a:gd name="T2" fmla="*/ 29 w 29"/>
                <a:gd name="T3" fmla="*/ 17 h 43"/>
                <a:gd name="T4" fmla="*/ 29 w 29"/>
                <a:gd name="T5" fmla="*/ 43 h 43"/>
                <a:gd name="T6" fmla="*/ 0 w 29"/>
                <a:gd name="T7" fmla="*/ 26 h 43"/>
                <a:gd name="T8" fmla="*/ 0 w 2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0" y="0"/>
                  </a:moveTo>
                  <a:lnTo>
                    <a:pt x="29" y="17"/>
                  </a:lnTo>
                  <a:lnTo>
                    <a:pt x="29" y="43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3" name="Freeform 427">
              <a:extLst>
                <a:ext uri="{FF2B5EF4-FFF2-40B4-BE49-F238E27FC236}">
                  <a16:creationId xmlns:a16="http://schemas.microsoft.com/office/drawing/2014/main" id="{1D4B7A77-F4D3-D547-BCC5-BB7E65EC4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2764" y="4556480"/>
              <a:ext cx="25396" cy="42327"/>
            </a:xfrm>
            <a:custGeom>
              <a:avLst/>
              <a:gdLst>
                <a:gd name="T0" fmla="*/ 20 w 24"/>
                <a:gd name="T1" fmla="*/ 29 h 40"/>
                <a:gd name="T2" fmla="*/ 18 w 24"/>
                <a:gd name="T3" fmla="*/ 28 h 40"/>
                <a:gd name="T4" fmla="*/ 16 w 24"/>
                <a:gd name="T5" fmla="*/ 32 h 40"/>
                <a:gd name="T6" fmla="*/ 13 w 24"/>
                <a:gd name="T7" fmla="*/ 31 h 40"/>
                <a:gd name="T8" fmla="*/ 10 w 24"/>
                <a:gd name="T9" fmla="*/ 35 h 40"/>
                <a:gd name="T10" fmla="*/ 8 w 24"/>
                <a:gd name="T11" fmla="*/ 34 h 40"/>
                <a:gd name="T12" fmla="*/ 5 w 24"/>
                <a:gd name="T13" fmla="*/ 38 h 40"/>
                <a:gd name="T14" fmla="*/ 2 w 24"/>
                <a:gd name="T15" fmla="*/ 37 h 40"/>
                <a:gd name="T16" fmla="*/ 0 w 24"/>
                <a:gd name="T17" fmla="*/ 40 h 40"/>
                <a:gd name="T18" fmla="*/ 0 w 24"/>
                <a:gd name="T19" fmla="*/ 14 h 40"/>
                <a:gd name="T20" fmla="*/ 24 w 24"/>
                <a:gd name="T21" fmla="*/ 0 h 40"/>
                <a:gd name="T22" fmla="*/ 24 w 24"/>
                <a:gd name="T23" fmla="*/ 26 h 40"/>
                <a:gd name="T24" fmla="*/ 20 w 24"/>
                <a:gd name="T25" fmla="*/ 2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40">
                  <a:moveTo>
                    <a:pt x="20" y="29"/>
                  </a:moveTo>
                  <a:lnTo>
                    <a:pt x="18" y="28"/>
                  </a:lnTo>
                  <a:lnTo>
                    <a:pt x="16" y="32"/>
                  </a:lnTo>
                  <a:lnTo>
                    <a:pt x="13" y="31"/>
                  </a:lnTo>
                  <a:lnTo>
                    <a:pt x="10" y="35"/>
                  </a:lnTo>
                  <a:lnTo>
                    <a:pt x="8" y="34"/>
                  </a:lnTo>
                  <a:lnTo>
                    <a:pt x="5" y="38"/>
                  </a:lnTo>
                  <a:lnTo>
                    <a:pt x="2" y="37"/>
                  </a:lnTo>
                  <a:lnTo>
                    <a:pt x="0" y="40"/>
                  </a:lnTo>
                  <a:lnTo>
                    <a:pt x="0" y="14"/>
                  </a:lnTo>
                  <a:lnTo>
                    <a:pt x="24" y="0"/>
                  </a:lnTo>
                  <a:lnTo>
                    <a:pt x="24" y="26"/>
                  </a:lnTo>
                  <a:lnTo>
                    <a:pt x="20" y="29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4" name="Freeform 428">
              <a:extLst>
                <a:ext uri="{FF2B5EF4-FFF2-40B4-BE49-F238E27FC236}">
                  <a16:creationId xmlns:a16="http://schemas.microsoft.com/office/drawing/2014/main" id="{073378E6-1D58-EE40-8BE1-E000FBF77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668646"/>
              <a:ext cx="312160" cy="183064"/>
            </a:xfrm>
            <a:custGeom>
              <a:avLst/>
              <a:gdLst>
                <a:gd name="T0" fmla="*/ 136 w 295"/>
                <a:gd name="T1" fmla="*/ 0 h 173"/>
                <a:gd name="T2" fmla="*/ 295 w 295"/>
                <a:gd name="T3" fmla="*/ 94 h 173"/>
                <a:gd name="T4" fmla="*/ 160 w 295"/>
                <a:gd name="T5" fmla="*/ 173 h 173"/>
                <a:gd name="T6" fmla="*/ 0 w 295"/>
                <a:gd name="T7" fmla="*/ 79 h 173"/>
                <a:gd name="T8" fmla="*/ 136 w 295"/>
                <a:gd name="T9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3">
                  <a:moveTo>
                    <a:pt x="136" y="0"/>
                  </a:moveTo>
                  <a:lnTo>
                    <a:pt x="295" y="94"/>
                  </a:lnTo>
                  <a:lnTo>
                    <a:pt x="160" y="173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5" name="Freeform 429">
              <a:extLst>
                <a:ext uri="{FF2B5EF4-FFF2-40B4-BE49-F238E27FC236}">
                  <a16:creationId xmlns:a16="http://schemas.microsoft.com/office/drawing/2014/main" id="{E5886526-0F85-764D-85E7-BCBEBFBFC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522619"/>
              <a:ext cx="312160" cy="182005"/>
            </a:xfrm>
            <a:custGeom>
              <a:avLst/>
              <a:gdLst>
                <a:gd name="T0" fmla="*/ 136 w 295"/>
                <a:gd name="T1" fmla="*/ 0 h 172"/>
                <a:gd name="T2" fmla="*/ 295 w 295"/>
                <a:gd name="T3" fmla="*/ 93 h 172"/>
                <a:gd name="T4" fmla="*/ 160 w 295"/>
                <a:gd name="T5" fmla="*/ 172 h 172"/>
                <a:gd name="T6" fmla="*/ 0 w 295"/>
                <a:gd name="T7" fmla="*/ 79 h 172"/>
                <a:gd name="T8" fmla="*/ 136 w 295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172">
                  <a:moveTo>
                    <a:pt x="136" y="0"/>
                  </a:moveTo>
                  <a:lnTo>
                    <a:pt x="295" y="93"/>
                  </a:lnTo>
                  <a:lnTo>
                    <a:pt x="160" y="172"/>
                  </a:lnTo>
                  <a:lnTo>
                    <a:pt x="0" y="7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6" name="Freeform 430">
              <a:extLst>
                <a:ext uri="{FF2B5EF4-FFF2-40B4-BE49-F238E27FC236}">
                  <a16:creationId xmlns:a16="http://schemas.microsoft.com/office/drawing/2014/main" id="{6C3809A1-0F7F-E44F-A277-52CF5891A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83" y="4554364"/>
              <a:ext cx="194703" cy="114282"/>
            </a:xfrm>
            <a:custGeom>
              <a:avLst/>
              <a:gdLst>
                <a:gd name="T0" fmla="*/ 0 w 184"/>
                <a:gd name="T1" fmla="*/ 14 h 108"/>
                <a:gd name="T2" fmla="*/ 23 w 184"/>
                <a:gd name="T3" fmla="*/ 0 h 108"/>
                <a:gd name="T4" fmla="*/ 184 w 184"/>
                <a:gd name="T5" fmla="*/ 94 h 108"/>
                <a:gd name="T6" fmla="*/ 159 w 184"/>
                <a:gd name="T7" fmla="*/ 108 h 108"/>
                <a:gd name="T8" fmla="*/ 0 w 184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08">
                  <a:moveTo>
                    <a:pt x="0" y="14"/>
                  </a:moveTo>
                  <a:lnTo>
                    <a:pt x="23" y="0"/>
                  </a:lnTo>
                  <a:lnTo>
                    <a:pt x="184" y="94"/>
                  </a:lnTo>
                  <a:lnTo>
                    <a:pt x="159" y="108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7" name="Freeform 431">
              <a:extLst>
                <a:ext uri="{FF2B5EF4-FFF2-40B4-BE49-F238E27FC236}">
                  <a16:creationId xmlns:a16="http://schemas.microsoft.com/office/drawing/2014/main" id="{CC563199-F465-E144-8586-33A0A08F4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4200" y="4621029"/>
              <a:ext cx="142853" cy="230681"/>
            </a:xfrm>
            <a:custGeom>
              <a:avLst/>
              <a:gdLst>
                <a:gd name="T0" fmla="*/ 135 w 135"/>
                <a:gd name="T1" fmla="*/ 0 h 218"/>
                <a:gd name="T2" fmla="*/ 135 w 135"/>
                <a:gd name="T3" fmla="*/ 139 h 218"/>
                <a:gd name="T4" fmla="*/ 0 w 135"/>
                <a:gd name="T5" fmla="*/ 218 h 218"/>
                <a:gd name="T6" fmla="*/ 0 w 135"/>
                <a:gd name="T7" fmla="*/ 79 h 218"/>
                <a:gd name="T8" fmla="*/ 135 w 13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18">
                  <a:moveTo>
                    <a:pt x="135" y="0"/>
                  </a:moveTo>
                  <a:lnTo>
                    <a:pt x="135" y="139"/>
                  </a:lnTo>
                  <a:lnTo>
                    <a:pt x="0" y="218"/>
                  </a:lnTo>
                  <a:lnTo>
                    <a:pt x="0" y="79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8" name="Freeform 432">
              <a:extLst>
                <a:ext uri="{FF2B5EF4-FFF2-40B4-BE49-F238E27FC236}">
                  <a16:creationId xmlns:a16="http://schemas.microsoft.com/office/drawing/2014/main" id="{00A58644-1615-3942-B6A9-7177EAFED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93" y="4606215"/>
              <a:ext cx="169307" cy="245495"/>
            </a:xfrm>
            <a:custGeom>
              <a:avLst/>
              <a:gdLst>
                <a:gd name="T0" fmla="*/ 160 w 160"/>
                <a:gd name="T1" fmla="*/ 93 h 232"/>
                <a:gd name="T2" fmla="*/ 160 w 160"/>
                <a:gd name="T3" fmla="*/ 232 h 232"/>
                <a:gd name="T4" fmla="*/ 0 w 160"/>
                <a:gd name="T5" fmla="*/ 138 h 232"/>
                <a:gd name="T6" fmla="*/ 0 w 160"/>
                <a:gd name="T7" fmla="*/ 0 h 232"/>
                <a:gd name="T8" fmla="*/ 160 w 160"/>
                <a:gd name="T9" fmla="*/ 9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32">
                  <a:moveTo>
                    <a:pt x="160" y="93"/>
                  </a:moveTo>
                  <a:lnTo>
                    <a:pt x="160" y="232"/>
                  </a:lnTo>
                  <a:lnTo>
                    <a:pt x="0" y="138"/>
                  </a:lnTo>
                  <a:lnTo>
                    <a:pt x="0" y="0"/>
                  </a:lnTo>
                  <a:lnTo>
                    <a:pt x="160" y="9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9" name="Freeform 433">
              <a:extLst>
                <a:ext uri="{FF2B5EF4-FFF2-40B4-BE49-F238E27FC236}">
                  <a16:creationId xmlns:a16="http://schemas.microsoft.com/office/drawing/2014/main" id="{9131C681-3E4C-C647-8E0E-1821634C4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0765" y="4713089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8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8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0" name="Freeform 434">
              <a:extLst>
                <a:ext uri="{FF2B5EF4-FFF2-40B4-BE49-F238E27FC236}">
                  <a16:creationId xmlns:a16="http://schemas.microsoft.com/office/drawing/2014/main" id="{154301CB-1903-0648-B171-5684BB0EB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859" y="4735311"/>
              <a:ext cx="29629" cy="46559"/>
            </a:xfrm>
            <a:custGeom>
              <a:avLst/>
              <a:gdLst>
                <a:gd name="T0" fmla="*/ 0 w 28"/>
                <a:gd name="T1" fmla="*/ 0 h 44"/>
                <a:gd name="T2" fmla="*/ 28 w 28"/>
                <a:gd name="T3" fmla="*/ 17 h 44"/>
                <a:gd name="T4" fmla="*/ 28 w 28"/>
                <a:gd name="T5" fmla="*/ 44 h 44"/>
                <a:gd name="T6" fmla="*/ 0 w 28"/>
                <a:gd name="T7" fmla="*/ 26 h 44"/>
                <a:gd name="T8" fmla="*/ 0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0" y="0"/>
                  </a:moveTo>
                  <a:lnTo>
                    <a:pt x="28" y="17"/>
                  </a:lnTo>
                  <a:lnTo>
                    <a:pt x="28" y="44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1" name="Freeform 435">
              <a:extLst>
                <a:ext uri="{FF2B5EF4-FFF2-40B4-BE49-F238E27FC236}">
                  <a16:creationId xmlns:a16="http://schemas.microsoft.com/office/drawing/2014/main" id="{128FDE58-B0C4-9B42-BB01-0B32C127F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5895" y="4757533"/>
              <a:ext cx="30687" cy="46559"/>
            </a:xfrm>
            <a:custGeom>
              <a:avLst/>
              <a:gdLst>
                <a:gd name="T0" fmla="*/ 0 w 29"/>
                <a:gd name="T1" fmla="*/ 0 h 44"/>
                <a:gd name="T2" fmla="*/ 29 w 29"/>
                <a:gd name="T3" fmla="*/ 17 h 44"/>
                <a:gd name="T4" fmla="*/ 29 w 29"/>
                <a:gd name="T5" fmla="*/ 44 h 44"/>
                <a:gd name="T6" fmla="*/ 0 w 29"/>
                <a:gd name="T7" fmla="*/ 27 h 44"/>
                <a:gd name="T8" fmla="*/ 0 w 29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0" y="0"/>
                  </a:moveTo>
                  <a:lnTo>
                    <a:pt x="29" y="17"/>
                  </a:lnTo>
                  <a:lnTo>
                    <a:pt x="29" y="44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2" name="Freeform 436">
              <a:extLst>
                <a:ext uri="{FF2B5EF4-FFF2-40B4-BE49-F238E27FC236}">
                  <a16:creationId xmlns:a16="http://schemas.microsoft.com/office/drawing/2014/main" id="{5F2B0553-63CA-664F-A443-87770A10F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6632" y="4653832"/>
              <a:ext cx="26455" cy="43385"/>
            </a:xfrm>
            <a:custGeom>
              <a:avLst/>
              <a:gdLst>
                <a:gd name="T0" fmla="*/ 21 w 25"/>
                <a:gd name="T1" fmla="*/ 30 h 41"/>
                <a:gd name="T2" fmla="*/ 19 w 25"/>
                <a:gd name="T3" fmla="*/ 29 h 41"/>
                <a:gd name="T4" fmla="*/ 15 w 25"/>
                <a:gd name="T5" fmla="*/ 32 h 41"/>
                <a:gd name="T6" fmla="*/ 13 w 25"/>
                <a:gd name="T7" fmla="*/ 31 h 41"/>
                <a:gd name="T8" fmla="*/ 11 w 25"/>
                <a:gd name="T9" fmla="*/ 36 h 41"/>
                <a:gd name="T10" fmla="*/ 8 w 25"/>
                <a:gd name="T11" fmla="*/ 35 h 41"/>
                <a:gd name="T12" fmla="*/ 5 w 25"/>
                <a:gd name="T13" fmla="*/ 38 h 41"/>
                <a:gd name="T14" fmla="*/ 3 w 25"/>
                <a:gd name="T15" fmla="*/ 37 h 41"/>
                <a:gd name="T16" fmla="*/ 0 w 25"/>
                <a:gd name="T17" fmla="*/ 41 h 41"/>
                <a:gd name="T18" fmla="*/ 0 w 25"/>
                <a:gd name="T19" fmla="*/ 14 h 41"/>
                <a:gd name="T20" fmla="*/ 25 w 25"/>
                <a:gd name="T21" fmla="*/ 0 h 41"/>
                <a:gd name="T22" fmla="*/ 25 w 25"/>
                <a:gd name="T23" fmla="*/ 25 h 41"/>
                <a:gd name="T24" fmla="*/ 21 w 25"/>
                <a:gd name="T2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41">
                  <a:moveTo>
                    <a:pt x="21" y="30"/>
                  </a:moveTo>
                  <a:lnTo>
                    <a:pt x="19" y="29"/>
                  </a:lnTo>
                  <a:lnTo>
                    <a:pt x="15" y="32"/>
                  </a:lnTo>
                  <a:lnTo>
                    <a:pt x="13" y="31"/>
                  </a:lnTo>
                  <a:lnTo>
                    <a:pt x="11" y="36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14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21" y="30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354" name="Группа 353">
            <a:extLst>
              <a:ext uri="{FF2B5EF4-FFF2-40B4-BE49-F238E27FC236}">
                <a16:creationId xmlns:a16="http://schemas.microsoft.com/office/drawing/2014/main" id="{55249614-2607-E04A-99B5-971ACB53E484}"/>
              </a:ext>
            </a:extLst>
          </p:cNvPr>
          <p:cNvGrpSpPr/>
          <p:nvPr/>
        </p:nvGrpSpPr>
        <p:grpSpPr>
          <a:xfrm>
            <a:off x="793547" y="5462665"/>
            <a:ext cx="5721553" cy="1025138"/>
            <a:chOff x="818599" y="2441315"/>
            <a:chExt cx="5721553" cy="1025138"/>
          </a:xfrm>
        </p:grpSpPr>
        <p:sp>
          <p:nvSpPr>
            <p:cNvPr id="355" name="Овал 354">
              <a:extLst>
                <a:ext uri="{FF2B5EF4-FFF2-40B4-BE49-F238E27FC236}">
                  <a16:creationId xmlns:a16="http://schemas.microsoft.com/office/drawing/2014/main" id="{4920512D-75CE-FE48-89C4-6B5DB8029B21}"/>
                </a:ext>
              </a:extLst>
            </p:cNvPr>
            <p:cNvSpPr/>
            <p:nvPr/>
          </p:nvSpPr>
          <p:spPr>
            <a:xfrm>
              <a:off x="818599" y="2571733"/>
              <a:ext cx="655805" cy="65580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</a:t>
              </a:r>
              <a:endPara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56" name="Текст 2">
              <a:extLst>
                <a:ext uri="{FF2B5EF4-FFF2-40B4-BE49-F238E27FC236}">
                  <a16:creationId xmlns:a16="http://schemas.microsoft.com/office/drawing/2014/main" id="{FCDC5D75-CFEF-C646-9732-FFF109E03620}"/>
                </a:ext>
              </a:extLst>
            </p:cNvPr>
            <p:cNvSpPr txBox="1">
              <a:spLocks/>
            </p:cNvSpPr>
            <p:nvPr/>
          </p:nvSpPr>
          <p:spPr>
            <a:xfrm>
              <a:off x="1657989" y="2441315"/>
              <a:ext cx="4882163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30000"/>
                </a:lnSpc>
                <a:buNone/>
              </a:pP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4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When an unknown printer took galley of type</a:t>
              </a:r>
              <a:endParaRPr lang="en-US" sz="1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10098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30</Words>
  <Application>Microsoft Office PowerPoint</Application>
  <PresentationFormat>Широкоэкранный</PresentationFormat>
  <Paragraphs>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5</cp:revision>
  <dcterms:created xsi:type="dcterms:W3CDTF">2020-12-12T19:20:58Z</dcterms:created>
  <dcterms:modified xsi:type="dcterms:W3CDTF">2020-12-12T19:47:32Z</dcterms:modified>
</cp:coreProperties>
</file>