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9" autoAdjust="0"/>
    <p:restoredTop sz="94660"/>
  </p:normalViewPr>
  <p:slideViewPr>
    <p:cSldViewPr snapToGrid="0">
      <p:cViewPr varScale="1">
        <p:scale>
          <a:sx n="32" d="100"/>
          <a:sy n="32" d="100"/>
        </p:scale>
        <p:origin x="677" y="2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31CC4-EC5C-4B0C-823C-6431BBC7D049}" type="datetimeFigureOut">
              <a:rPr lang="ru-RU" smtClean="0"/>
              <a:t>12.12.2020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EB83EE-EE7D-4CCC-A207-6B5D702754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90836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31CC4-EC5C-4B0C-823C-6431BBC7D049}" type="datetimeFigureOut">
              <a:rPr lang="ru-RU" smtClean="0"/>
              <a:t>12.12.2020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EB83EE-EE7D-4CCC-A207-6B5D702754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32231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31CC4-EC5C-4B0C-823C-6431BBC7D049}" type="datetimeFigureOut">
              <a:rPr lang="ru-RU" smtClean="0"/>
              <a:t>12.12.2020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EB83EE-EE7D-4CCC-A207-6B5D702754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793512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Main_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Заголовок 1">
            <a:extLst>
              <a:ext uri="{FF2B5EF4-FFF2-40B4-BE49-F238E27FC236}">
                <a16:creationId xmlns:a16="http://schemas.microsoft.com/office/drawing/2014/main" id="{9BBE0B44-7CE7-FF4E-910E-8108239425C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00856" y="500412"/>
            <a:ext cx="4558544" cy="1302987"/>
          </a:xfrm>
          <a:prstGeom prst="rect">
            <a:avLst/>
          </a:prstGeom>
        </p:spPr>
        <p:txBody>
          <a:bodyPr anchor="t">
            <a:noAutofit/>
          </a:bodyPr>
          <a:lstStyle>
            <a:lvl1pPr marL="0" marR="0" indent="0" algn="l" defTabSz="121907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1820589" algn="l"/>
              </a:tabLst>
              <a:defRPr lang="ru-RU" sz="4000" b="1" i="0" kern="1200" spc="0" baseline="0" dirty="0">
                <a:solidFill>
                  <a:schemeClr val="tx2"/>
                </a:solidFill>
                <a:latin typeface="Tahoma" charset="0"/>
                <a:ea typeface="Tahoma" charset="0"/>
                <a:cs typeface="Tahoma" charset="0"/>
              </a:defRPr>
            </a:lvl1pPr>
          </a:lstStyle>
          <a:p>
            <a:r>
              <a:rPr lang="en-US" dirty="0"/>
              <a:t>NAME YOUR TOP SLIDE</a:t>
            </a:r>
            <a:endParaRPr lang="ru-RU" dirty="0"/>
          </a:p>
        </p:txBody>
      </p:sp>
      <p:sp>
        <p:nvSpPr>
          <p:cNvPr id="26" name="Текст 3">
            <a:extLst>
              <a:ext uri="{FF2B5EF4-FFF2-40B4-BE49-F238E27FC236}">
                <a16:creationId xmlns:a16="http://schemas.microsoft.com/office/drawing/2014/main" id="{5A46628C-5AEB-C34E-83BE-D77A4BC9B46E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800856" y="2222500"/>
            <a:ext cx="4558544" cy="2594019"/>
          </a:xfrm>
          <a:prstGeom prst="rect">
            <a:avLst/>
          </a:prstGeom>
        </p:spPr>
        <p:txBody>
          <a:bodyPr/>
          <a:lstStyle>
            <a:lvl1pPr algn="l">
              <a:lnSpc>
                <a:spcPct val="120000"/>
              </a:lnSpc>
              <a:spcBef>
                <a:spcPts val="636"/>
              </a:spcBef>
              <a:defRPr lang="en-US" sz="1400" b="0" i="0" baseline="0" dirty="0">
                <a:solidFill>
                  <a:schemeClr val="tx2"/>
                </a:solidFill>
                <a:latin typeface="Tahoma" charset="0"/>
                <a:ea typeface="Tahoma" charset="0"/>
                <a:cs typeface="Tahoma" charset="0"/>
              </a:defRPr>
            </a:lvl1pPr>
          </a:lstStyle>
          <a:p>
            <a:pPr marL="0" lvl="0" indent="0">
              <a:lnSpc>
                <a:spcPct val="150000"/>
              </a:lnSpc>
              <a:buNone/>
            </a:pPr>
            <a:r>
              <a:rPr lang="en-US" dirty="0"/>
              <a:t>Example text</a:t>
            </a:r>
          </a:p>
        </p:txBody>
      </p:sp>
      <p:sp>
        <p:nvSpPr>
          <p:cNvPr id="4" name="Номер слайда 1">
            <a:extLst>
              <a:ext uri="{FF2B5EF4-FFF2-40B4-BE49-F238E27FC236}">
                <a16:creationId xmlns:a16="http://schemas.microsoft.com/office/drawing/2014/main" id="{4FAECE92-1B5A-F548-A06B-CE311F3A3730}"/>
              </a:ext>
            </a:extLst>
          </p:cNvPr>
          <p:cNvSpPr txBox="1">
            <a:spLocks/>
          </p:cNvSpPr>
          <p:nvPr userDrawn="1"/>
        </p:nvSpPr>
        <p:spPr>
          <a:xfrm>
            <a:off x="10955907" y="6325901"/>
            <a:ext cx="1246071" cy="409215"/>
          </a:xfrm>
          <a:prstGeom prst="rect">
            <a:avLst/>
          </a:prstGeom>
        </p:spPr>
        <p:txBody>
          <a:bodyPr rIns="215972" anchor="ctr"/>
          <a:lstStyle>
            <a:defPPr>
              <a:defRPr lang="ru-RU"/>
            </a:defPPr>
            <a:lvl1pPr marL="0" algn="l" defTabSz="2438522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219261" algn="l" defTabSz="2438522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438522" algn="l" defTabSz="2438522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57783" algn="l" defTabSz="2438522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877044" algn="l" defTabSz="2438522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096305" algn="l" defTabSz="2438522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7315566" algn="l" defTabSz="2438522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8534827" algn="l" defTabSz="2438522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9754088" algn="l" defTabSz="2438522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defTabSz="1219079">
              <a:lnSpc>
                <a:spcPct val="150000"/>
              </a:lnSpc>
              <a:spcBef>
                <a:spcPts val="432"/>
              </a:spcBef>
            </a:pPr>
            <a:fld id="{E8BBD06A-759F-43F0-9FDD-30D8801384DF}" type="slidenum">
              <a:rPr lang="ru-RU" sz="1600" smtClean="0">
                <a:solidFill>
                  <a:schemeClr val="tx2">
                    <a:lumMod val="50000"/>
                    <a:lumOff val="50000"/>
                  </a:schemeClr>
                </a:solidFill>
                <a:latin typeface="Tahoma" charset="0"/>
                <a:ea typeface="Tahoma" charset="0"/>
                <a:cs typeface="Tahoma" charset="0"/>
              </a:rPr>
              <a:pPr algn="r" defTabSz="1219079">
                <a:lnSpc>
                  <a:spcPct val="150000"/>
                </a:lnSpc>
                <a:spcBef>
                  <a:spcPts val="432"/>
                </a:spcBef>
              </a:pPr>
              <a:t>‹#›</a:t>
            </a:fld>
            <a:endParaRPr lang="ru-RU" sz="1600" dirty="0">
              <a:solidFill>
                <a:schemeClr val="tx2">
                  <a:lumMod val="50000"/>
                  <a:lumOff val="50000"/>
                </a:schemeClr>
              </a:solidFill>
              <a:latin typeface="Tahoma" charset="0"/>
              <a:ea typeface="Tahoma" charset="0"/>
              <a:cs typeface="Tahoma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9790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31CC4-EC5C-4B0C-823C-6431BBC7D049}" type="datetimeFigureOut">
              <a:rPr lang="ru-RU" smtClean="0"/>
              <a:t>12.12.2020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EB83EE-EE7D-4CCC-A207-6B5D702754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39505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31CC4-EC5C-4B0C-823C-6431BBC7D049}" type="datetimeFigureOut">
              <a:rPr lang="ru-RU" smtClean="0"/>
              <a:t>12.12.2020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EB83EE-EE7D-4CCC-A207-6B5D702754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47091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31CC4-EC5C-4B0C-823C-6431BBC7D049}" type="datetimeFigureOut">
              <a:rPr lang="ru-RU" smtClean="0"/>
              <a:t>12.12.2020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EB83EE-EE7D-4CCC-A207-6B5D702754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52460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31CC4-EC5C-4B0C-823C-6431BBC7D049}" type="datetimeFigureOut">
              <a:rPr lang="ru-RU" smtClean="0"/>
              <a:t>12.12.2020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EB83EE-EE7D-4CCC-A207-6B5D702754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01332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31CC4-EC5C-4B0C-823C-6431BBC7D049}" type="datetimeFigureOut">
              <a:rPr lang="ru-RU" smtClean="0"/>
              <a:t>12.12.2020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EB83EE-EE7D-4CCC-A207-6B5D702754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83736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31CC4-EC5C-4B0C-823C-6431BBC7D049}" type="datetimeFigureOut">
              <a:rPr lang="ru-RU" smtClean="0"/>
              <a:t>12.12.2020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EB83EE-EE7D-4CCC-A207-6B5D702754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09767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31CC4-EC5C-4B0C-823C-6431BBC7D049}" type="datetimeFigureOut">
              <a:rPr lang="ru-RU" smtClean="0"/>
              <a:t>12.12.2020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EB83EE-EE7D-4CCC-A207-6B5D702754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87830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31CC4-EC5C-4B0C-823C-6431BBC7D049}" type="datetimeFigureOut">
              <a:rPr lang="ru-RU" smtClean="0"/>
              <a:t>12.12.2020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EB83EE-EE7D-4CCC-A207-6B5D702754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02721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731CC4-EC5C-4B0C-823C-6431BBC7D049}" type="datetimeFigureOut">
              <a:rPr lang="ru-RU" smtClean="0"/>
              <a:t>12.12.2020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EB83EE-EE7D-4CCC-A207-6B5D702754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23910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5" name="Полилиния 774">
            <a:extLst>
              <a:ext uri="{FF2B5EF4-FFF2-40B4-BE49-F238E27FC236}">
                <a16:creationId xmlns:a16="http://schemas.microsoft.com/office/drawing/2014/main" id="{8E3CEE39-6444-7643-8594-38661D3DA98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9690135 w 12192000"/>
              <a:gd name="connsiteY3" fmla="*/ 6858000 h 6858000"/>
              <a:gd name="connsiteX4" fmla="*/ 0 w 12192000"/>
              <a:gd name="connsiteY4" fmla="*/ 1133752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9690135" y="6858000"/>
                </a:lnTo>
                <a:lnTo>
                  <a:pt x="0" y="1133752"/>
                </a:lnTo>
                <a:close/>
              </a:path>
            </a:pathLst>
          </a:custGeom>
          <a:solidFill>
            <a:srgbClr val="BADCFB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Заголовок 10">
            <a:extLst>
              <a:ext uri="{FF2B5EF4-FFF2-40B4-BE49-F238E27FC236}">
                <a16:creationId xmlns:a16="http://schemas.microsoft.com/office/drawing/2014/main" id="{DC231167-3B43-A542-98EC-1E7F914B2316}"/>
              </a:ext>
            </a:extLst>
          </p:cNvPr>
          <p:cNvSpPr txBox="1">
            <a:spLocks/>
          </p:cNvSpPr>
          <p:nvPr/>
        </p:nvSpPr>
        <p:spPr>
          <a:xfrm>
            <a:off x="6744456" y="686150"/>
            <a:ext cx="4558544" cy="130298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marR="0" indent="0" algn="ctr" defTabSz="121907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1820589" algn="l"/>
              </a:tabLst>
              <a:defRPr lang="ru-RU" sz="4000" b="1" i="0" kern="1200" spc="0" baseline="0" dirty="0">
                <a:solidFill>
                  <a:schemeClr val="tx2"/>
                </a:solidFill>
                <a:latin typeface="Tahoma" charset="0"/>
                <a:ea typeface="Tahoma" charset="0"/>
                <a:cs typeface="Tahoma" charset="0"/>
              </a:defRPr>
            </a:lvl1pPr>
          </a:lstStyle>
          <a:p>
            <a:pPr algn="r">
              <a:lnSpc>
                <a:spcPct val="110000"/>
              </a:lnSpc>
            </a:pPr>
            <a:r>
              <a:rPr lang="en-US" dirty="0"/>
              <a:t>DELIVERY OF GOODS</a:t>
            </a:r>
          </a:p>
        </p:txBody>
      </p:sp>
      <p:grpSp>
        <p:nvGrpSpPr>
          <p:cNvPr id="353" name="Группа 352">
            <a:extLst>
              <a:ext uri="{FF2B5EF4-FFF2-40B4-BE49-F238E27FC236}">
                <a16:creationId xmlns:a16="http://schemas.microsoft.com/office/drawing/2014/main" id="{5B690D15-C4B5-0540-9F41-055D4B9994F3}"/>
              </a:ext>
            </a:extLst>
          </p:cNvPr>
          <p:cNvGrpSpPr/>
          <p:nvPr/>
        </p:nvGrpSpPr>
        <p:grpSpPr>
          <a:xfrm>
            <a:off x="3153680" y="217126"/>
            <a:ext cx="8376917" cy="5643881"/>
            <a:chOff x="4773311" y="5168126"/>
            <a:chExt cx="1345993" cy="906852"/>
          </a:xfrm>
        </p:grpSpPr>
        <p:sp>
          <p:nvSpPr>
            <p:cNvPr id="354" name="Freeform 721">
              <a:extLst>
                <a:ext uri="{FF2B5EF4-FFF2-40B4-BE49-F238E27FC236}">
                  <a16:creationId xmlns:a16="http://schemas.microsoft.com/office/drawing/2014/main" id="{CF4C1A2B-D2C3-594D-80BC-0F02DC80DA4C}"/>
                </a:ext>
              </a:extLst>
            </p:cNvPr>
            <p:cNvSpPr>
              <a:spLocks/>
            </p:cNvSpPr>
            <p:nvPr/>
          </p:nvSpPr>
          <p:spPr bwMode="auto">
            <a:xfrm>
              <a:off x="4850558" y="5301456"/>
              <a:ext cx="1026425" cy="603157"/>
            </a:xfrm>
            <a:custGeom>
              <a:avLst/>
              <a:gdLst>
                <a:gd name="T0" fmla="*/ 209 w 970"/>
                <a:gd name="T1" fmla="*/ 0 h 570"/>
                <a:gd name="T2" fmla="*/ 0 w 970"/>
                <a:gd name="T3" fmla="*/ 123 h 570"/>
                <a:gd name="T4" fmla="*/ 763 w 970"/>
                <a:gd name="T5" fmla="*/ 570 h 570"/>
                <a:gd name="T6" fmla="*/ 970 w 970"/>
                <a:gd name="T7" fmla="*/ 447 h 570"/>
                <a:gd name="T8" fmla="*/ 209 w 970"/>
                <a:gd name="T9" fmla="*/ 0 h 5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0" h="570">
                  <a:moveTo>
                    <a:pt x="209" y="0"/>
                  </a:moveTo>
                  <a:lnTo>
                    <a:pt x="0" y="123"/>
                  </a:lnTo>
                  <a:lnTo>
                    <a:pt x="763" y="570"/>
                  </a:lnTo>
                  <a:lnTo>
                    <a:pt x="970" y="447"/>
                  </a:lnTo>
                  <a:lnTo>
                    <a:pt x="209" y="0"/>
                  </a:lnTo>
                  <a:close/>
                </a:path>
              </a:pathLst>
            </a:custGeom>
            <a:solidFill>
              <a:srgbClr val="A9AE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355" name="Freeform 722">
              <a:extLst>
                <a:ext uri="{FF2B5EF4-FFF2-40B4-BE49-F238E27FC236}">
                  <a16:creationId xmlns:a16="http://schemas.microsoft.com/office/drawing/2014/main" id="{BE769972-67FF-B848-BC2B-21379748F509}"/>
                </a:ext>
              </a:extLst>
            </p:cNvPr>
            <p:cNvSpPr>
              <a:spLocks/>
            </p:cNvSpPr>
            <p:nvPr/>
          </p:nvSpPr>
          <p:spPr bwMode="auto">
            <a:xfrm>
              <a:off x="5055843" y="5301455"/>
              <a:ext cx="821140" cy="489932"/>
            </a:xfrm>
            <a:custGeom>
              <a:avLst/>
              <a:gdLst>
                <a:gd name="T0" fmla="*/ 15 w 776"/>
                <a:gd name="T1" fmla="*/ 0 h 463"/>
                <a:gd name="T2" fmla="*/ 0 w 776"/>
                <a:gd name="T3" fmla="*/ 25 h 463"/>
                <a:gd name="T4" fmla="*/ 748 w 776"/>
                <a:gd name="T5" fmla="*/ 463 h 463"/>
                <a:gd name="T6" fmla="*/ 776 w 776"/>
                <a:gd name="T7" fmla="*/ 447 h 463"/>
                <a:gd name="T8" fmla="*/ 15 w 776"/>
                <a:gd name="T9" fmla="*/ 0 h 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6" h="463">
                  <a:moveTo>
                    <a:pt x="15" y="0"/>
                  </a:moveTo>
                  <a:lnTo>
                    <a:pt x="0" y="25"/>
                  </a:lnTo>
                  <a:lnTo>
                    <a:pt x="748" y="463"/>
                  </a:lnTo>
                  <a:lnTo>
                    <a:pt x="776" y="447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7479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356" name="Freeform 723">
              <a:extLst>
                <a:ext uri="{FF2B5EF4-FFF2-40B4-BE49-F238E27FC236}">
                  <a16:creationId xmlns:a16="http://schemas.microsoft.com/office/drawing/2014/main" id="{64FD0CFF-743E-A044-AE62-9D09B67BF0FF}"/>
                </a:ext>
              </a:extLst>
            </p:cNvPr>
            <p:cNvSpPr>
              <a:spLocks/>
            </p:cNvSpPr>
            <p:nvPr/>
          </p:nvSpPr>
          <p:spPr bwMode="auto">
            <a:xfrm>
              <a:off x="4773311" y="5207278"/>
              <a:ext cx="298404" cy="224332"/>
            </a:xfrm>
            <a:custGeom>
              <a:avLst/>
              <a:gdLst>
                <a:gd name="T0" fmla="*/ 16 w 246"/>
                <a:gd name="T1" fmla="*/ 134 h 185"/>
                <a:gd name="T2" fmla="*/ 64 w 246"/>
                <a:gd name="T3" fmla="*/ 185 h 185"/>
                <a:gd name="T4" fmla="*/ 246 w 246"/>
                <a:gd name="T5" fmla="*/ 78 h 185"/>
                <a:gd name="T6" fmla="*/ 186 w 246"/>
                <a:gd name="T7" fmla="*/ 15 h 185"/>
                <a:gd name="T8" fmla="*/ 142 w 246"/>
                <a:gd name="T9" fmla="*/ 9 h 185"/>
                <a:gd name="T10" fmla="*/ 24 w 246"/>
                <a:gd name="T11" fmla="*/ 78 h 185"/>
                <a:gd name="T12" fmla="*/ 16 w 246"/>
                <a:gd name="T13" fmla="*/ 134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6" h="185">
                  <a:moveTo>
                    <a:pt x="16" y="134"/>
                  </a:moveTo>
                  <a:cubicBezTo>
                    <a:pt x="64" y="185"/>
                    <a:pt x="64" y="185"/>
                    <a:pt x="64" y="185"/>
                  </a:cubicBezTo>
                  <a:cubicBezTo>
                    <a:pt x="246" y="78"/>
                    <a:pt x="246" y="78"/>
                    <a:pt x="246" y="78"/>
                  </a:cubicBezTo>
                  <a:cubicBezTo>
                    <a:pt x="186" y="15"/>
                    <a:pt x="186" y="15"/>
                    <a:pt x="186" y="15"/>
                  </a:cubicBezTo>
                  <a:cubicBezTo>
                    <a:pt x="175" y="3"/>
                    <a:pt x="157" y="0"/>
                    <a:pt x="142" y="9"/>
                  </a:cubicBezTo>
                  <a:cubicBezTo>
                    <a:pt x="24" y="78"/>
                    <a:pt x="24" y="78"/>
                    <a:pt x="24" y="78"/>
                  </a:cubicBezTo>
                  <a:cubicBezTo>
                    <a:pt x="4" y="90"/>
                    <a:pt x="0" y="117"/>
                    <a:pt x="16" y="134"/>
                  </a:cubicBezTo>
                  <a:close/>
                </a:path>
              </a:pathLst>
            </a:custGeom>
            <a:solidFill>
              <a:srgbClr val="858E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357" name="Freeform 724">
              <a:extLst>
                <a:ext uri="{FF2B5EF4-FFF2-40B4-BE49-F238E27FC236}">
                  <a16:creationId xmlns:a16="http://schemas.microsoft.com/office/drawing/2014/main" id="{6691F18D-EF4A-3C42-90AD-83858D9DA18B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5106" y="5188231"/>
              <a:ext cx="247612" cy="314276"/>
            </a:xfrm>
            <a:custGeom>
              <a:avLst/>
              <a:gdLst>
                <a:gd name="T0" fmla="*/ 169 w 234"/>
                <a:gd name="T1" fmla="*/ 0 h 297"/>
                <a:gd name="T2" fmla="*/ 0 w 234"/>
                <a:gd name="T3" fmla="*/ 99 h 297"/>
                <a:gd name="T4" fmla="*/ 0 w 234"/>
                <a:gd name="T5" fmla="*/ 258 h 297"/>
                <a:gd name="T6" fmla="*/ 67 w 234"/>
                <a:gd name="T7" fmla="*/ 297 h 297"/>
                <a:gd name="T8" fmla="*/ 234 w 234"/>
                <a:gd name="T9" fmla="*/ 198 h 297"/>
                <a:gd name="T10" fmla="*/ 234 w 234"/>
                <a:gd name="T11" fmla="*/ 39 h 297"/>
                <a:gd name="T12" fmla="*/ 169 w 234"/>
                <a:gd name="T13" fmla="*/ 0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4" h="297">
                  <a:moveTo>
                    <a:pt x="169" y="0"/>
                  </a:moveTo>
                  <a:lnTo>
                    <a:pt x="0" y="99"/>
                  </a:lnTo>
                  <a:lnTo>
                    <a:pt x="0" y="258"/>
                  </a:lnTo>
                  <a:lnTo>
                    <a:pt x="67" y="297"/>
                  </a:lnTo>
                  <a:lnTo>
                    <a:pt x="234" y="198"/>
                  </a:lnTo>
                  <a:lnTo>
                    <a:pt x="234" y="39"/>
                  </a:lnTo>
                  <a:lnTo>
                    <a:pt x="169" y="0"/>
                  </a:lnTo>
                  <a:close/>
                </a:path>
              </a:pathLst>
            </a:custGeom>
            <a:solidFill>
              <a:srgbClr val="D8DD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358" name="Freeform 725">
              <a:extLst>
                <a:ext uri="{FF2B5EF4-FFF2-40B4-BE49-F238E27FC236}">
                  <a16:creationId xmlns:a16="http://schemas.microsoft.com/office/drawing/2014/main" id="{4AAE078F-BB0F-8647-AD85-3583592851CC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5106" y="5188231"/>
              <a:ext cx="247612" cy="146027"/>
            </a:xfrm>
            <a:custGeom>
              <a:avLst/>
              <a:gdLst>
                <a:gd name="T0" fmla="*/ 234 w 234"/>
                <a:gd name="T1" fmla="*/ 39 h 138"/>
                <a:gd name="T2" fmla="*/ 169 w 234"/>
                <a:gd name="T3" fmla="*/ 0 h 138"/>
                <a:gd name="T4" fmla="*/ 0 w 234"/>
                <a:gd name="T5" fmla="*/ 99 h 138"/>
                <a:gd name="T6" fmla="*/ 67 w 234"/>
                <a:gd name="T7" fmla="*/ 138 h 138"/>
                <a:gd name="T8" fmla="*/ 234 w 234"/>
                <a:gd name="T9" fmla="*/ 39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4" h="138">
                  <a:moveTo>
                    <a:pt x="234" y="39"/>
                  </a:moveTo>
                  <a:lnTo>
                    <a:pt x="169" y="0"/>
                  </a:lnTo>
                  <a:lnTo>
                    <a:pt x="0" y="99"/>
                  </a:lnTo>
                  <a:lnTo>
                    <a:pt x="67" y="138"/>
                  </a:lnTo>
                  <a:lnTo>
                    <a:pt x="234" y="39"/>
                  </a:lnTo>
                  <a:close/>
                </a:path>
              </a:pathLst>
            </a:custGeom>
            <a:solidFill>
              <a:srgbClr val="C7CD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359" name="Freeform 726">
              <a:extLst>
                <a:ext uri="{FF2B5EF4-FFF2-40B4-BE49-F238E27FC236}">
                  <a16:creationId xmlns:a16="http://schemas.microsoft.com/office/drawing/2014/main" id="{B6FE4DD0-E000-E84D-B10C-2DDB14987C27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5106" y="5292990"/>
              <a:ext cx="70898" cy="209518"/>
            </a:xfrm>
            <a:custGeom>
              <a:avLst/>
              <a:gdLst>
                <a:gd name="T0" fmla="*/ 0 w 67"/>
                <a:gd name="T1" fmla="*/ 159 h 198"/>
                <a:gd name="T2" fmla="*/ 67 w 67"/>
                <a:gd name="T3" fmla="*/ 198 h 198"/>
                <a:gd name="T4" fmla="*/ 67 w 67"/>
                <a:gd name="T5" fmla="*/ 39 h 198"/>
                <a:gd name="T6" fmla="*/ 0 w 67"/>
                <a:gd name="T7" fmla="*/ 0 h 198"/>
                <a:gd name="T8" fmla="*/ 0 w 67"/>
                <a:gd name="T9" fmla="*/ 159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198">
                  <a:moveTo>
                    <a:pt x="0" y="159"/>
                  </a:moveTo>
                  <a:lnTo>
                    <a:pt x="67" y="198"/>
                  </a:lnTo>
                  <a:lnTo>
                    <a:pt x="67" y="39"/>
                  </a:lnTo>
                  <a:lnTo>
                    <a:pt x="0" y="0"/>
                  </a:lnTo>
                  <a:lnTo>
                    <a:pt x="0" y="159"/>
                  </a:lnTo>
                  <a:close/>
                </a:path>
              </a:pathLst>
            </a:custGeom>
            <a:solidFill>
              <a:srgbClr val="959C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360" name="Freeform 727">
              <a:extLst>
                <a:ext uri="{FF2B5EF4-FFF2-40B4-BE49-F238E27FC236}">
                  <a16:creationId xmlns:a16="http://schemas.microsoft.com/office/drawing/2014/main" id="{5D9A5DE5-64BF-5243-AAD0-BE173A405DF3}"/>
                </a:ext>
              </a:extLst>
            </p:cNvPr>
            <p:cNvSpPr>
              <a:spLocks/>
            </p:cNvSpPr>
            <p:nvPr/>
          </p:nvSpPr>
          <p:spPr bwMode="auto">
            <a:xfrm>
              <a:off x="4950026" y="5270768"/>
              <a:ext cx="70898" cy="77246"/>
            </a:xfrm>
            <a:custGeom>
              <a:avLst/>
              <a:gdLst>
                <a:gd name="T0" fmla="*/ 0 w 67"/>
                <a:gd name="T1" fmla="*/ 34 h 73"/>
                <a:gd name="T2" fmla="*/ 67 w 67"/>
                <a:gd name="T3" fmla="*/ 73 h 73"/>
                <a:gd name="T4" fmla="*/ 67 w 67"/>
                <a:gd name="T5" fmla="*/ 39 h 73"/>
                <a:gd name="T6" fmla="*/ 0 w 67"/>
                <a:gd name="T7" fmla="*/ 0 h 73"/>
                <a:gd name="T8" fmla="*/ 0 w 67"/>
                <a:gd name="T9" fmla="*/ 34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73">
                  <a:moveTo>
                    <a:pt x="0" y="34"/>
                  </a:moveTo>
                  <a:lnTo>
                    <a:pt x="67" y="73"/>
                  </a:lnTo>
                  <a:lnTo>
                    <a:pt x="67" y="39"/>
                  </a:lnTo>
                  <a:lnTo>
                    <a:pt x="0" y="0"/>
                  </a:lnTo>
                  <a:lnTo>
                    <a:pt x="0" y="34"/>
                  </a:lnTo>
                  <a:close/>
                </a:path>
              </a:pathLst>
            </a:custGeom>
            <a:solidFill>
              <a:srgbClr val="A9AE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361" name="Freeform 728">
              <a:extLst>
                <a:ext uri="{FF2B5EF4-FFF2-40B4-BE49-F238E27FC236}">
                  <a16:creationId xmlns:a16="http://schemas.microsoft.com/office/drawing/2014/main" id="{CA2B7194-A969-8246-9246-A8DE7E090413}"/>
                </a:ext>
              </a:extLst>
            </p:cNvPr>
            <p:cNvSpPr>
              <a:spLocks/>
            </p:cNvSpPr>
            <p:nvPr/>
          </p:nvSpPr>
          <p:spPr bwMode="auto">
            <a:xfrm>
              <a:off x="4877011" y="5168126"/>
              <a:ext cx="318510" cy="223274"/>
            </a:xfrm>
            <a:custGeom>
              <a:avLst/>
              <a:gdLst>
                <a:gd name="T0" fmla="*/ 235 w 301"/>
                <a:gd name="T1" fmla="*/ 0 h 211"/>
                <a:gd name="T2" fmla="*/ 0 w 301"/>
                <a:gd name="T3" fmla="*/ 137 h 211"/>
                <a:gd name="T4" fmla="*/ 0 w 301"/>
                <a:gd name="T5" fmla="*/ 172 h 211"/>
                <a:gd name="T6" fmla="*/ 67 w 301"/>
                <a:gd name="T7" fmla="*/ 211 h 211"/>
                <a:gd name="T8" fmla="*/ 301 w 301"/>
                <a:gd name="T9" fmla="*/ 73 h 211"/>
                <a:gd name="T10" fmla="*/ 301 w 301"/>
                <a:gd name="T11" fmla="*/ 39 h 211"/>
                <a:gd name="T12" fmla="*/ 235 w 301"/>
                <a:gd name="T13" fmla="*/ 0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1" h="211">
                  <a:moveTo>
                    <a:pt x="235" y="0"/>
                  </a:moveTo>
                  <a:lnTo>
                    <a:pt x="0" y="137"/>
                  </a:lnTo>
                  <a:lnTo>
                    <a:pt x="0" y="172"/>
                  </a:lnTo>
                  <a:lnTo>
                    <a:pt x="67" y="211"/>
                  </a:lnTo>
                  <a:lnTo>
                    <a:pt x="301" y="73"/>
                  </a:lnTo>
                  <a:lnTo>
                    <a:pt x="301" y="39"/>
                  </a:lnTo>
                  <a:lnTo>
                    <a:pt x="235" y="0"/>
                  </a:lnTo>
                  <a:close/>
                </a:path>
              </a:pathLst>
            </a:custGeom>
            <a:solidFill>
              <a:srgbClr val="D8DD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362" name="Freeform 729">
              <a:extLst>
                <a:ext uri="{FF2B5EF4-FFF2-40B4-BE49-F238E27FC236}">
                  <a16:creationId xmlns:a16="http://schemas.microsoft.com/office/drawing/2014/main" id="{1B9A21F3-1C5E-CF49-B975-E6A84CAAE28B}"/>
                </a:ext>
              </a:extLst>
            </p:cNvPr>
            <p:cNvSpPr>
              <a:spLocks/>
            </p:cNvSpPr>
            <p:nvPr/>
          </p:nvSpPr>
          <p:spPr bwMode="auto">
            <a:xfrm>
              <a:off x="4877011" y="5168126"/>
              <a:ext cx="318510" cy="186238"/>
            </a:xfrm>
            <a:custGeom>
              <a:avLst/>
              <a:gdLst>
                <a:gd name="T0" fmla="*/ 235 w 301"/>
                <a:gd name="T1" fmla="*/ 0 h 176"/>
                <a:gd name="T2" fmla="*/ 0 w 301"/>
                <a:gd name="T3" fmla="*/ 137 h 176"/>
                <a:gd name="T4" fmla="*/ 67 w 301"/>
                <a:gd name="T5" fmla="*/ 176 h 176"/>
                <a:gd name="T6" fmla="*/ 301 w 301"/>
                <a:gd name="T7" fmla="*/ 39 h 176"/>
                <a:gd name="T8" fmla="*/ 235 w 301"/>
                <a:gd name="T9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1" h="176">
                  <a:moveTo>
                    <a:pt x="235" y="0"/>
                  </a:moveTo>
                  <a:lnTo>
                    <a:pt x="0" y="137"/>
                  </a:lnTo>
                  <a:lnTo>
                    <a:pt x="67" y="176"/>
                  </a:lnTo>
                  <a:lnTo>
                    <a:pt x="301" y="39"/>
                  </a:lnTo>
                  <a:lnTo>
                    <a:pt x="235" y="0"/>
                  </a:lnTo>
                  <a:close/>
                </a:path>
              </a:pathLst>
            </a:custGeom>
            <a:solidFill>
              <a:srgbClr val="C7CD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363" name="Freeform 730">
              <a:extLst>
                <a:ext uri="{FF2B5EF4-FFF2-40B4-BE49-F238E27FC236}">
                  <a16:creationId xmlns:a16="http://schemas.microsoft.com/office/drawing/2014/main" id="{67694939-4747-CD4C-B9B7-4649109D3846}"/>
                </a:ext>
              </a:extLst>
            </p:cNvPr>
            <p:cNvSpPr>
              <a:spLocks/>
            </p:cNvSpPr>
            <p:nvPr/>
          </p:nvSpPr>
          <p:spPr bwMode="auto">
            <a:xfrm>
              <a:off x="4877012" y="5313095"/>
              <a:ext cx="70898" cy="78305"/>
            </a:xfrm>
            <a:custGeom>
              <a:avLst/>
              <a:gdLst>
                <a:gd name="T0" fmla="*/ 0 w 67"/>
                <a:gd name="T1" fmla="*/ 35 h 74"/>
                <a:gd name="T2" fmla="*/ 67 w 67"/>
                <a:gd name="T3" fmla="*/ 74 h 74"/>
                <a:gd name="T4" fmla="*/ 67 w 67"/>
                <a:gd name="T5" fmla="*/ 39 h 74"/>
                <a:gd name="T6" fmla="*/ 0 w 67"/>
                <a:gd name="T7" fmla="*/ 0 h 74"/>
                <a:gd name="T8" fmla="*/ 0 w 67"/>
                <a:gd name="T9" fmla="*/ 35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74">
                  <a:moveTo>
                    <a:pt x="0" y="35"/>
                  </a:moveTo>
                  <a:lnTo>
                    <a:pt x="67" y="74"/>
                  </a:lnTo>
                  <a:lnTo>
                    <a:pt x="67" y="39"/>
                  </a:lnTo>
                  <a:lnTo>
                    <a:pt x="0" y="0"/>
                  </a:lnTo>
                  <a:lnTo>
                    <a:pt x="0" y="35"/>
                  </a:lnTo>
                  <a:close/>
                </a:path>
              </a:pathLst>
            </a:custGeom>
            <a:solidFill>
              <a:srgbClr val="A9AE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364" name="Freeform 731">
              <a:extLst>
                <a:ext uri="{FF2B5EF4-FFF2-40B4-BE49-F238E27FC236}">
                  <a16:creationId xmlns:a16="http://schemas.microsoft.com/office/drawing/2014/main" id="{14280A7A-9300-614B-827C-4811E28D48F4}"/>
                </a:ext>
              </a:extLst>
            </p:cNvPr>
            <p:cNvSpPr>
              <a:spLocks/>
            </p:cNvSpPr>
            <p:nvPr/>
          </p:nvSpPr>
          <p:spPr bwMode="auto">
            <a:xfrm>
              <a:off x="5133089" y="5257012"/>
              <a:ext cx="19047" cy="32803"/>
            </a:xfrm>
            <a:custGeom>
              <a:avLst/>
              <a:gdLst>
                <a:gd name="T0" fmla="*/ 18 w 18"/>
                <a:gd name="T1" fmla="*/ 0 h 31"/>
                <a:gd name="T2" fmla="*/ 18 w 18"/>
                <a:gd name="T3" fmla="*/ 19 h 31"/>
                <a:gd name="T4" fmla="*/ 0 w 18"/>
                <a:gd name="T5" fmla="*/ 31 h 31"/>
                <a:gd name="T6" fmla="*/ 0 w 18"/>
                <a:gd name="T7" fmla="*/ 11 h 31"/>
                <a:gd name="T8" fmla="*/ 18 w 18"/>
                <a:gd name="T9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31">
                  <a:moveTo>
                    <a:pt x="18" y="0"/>
                  </a:moveTo>
                  <a:lnTo>
                    <a:pt x="18" y="19"/>
                  </a:lnTo>
                  <a:lnTo>
                    <a:pt x="0" y="31"/>
                  </a:lnTo>
                  <a:lnTo>
                    <a:pt x="0" y="11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3B43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365" name="Freeform 732">
              <a:extLst>
                <a:ext uri="{FF2B5EF4-FFF2-40B4-BE49-F238E27FC236}">
                  <a16:creationId xmlns:a16="http://schemas.microsoft.com/office/drawing/2014/main" id="{3B8D72CF-5ED5-604C-B2F9-2999F7BA3F14}"/>
                </a:ext>
              </a:extLst>
            </p:cNvPr>
            <p:cNvSpPr>
              <a:spLocks/>
            </p:cNvSpPr>
            <p:nvPr/>
          </p:nvSpPr>
          <p:spPr bwMode="auto">
            <a:xfrm>
              <a:off x="5098170" y="5277117"/>
              <a:ext cx="20106" cy="31745"/>
            </a:xfrm>
            <a:custGeom>
              <a:avLst/>
              <a:gdLst>
                <a:gd name="T0" fmla="*/ 19 w 19"/>
                <a:gd name="T1" fmla="*/ 0 h 30"/>
                <a:gd name="T2" fmla="*/ 19 w 19"/>
                <a:gd name="T3" fmla="*/ 18 h 30"/>
                <a:gd name="T4" fmla="*/ 0 w 19"/>
                <a:gd name="T5" fmla="*/ 30 h 30"/>
                <a:gd name="T6" fmla="*/ 0 w 19"/>
                <a:gd name="T7" fmla="*/ 10 h 30"/>
                <a:gd name="T8" fmla="*/ 19 w 19"/>
                <a:gd name="T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30">
                  <a:moveTo>
                    <a:pt x="19" y="0"/>
                  </a:moveTo>
                  <a:lnTo>
                    <a:pt x="19" y="18"/>
                  </a:lnTo>
                  <a:lnTo>
                    <a:pt x="0" y="30"/>
                  </a:lnTo>
                  <a:lnTo>
                    <a:pt x="0" y="10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3B43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366" name="Freeform 733">
              <a:extLst>
                <a:ext uri="{FF2B5EF4-FFF2-40B4-BE49-F238E27FC236}">
                  <a16:creationId xmlns:a16="http://schemas.microsoft.com/office/drawing/2014/main" id="{05C30473-157E-9445-B9E7-28A099ACC4A8}"/>
                </a:ext>
              </a:extLst>
            </p:cNvPr>
            <p:cNvSpPr>
              <a:spLocks/>
            </p:cNvSpPr>
            <p:nvPr/>
          </p:nvSpPr>
          <p:spPr bwMode="auto">
            <a:xfrm>
              <a:off x="5064308" y="5296164"/>
              <a:ext cx="20106" cy="31745"/>
            </a:xfrm>
            <a:custGeom>
              <a:avLst/>
              <a:gdLst>
                <a:gd name="T0" fmla="*/ 19 w 19"/>
                <a:gd name="T1" fmla="*/ 0 h 30"/>
                <a:gd name="T2" fmla="*/ 19 w 19"/>
                <a:gd name="T3" fmla="*/ 20 h 30"/>
                <a:gd name="T4" fmla="*/ 0 w 19"/>
                <a:gd name="T5" fmla="*/ 30 h 30"/>
                <a:gd name="T6" fmla="*/ 0 w 19"/>
                <a:gd name="T7" fmla="*/ 11 h 30"/>
                <a:gd name="T8" fmla="*/ 19 w 19"/>
                <a:gd name="T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30">
                  <a:moveTo>
                    <a:pt x="19" y="0"/>
                  </a:moveTo>
                  <a:lnTo>
                    <a:pt x="19" y="20"/>
                  </a:lnTo>
                  <a:lnTo>
                    <a:pt x="0" y="30"/>
                  </a:lnTo>
                  <a:lnTo>
                    <a:pt x="0" y="11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3B43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367" name="Freeform 734">
              <a:extLst>
                <a:ext uri="{FF2B5EF4-FFF2-40B4-BE49-F238E27FC236}">
                  <a16:creationId xmlns:a16="http://schemas.microsoft.com/office/drawing/2014/main" id="{7CEA488D-D33B-B042-A8A5-2C6041635A5E}"/>
                </a:ext>
              </a:extLst>
            </p:cNvPr>
            <p:cNvSpPr>
              <a:spLocks/>
            </p:cNvSpPr>
            <p:nvPr/>
          </p:nvSpPr>
          <p:spPr bwMode="auto">
            <a:xfrm>
              <a:off x="5030447" y="5316270"/>
              <a:ext cx="21163" cy="31745"/>
            </a:xfrm>
            <a:custGeom>
              <a:avLst/>
              <a:gdLst>
                <a:gd name="T0" fmla="*/ 20 w 20"/>
                <a:gd name="T1" fmla="*/ 0 h 30"/>
                <a:gd name="T2" fmla="*/ 20 w 20"/>
                <a:gd name="T3" fmla="*/ 19 h 30"/>
                <a:gd name="T4" fmla="*/ 0 w 20"/>
                <a:gd name="T5" fmla="*/ 30 h 30"/>
                <a:gd name="T6" fmla="*/ 0 w 20"/>
                <a:gd name="T7" fmla="*/ 11 h 30"/>
                <a:gd name="T8" fmla="*/ 20 w 20"/>
                <a:gd name="T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30">
                  <a:moveTo>
                    <a:pt x="20" y="0"/>
                  </a:moveTo>
                  <a:lnTo>
                    <a:pt x="20" y="19"/>
                  </a:lnTo>
                  <a:lnTo>
                    <a:pt x="0" y="30"/>
                  </a:lnTo>
                  <a:lnTo>
                    <a:pt x="0" y="11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3B43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368" name="Freeform 735">
              <a:extLst>
                <a:ext uri="{FF2B5EF4-FFF2-40B4-BE49-F238E27FC236}">
                  <a16:creationId xmlns:a16="http://schemas.microsoft.com/office/drawing/2014/main" id="{5F386561-ED24-7842-A21D-63E24C843E23}"/>
                </a:ext>
              </a:extLst>
            </p:cNvPr>
            <p:cNvSpPr>
              <a:spLocks/>
            </p:cNvSpPr>
            <p:nvPr/>
          </p:nvSpPr>
          <p:spPr bwMode="auto">
            <a:xfrm>
              <a:off x="4997643" y="5335317"/>
              <a:ext cx="19047" cy="32803"/>
            </a:xfrm>
            <a:custGeom>
              <a:avLst/>
              <a:gdLst>
                <a:gd name="T0" fmla="*/ 18 w 18"/>
                <a:gd name="T1" fmla="*/ 0 h 31"/>
                <a:gd name="T2" fmla="*/ 18 w 18"/>
                <a:gd name="T3" fmla="*/ 20 h 31"/>
                <a:gd name="T4" fmla="*/ 0 w 18"/>
                <a:gd name="T5" fmla="*/ 31 h 31"/>
                <a:gd name="T6" fmla="*/ 0 w 18"/>
                <a:gd name="T7" fmla="*/ 12 h 31"/>
                <a:gd name="T8" fmla="*/ 18 w 18"/>
                <a:gd name="T9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31">
                  <a:moveTo>
                    <a:pt x="18" y="0"/>
                  </a:moveTo>
                  <a:lnTo>
                    <a:pt x="18" y="20"/>
                  </a:lnTo>
                  <a:lnTo>
                    <a:pt x="0" y="31"/>
                  </a:lnTo>
                  <a:lnTo>
                    <a:pt x="0" y="12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3B43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369" name="Freeform 736">
              <a:extLst>
                <a:ext uri="{FF2B5EF4-FFF2-40B4-BE49-F238E27FC236}">
                  <a16:creationId xmlns:a16="http://schemas.microsoft.com/office/drawing/2014/main" id="{A41DFC06-92E6-1843-B350-B3274DF36C8F}"/>
                </a:ext>
              </a:extLst>
            </p:cNvPr>
            <p:cNvSpPr>
              <a:spLocks/>
            </p:cNvSpPr>
            <p:nvPr/>
          </p:nvSpPr>
          <p:spPr bwMode="auto">
            <a:xfrm>
              <a:off x="5133089" y="5289815"/>
              <a:ext cx="19047" cy="32803"/>
            </a:xfrm>
            <a:custGeom>
              <a:avLst/>
              <a:gdLst>
                <a:gd name="T0" fmla="*/ 18 w 18"/>
                <a:gd name="T1" fmla="*/ 0 h 31"/>
                <a:gd name="T2" fmla="*/ 18 w 18"/>
                <a:gd name="T3" fmla="*/ 19 h 31"/>
                <a:gd name="T4" fmla="*/ 0 w 18"/>
                <a:gd name="T5" fmla="*/ 31 h 31"/>
                <a:gd name="T6" fmla="*/ 0 w 18"/>
                <a:gd name="T7" fmla="*/ 11 h 31"/>
                <a:gd name="T8" fmla="*/ 18 w 18"/>
                <a:gd name="T9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31">
                  <a:moveTo>
                    <a:pt x="18" y="0"/>
                  </a:moveTo>
                  <a:lnTo>
                    <a:pt x="18" y="19"/>
                  </a:lnTo>
                  <a:lnTo>
                    <a:pt x="0" y="31"/>
                  </a:lnTo>
                  <a:lnTo>
                    <a:pt x="0" y="11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3B43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370" name="Freeform 737">
              <a:extLst>
                <a:ext uri="{FF2B5EF4-FFF2-40B4-BE49-F238E27FC236}">
                  <a16:creationId xmlns:a16="http://schemas.microsoft.com/office/drawing/2014/main" id="{4DE6F9C7-E1C8-F341-94F1-2A4E04371C41}"/>
                </a:ext>
              </a:extLst>
            </p:cNvPr>
            <p:cNvSpPr>
              <a:spLocks/>
            </p:cNvSpPr>
            <p:nvPr/>
          </p:nvSpPr>
          <p:spPr bwMode="auto">
            <a:xfrm>
              <a:off x="5098170" y="5309921"/>
              <a:ext cx="20106" cy="31745"/>
            </a:xfrm>
            <a:custGeom>
              <a:avLst/>
              <a:gdLst>
                <a:gd name="T0" fmla="*/ 19 w 19"/>
                <a:gd name="T1" fmla="*/ 0 h 30"/>
                <a:gd name="T2" fmla="*/ 19 w 19"/>
                <a:gd name="T3" fmla="*/ 18 h 30"/>
                <a:gd name="T4" fmla="*/ 0 w 19"/>
                <a:gd name="T5" fmla="*/ 30 h 30"/>
                <a:gd name="T6" fmla="*/ 0 w 19"/>
                <a:gd name="T7" fmla="*/ 10 h 30"/>
                <a:gd name="T8" fmla="*/ 19 w 19"/>
                <a:gd name="T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30">
                  <a:moveTo>
                    <a:pt x="19" y="0"/>
                  </a:moveTo>
                  <a:lnTo>
                    <a:pt x="19" y="18"/>
                  </a:lnTo>
                  <a:lnTo>
                    <a:pt x="0" y="30"/>
                  </a:lnTo>
                  <a:lnTo>
                    <a:pt x="0" y="10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3B43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371" name="Freeform 738">
              <a:extLst>
                <a:ext uri="{FF2B5EF4-FFF2-40B4-BE49-F238E27FC236}">
                  <a16:creationId xmlns:a16="http://schemas.microsoft.com/office/drawing/2014/main" id="{C8F1DD3C-6F24-2E41-8B91-ACD904435BB7}"/>
                </a:ext>
              </a:extLst>
            </p:cNvPr>
            <p:cNvSpPr>
              <a:spLocks/>
            </p:cNvSpPr>
            <p:nvPr/>
          </p:nvSpPr>
          <p:spPr bwMode="auto">
            <a:xfrm>
              <a:off x="5064308" y="5328968"/>
              <a:ext cx="20106" cy="31745"/>
            </a:xfrm>
            <a:custGeom>
              <a:avLst/>
              <a:gdLst>
                <a:gd name="T0" fmla="*/ 19 w 19"/>
                <a:gd name="T1" fmla="*/ 0 h 30"/>
                <a:gd name="T2" fmla="*/ 19 w 19"/>
                <a:gd name="T3" fmla="*/ 20 h 30"/>
                <a:gd name="T4" fmla="*/ 0 w 19"/>
                <a:gd name="T5" fmla="*/ 30 h 30"/>
                <a:gd name="T6" fmla="*/ 0 w 19"/>
                <a:gd name="T7" fmla="*/ 11 h 30"/>
                <a:gd name="T8" fmla="*/ 19 w 19"/>
                <a:gd name="T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30">
                  <a:moveTo>
                    <a:pt x="19" y="0"/>
                  </a:moveTo>
                  <a:lnTo>
                    <a:pt x="19" y="20"/>
                  </a:lnTo>
                  <a:lnTo>
                    <a:pt x="0" y="30"/>
                  </a:lnTo>
                  <a:lnTo>
                    <a:pt x="0" y="11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3B43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372" name="Freeform 739">
              <a:extLst>
                <a:ext uri="{FF2B5EF4-FFF2-40B4-BE49-F238E27FC236}">
                  <a16:creationId xmlns:a16="http://schemas.microsoft.com/office/drawing/2014/main" id="{1F137592-8C9D-7141-9011-7B062B4B3D72}"/>
                </a:ext>
              </a:extLst>
            </p:cNvPr>
            <p:cNvSpPr>
              <a:spLocks/>
            </p:cNvSpPr>
            <p:nvPr/>
          </p:nvSpPr>
          <p:spPr bwMode="auto">
            <a:xfrm>
              <a:off x="5030447" y="5349073"/>
              <a:ext cx="21163" cy="31745"/>
            </a:xfrm>
            <a:custGeom>
              <a:avLst/>
              <a:gdLst>
                <a:gd name="T0" fmla="*/ 20 w 20"/>
                <a:gd name="T1" fmla="*/ 0 h 30"/>
                <a:gd name="T2" fmla="*/ 20 w 20"/>
                <a:gd name="T3" fmla="*/ 19 h 30"/>
                <a:gd name="T4" fmla="*/ 0 w 20"/>
                <a:gd name="T5" fmla="*/ 30 h 30"/>
                <a:gd name="T6" fmla="*/ 0 w 20"/>
                <a:gd name="T7" fmla="*/ 11 h 30"/>
                <a:gd name="T8" fmla="*/ 20 w 20"/>
                <a:gd name="T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30">
                  <a:moveTo>
                    <a:pt x="20" y="0"/>
                  </a:moveTo>
                  <a:lnTo>
                    <a:pt x="20" y="19"/>
                  </a:lnTo>
                  <a:lnTo>
                    <a:pt x="0" y="30"/>
                  </a:lnTo>
                  <a:lnTo>
                    <a:pt x="0" y="11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3B43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373" name="Freeform 740">
              <a:extLst>
                <a:ext uri="{FF2B5EF4-FFF2-40B4-BE49-F238E27FC236}">
                  <a16:creationId xmlns:a16="http://schemas.microsoft.com/office/drawing/2014/main" id="{5620C7D5-7737-674F-A3CD-D1F62476D940}"/>
                </a:ext>
              </a:extLst>
            </p:cNvPr>
            <p:cNvSpPr>
              <a:spLocks/>
            </p:cNvSpPr>
            <p:nvPr/>
          </p:nvSpPr>
          <p:spPr bwMode="auto">
            <a:xfrm>
              <a:off x="4997643" y="5368120"/>
              <a:ext cx="19047" cy="32803"/>
            </a:xfrm>
            <a:custGeom>
              <a:avLst/>
              <a:gdLst>
                <a:gd name="T0" fmla="*/ 18 w 18"/>
                <a:gd name="T1" fmla="*/ 0 h 31"/>
                <a:gd name="T2" fmla="*/ 18 w 18"/>
                <a:gd name="T3" fmla="*/ 20 h 31"/>
                <a:gd name="T4" fmla="*/ 0 w 18"/>
                <a:gd name="T5" fmla="*/ 31 h 31"/>
                <a:gd name="T6" fmla="*/ 0 w 18"/>
                <a:gd name="T7" fmla="*/ 12 h 31"/>
                <a:gd name="T8" fmla="*/ 18 w 18"/>
                <a:gd name="T9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31">
                  <a:moveTo>
                    <a:pt x="18" y="0"/>
                  </a:moveTo>
                  <a:lnTo>
                    <a:pt x="18" y="20"/>
                  </a:lnTo>
                  <a:lnTo>
                    <a:pt x="0" y="31"/>
                  </a:lnTo>
                  <a:lnTo>
                    <a:pt x="0" y="12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3B43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374" name="Freeform 741">
              <a:extLst>
                <a:ext uri="{FF2B5EF4-FFF2-40B4-BE49-F238E27FC236}">
                  <a16:creationId xmlns:a16="http://schemas.microsoft.com/office/drawing/2014/main" id="{1D41736F-B27A-6748-8CFC-430E1B872162}"/>
                </a:ext>
              </a:extLst>
            </p:cNvPr>
            <p:cNvSpPr>
              <a:spLocks/>
            </p:cNvSpPr>
            <p:nvPr/>
          </p:nvSpPr>
          <p:spPr bwMode="auto">
            <a:xfrm>
              <a:off x="5692861" y="5753294"/>
              <a:ext cx="426443" cy="265600"/>
            </a:xfrm>
            <a:custGeom>
              <a:avLst/>
              <a:gdLst>
                <a:gd name="T0" fmla="*/ 306 w 351"/>
                <a:gd name="T1" fmla="*/ 73 h 219"/>
                <a:gd name="T2" fmla="*/ 182 w 351"/>
                <a:gd name="T3" fmla="*/ 0 h 219"/>
                <a:gd name="T4" fmla="*/ 0 w 351"/>
                <a:gd name="T5" fmla="*/ 107 h 219"/>
                <a:gd name="T6" fmla="*/ 142 w 351"/>
                <a:gd name="T7" fmla="*/ 190 h 219"/>
                <a:gd name="T8" fmla="*/ 306 w 351"/>
                <a:gd name="T9" fmla="*/ 190 h 219"/>
                <a:gd name="T10" fmla="*/ 306 w 351"/>
                <a:gd name="T11" fmla="*/ 190 h 219"/>
                <a:gd name="T12" fmla="*/ 306 w 351"/>
                <a:gd name="T13" fmla="*/ 73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1" h="219">
                  <a:moveTo>
                    <a:pt x="306" y="73"/>
                  </a:moveTo>
                  <a:cubicBezTo>
                    <a:pt x="182" y="0"/>
                    <a:pt x="182" y="0"/>
                    <a:pt x="182" y="0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142" y="190"/>
                    <a:pt x="142" y="190"/>
                    <a:pt x="142" y="190"/>
                  </a:cubicBezTo>
                  <a:cubicBezTo>
                    <a:pt x="192" y="219"/>
                    <a:pt x="255" y="219"/>
                    <a:pt x="306" y="190"/>
                  </a:cubicBezTo>
                  <a:cubicBezTo>
                    <a:pt x="306" y="190"/>
                    <a:pt x="306" y="190"/>
                    <a:pt x="306" y="190"/>
                  </a:cubicBezTo>
                  <a:cubicBezTo>
                    <a:pt x="351" y="163"/>
                    <a:pt x="350" y="99"/>
                    <a:pt x="306" y="73"/>
                  </a:cubicBezTo>
                  <a:close/>
                </a:path>
              </a:pathLst>
            </a:custGeom>
            <a:solidFill>
              <a:srgbClr val="C5C9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375" name="Freeform 742">
              <a:extLst>
                <a:ext uri="{FF2B5EF4-FFF2-40B4-BE49-F238E27FC236}">
                  <a16:creationId xmlns:a16="http://schemas.microsoft.com/office/drawing/2014/main" id="{2AC4B7CC-CA40-C348-A9B5-A9E871D7D34B}"/>
                </a:ext>
              </a:extLst>
            </p:cNvPr>
            <p:cNvSpPr>
              <a:spLocks/>
            </p:cNvSpPr>
            <p:nvPr/>
          </p:nvSpPr>
          <p:spPr bwMode="auto">
            <a:xfrm>
              <a:off x="4780719" y="5341666"/>
              <a:ext cx="1226419" cy="733312"/>
            </a:xfrm>
            <a:custGeom>
              <a:avLst/>
              <a:gdLst>
                <a:gd name="T0" fmla="*/ 893 w 1010"/>
                <a:gd name="T1" fmla="*/ 529 h 604"/>
                <a:gd name="T2" fmla="*/ 751 w 1010"/>
                <a:gd name="T3" fmla="*/ 446 h 604"/>
                <a:gd name="T4" fmla="*/ 722 w 1010"/>
                <a:gd name="T5" fmla="*/ 464 h 604"/>
                <a:gd name="T6" fmla="*/ 58 w 1010"/>
                <a:gd name="T7" fmla="*/ 74 h 604"/>
                <a:gd name="T8" fmla="*/ 10 w 1010"/>
                <a:gd name="T9" fmla="*/ 23 h 604"/>
                <a:gd name="T10" fmla="*/ 0 w 1010"/>
                <a:gd name="T11" fmla="*/ 0 h 604"/>
                <a:gd name="T12" fmla="*/ 0 w 1010"/>
                <a:gd name="T13" fmla="*/ 0 h 604"/>
                <a:gd name="T14" fmla="*/ 0 w 1010"/>
                <a:gd name="T15" fmla="*/ 91 h 604"/>
                <a:gd name="T16" fmla="*/ 0 w 1010"/>
                <a:gd name="T17" fmla="*/ 95 h 604"/>
                <a:gd name="T18" fmla="*/ 63 w 1010"/>
                <a:gd name="T19" fmla="*/ 198 h 604"/>
                <a:gd name="T20" fmla="*/ 654 w 1010"/>
                <a:gd name="T21" fmla="*/ 545 h 604"/>
                <a:gd name="T22" fmla="*/ 922 w 1010"/>
                <a:gd name="T23" fmla="*/ 575 h 604"/>
                <a:gd name="T24" fmla="*/ 1010 w 1010"/>
                <a:gd name="T25" fmla="*/ 547 h 604"/>
                <a:gd name="T26" fmla="*/ 893 w 1010"/>
                <a:gd name="T27" fmla="*/ 529 h 6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10" h="604">
                  <a:moveTo>
                    <a:pt x="893" y="529"/>
                  </a:moveTo>
                  <a:cubicBezTo>
                    <a:pt x="751" y="446"/>
                    <a:pt x="751" y="446"/>
                    <a:pt x="751" y="446"/>
                  </a:cubicBezTo>
                  <a:cubicBezTo>
                    <a:pt x="722" y="464"/>
                    <a:pt x="722" y="464"/>
                    <a:pt x="722" y="464"/>
                  </a:cubicBezTo>
                  <a:cubicBezTo>
                    <a:pt x="58" y="74"/>
                    <a:pt x="58" y="74"/>
                    <a:pt x="58" y="74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4" y="16"/>
                    <a:pt x="1" y="8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2"/>
                    <a:pt x="0" y="94"/>
                    <a:pt x="0" y="95"/>
                  </a:cubicBezTo>
                  <a:cubicBezTo>
                    <a:pt x="2" y="138"/>
                    <a:pt x="26" y="177"/>
                    <a:pt x="63" y="198"/>
                  </a:cubicBezTo>
                  <a:cubicBezTo>
                    <a:pt x="654" y="545"/>
                    <a:pt x="654" y="545"/>
                    <a:pt x="654" y="545"/>
                  </a:cubicBezTo>
                  <a:cubicBezTo>
                    <a:pt x="735" y="593"/>
                    <a:pt x="832" y="604"/>
                    <a:pt x="922" y="575"/>
                  </a:cubicBezTo>
                  <a:cubicBezTo>
                    <a:pt x="1010" y="547"/>
                    <a:pt x="1010" y="547"/>
                    <a:pt x="1010" y="547"/>
                  </a:cubicBezTo>
                  <a:cubicBezTo>
                    <a:pt x="970" y="556"/>
                    <a:pt x="929" y="550"/>
                    <a:pt x="893" y="529"/>
                  </a:cubicBezTo>
                  <a:close/>
                </a:path>
              </a:pathLst>
            </a:custGeom>
            <a:solidFill>
              <a:srgbClr val="E7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376" name="Freeform 743">
              <a:extLst>
                <a:ext uri="{FF2B5EF4-FFF2-40B4-BE49-F238E27FC236}">
                  <a16:creationId xmlns:a16="http://schemas.microsoft.com/office/drawing/2014/main" id="{C636696A-091B-EA48-AB1D-BFD0FD4BC673}"/>
                </a:ext>
              </a:extLst>
            </p:cNvPr>
            <p:cNvSpPr>
              <a:spLocks/>
            </p:cNvSpPr>
            <p:nvPr/>
          </p:nvSpPr>
          <p:spPr bwMode="auto">
            <a:xfrm>
              <a:off x="6040999" y="599455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E7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377" name="Freeform 744">
              <a:extLst>
                <a:ext uri="{FF2B5EF4-FFF2-40B4-BE49-F238E27FC236}">
                  <a16:creationId xmlns:a16="http://schemas.microsoft.com/office/drawing/2014/main" id="{6D199D5C-EC67-154F-94D9-1315D59F8096}"/>
                </a:ext>
              </a:extLst>
            </p:cNvPr>
            <p:cNvSpPr>
              <a:spLocks/>
            </p:cNvSpPr>
            <p:nvPr/>
          </p:nvSpPr>
          <p:spPr bwMode="auto">
            <a:xfrm>
              <a:off x="4780719" y="5341666"/>
              <a:ext cx="1226419" cy="683578"/>
            </a:xfrm>
            <a:custGeom>
              <a:avLst/>
              <a:gdLst>
                <a:gd name="T0" fmla="*/ 893 w 1010"/>
                <a:gd name="T1" fmla="*/ 529 h 563"/>
                <a:gd name="T2" fmla="*/ 751 w 1010"/>
                <a:gd name="T3" fmla="*/ 446 h 563"/>
                <a:gd name="T4" fmla="*/ 722 w 1010"/>
                <a:gd name="T5" fmla="*/ 464 h 563"/>
                <a:gd name="T6" fmla="*/ 58 w 1010"/>
                <a:gd name="T7" fmla="*/ 74 h 563"/>
                <a:gd name="T8" fmla="*/ 10 w 1010"/>
                <a:gd name="T9" fmla="*/ 23 h 563"/>
                <a:gd name="T10" fmla="*/ 0 w 1010"/>
                <a:gd name="T11" fmla="*/ 0 h 563"/>
                <a:gd name="T12" fmla="*/ 0 w 1010"/>
                <a:gd name="T13" fmla="*/ 0 h 563"/>
                <a:gd name="T14" fmla="*/ 0 w 1010"/>
                <a:gd name="T15" fmla="*/ 39 h 563"/>
                <a:gd name="T16" fmla="*/ 44 w 1010"/>
                <a:gd name="T17" fmla="*/ 85 h 563"/>
                <a:gd name="T18" fmla="*/ 708 w 1010"/>
                <a:gd name="T19" fmla="*/ 475 h 563"/>
                <a:gd name="T20" fmla="*/ 737 w 1010"/>
                <a:gd name="T21" fmla="*/ 458 h 563"/>
                <a:gd name="T22" fmla="*/ 878 w 1010"/>
                <a:gd name="T23" fmla="*/ 541 h 563"/>
                <a:gd name="T24" fmla="*/ 961 w 1010"/>
                <a:gd name="T25" fmla="*/ 563 h 563"/>
                <a:gd name="T26" fmla="*/ 1010 w 1010"/>
                <a:gd name="T27" fmla="*/ 547 h 563"/>
                <a:gd name="T28" fmla="*/ 893 w 1010"/>
                <a:gd name="T29" fmla="*/ 529 h 5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10" h="563">
                  <a:moveTo>
                    <a:pt x="893" y="529"/>
                  </a:moveTo>
                  <a:cubicBezTo>
                    <a:pt x="751" y="446"/>
                    <a:pt x="751" y="446"/>
                    <a:pt x="751" y="446"/>
                  </a:cubicBezTo>
                  <a:cubicBezTo>
                    <a:pt x="722" y="464"/>
                    <a:pt x="722" y="464"/>
                    <a:pt x="722" y="464"/>
                  </a:cubicBezTo>
                  <a:cubicBezTo>
                    <a:pt x="58" y="74"/>
                    <a:pt x="58" y="74"/>
                    <a:pt x="58" y="74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4" y="16"/>
                    <a:pt x="1" y="8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44" y="85"/>
                    <a:pt x="44" y="85"/>
                    <a:pt x="44" y="85"/>
                  </a:cubicBezTo>
                  <a:cubicBezTo>
                    <a:pt x="708" y="475"/>
                    <a:pt x="708" y="475"/>
                    <a:pt x="708" y="475"/>
                  </a:cubicBezTo>
                  <a:cubicBezTo>
                    <a:pt x="737" y="458"/>
                    <a:pt x="737" y="458"/>
                    <a:pt x="737" y="458"/>
                  </a:cubicBezTo>
                  <a:cubicBezTo>
                    <a:pt x="878" y="541"/>
                    <a:pt x="878" y="541"/>
                    <a:pt x="878" y="541"/>
                  </a:cubicBezTo>
                  <a:cubicBezTo>
                    <a:pt x="904" y="555"/>
                    <a:pt x="933" y="563"/>
                    <a:pt x="961" y="563"/>
                  </a:cubicBezTo>
                  <a:cubicBezTo>
                    <a:pt x="1010" y="547"/>
                    <a:pt x="1010" y="547"/>
                    <a:pt x="1010" y="547"/>
                  </a:cubicBezTo>
                  <a:cubicBezTo>
                    <a:pt x="970" y="556"/>
                    <a:pt x="929" y="550"/>
                    <a:pt x="893" y="529"/>
                  </a:cubicBezTo>
                  <a:close/>
                </a:path>
              </a:pathLst>
            </a:custGeom>
            <a:solidFill>
              <a:srgbClr val="EEB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378" name="Freeform 745">
              <a:extLst>
                <a:ext uri="{FF2B5EF4-FFF2-40B4-BE49-F238E27FC236}">
                  <a16:creationId xmlns:a16="http://schemas.microsoft.com/office/drawing/2014/main" id="{65090633-65EF-5043-B107-C4926EF6684E}"/>
                </a:ext>
              </a:extLst>
            </p:cNvPr>
            <p:cNvSpPr>
              <a:spLocks/>
            </p:cNvSpPr>
            <p:nvPr/>
          </p:nvSpPr>
          <p:spPr bwMode="auto">
            <a:xfrm>
              <a:off x="5873808" y="5753293"/>
              <a:ext cx="244438" cy="223274"/>
            </a:xfrm>
            <a:custGeom>
              <a:avLst/>
              <a:gdLst>
                <a:gd name="T0" fmla="*/ 157 w 201"/>
                <a:gd name="T1" fmla="*/ 73 h 184"/>
                <a:gd name="T2" fmla="*/ 33 w 201"/>
                <a:gd name="T3" fmla="*/ 0 h 184"/>
                <a:gd name="T4" fmla="*/ 0 w 201"/>
                <a:gd name="T5" fmla="*/ 19 h 184"/>
                <a:gd name="T6" fmla="*/ 133 w 201"/>
                <a:gd name="T7" fmla="*/ 97 h 184"/>
                <a:gd name="T8" fmla="*/ 165 w 201"/>
                <a:gd name="T9" fmla="*/ 184 h 184"/>
                <a:gd name="T10" fmla="*/ 157 w 201"/>
                <a:gd name="T11" fmla="*/ 73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1" h="184">
                  <a:moveTo>
                    <a:pt x="157" y="73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65" y="116"/>
                    <a:pt x="175" y="153"/>
                    <a:pt x="165" y="184"/>
                  </a:cubicBezTo>
                  <a:cubicBezTo>
                    <a:pt x="201" y="155"/>
                    <a:pt x="199" y="97"/>
                    <a:pt x="157" y="73"/>
                  </a:cubicBezTo>
                  <a:close/>
                </a:path>
              </a:pathLst>
            </a:custGeom>
            <a:solidFill>
              <a:srgbClr val="7479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379" name="Freeform 746">
              <a:extLst>
                <a:ext uri="{FF2B5EF4-FFF2-40B4-BE49-F238E27FC236}">
                  <a16:creationId xmlns:a16="http://schemas.microsoft.com/office/drawing/2014/main" id="{2AB514CF-D526-0647-921F-6B048AF8B4DB}"/>
                </a:ext>
              </a:extLst>
            </p:cNvPr>
            <p:cNvSpPr>
              <a:spLocks/>
            </p:cNvSpPr>
            <p:nvPr/>
          </p:nvSpPr>
          <p:spPr bwMode="auto">
            <a:xfrm>
              <a:off x="5120391" y="5370236"/>
              <a:ext cx="228565" cy="135446"/>
            </a:xfrm>
            <a:custGeom>
              <a:avLst/>
              <a:gdLst>
                <a:gd name="T0" fmla="*/ 59 w 216"/>
                <a:gd name="T1" fmla="*/ 0 h 128"/>
                <a:gd name="T2" fmla="*/ 216 w 216"/>
                <a:gd name="T3" fmla="*/ 93 h 128"/>
                <a:gd name="T4" fmla="*/ 159 w 216"/>
                <a:gd name="T5" fmla="*/ 128 h 128"/>
                <a:gd name="T6" fmla="*/ 0 w 216"/>
                <a:gd name="T7" fmla="*/ 35 h 128"/>
                <a:gd name="T8" fmla="*/ 59 w 216"/>
                <a:gd name="T9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6" h="128">
                  <a:moveTo>
                    <a:pt x="59" y="0"/>
                  </a:moveTo>
                  <a:lnTo>
                    <a:pt x="216" y="93"/>
                  </a:lnTo>
                  <a:lnTo>
                    <a:pt x="159" y="128"/>
                  </a:lnTo>
                  <a:lnTo>
                    <a:pt x="0" y="35"/>
                  </a:lnTo>
                  <a:lnTo>
                    <a:pt x="59" y="0"/>
                  </a:lnTo>
                  <a:close/>
                </a:path>
              </a:pathLst>
            </a:custGeom>
            <a:solidFill>
              <a:srgbClr val="4677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380" name="Freeform 747">
              <a:extLst>
                <a:ext uri="{FF2B5EF4-FFF2-40B4-BE49-F238E27FC236}">
                  <a16:creationId xmlns:a16="http://schemas.microsoft.com/office/drawing/2014/main" id="{9BB1F17B-30CF-7145-9688-DEE2A23B4DD5}"/>
                </a:ext>
              </a:extLst>
            </p:cNvPr>
            <p:cNvSpPr>
              <a:spLocks/>
            </p:cNvSpPr>
            <p:nvPr/>
          </p:nvSpPr>
          <p:spPr bwMode="auto">
            <a:xfrm>
              <a:off x="5288640" y="5468646"/>
              <a:ext cx="60316" cy="112166"/>
            </a:xfrm>
            <a:custGeom>
              <a:avLst/>
              <a:gdLst>
                <a:gd name="T0" fmla="*/ 57 w 57"/>
                <a:gd name="T1" fmla="*/ 0 h 106"/>
                <a:gd name="T2" fmla="*/ 0 w 57"/>
                <a:gd name="T3" fmla="*/ 35 h 106"/>
                <a:gd name="T4" fmla="*/ 0 w 57"/>
                <a:gd name="T5" fmla="*/ 106 h 106"/>
                <a:gd name="T6" fmla="*/ 57 w 57"/>
                <a:gd name="T7" fmla="*/ 71 h 106"/>
                <a:gd name="T8" fmla="*/ 57 w 57"/>
                <a:gd name="T9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106">
                  <a:moveTo>
                    <a:pt x="57" y="0"/>
                  </a:moveTo>
                  <a:lnTo>
                    <a:pt x="0" y="35"/>
                  </a:lnTo>
                  <a:lnTo>
                    <a:pt x="0" y="106"/>
                  </a:lnTo>
                  <a:lnTo>
                    <a:pt x="57" y="71"/>
                  </a:lnTo>
                  <a:lnTo>
                    <a:pt x="57" y="0"/>
                  </a:lnTo>
                  <a:close/>
                </a:path>
              </a:pathLst>
            </a:custGeom>
            <a:solidFill>
              <a:srgbClr val="3C62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381" name="Freeform 748">
              <a:extLst>
                <a:ext uri="{FF2B5EF4-FFF2-40B4-BE49-F238E27FC236}">
                  <a16:creationId xmlns:a16="http://schemas.microsoft.com/office/drawing/2014/main" id="{35D8350F-7FBC-E84A-A602-05E7E2E0D4AC}"/>
                </a:ext>
              </a:extLst>
            </p:cNvPr>
            <p:cNvSpPr>
              <a:spLocks/>
            </p:cNvSpPr>
            <p:nvPr/>
          </p:nvSpPr>
          <p:spPr bwMode="auto">
            <a:xfrm>
              <a:off x="5120391" y="5407272"/>
              <a:ext cx="168249" cy="173540"/>
            </a:xfrm>
            <a:custGeom>
              <a:avLst/>
              <a:gdLst>
                <a:gd name="T0" fmla="*/ 159 w 159"/>
                <a:gd name="T1" fmla="*/ 93 h 164"/>
                <a:gd name="T2" fmla="*/ 159 w 159"/>
                <a:gd name="T3" fmla="*/ 164 h 164"/>
                <a:gd name="T4" fmla="*/ 0 w 159"/>
                <a:gd name="T5" fmla="*/ 71 h 164"/>
                <a:gd name="T6" fmla="*/ 0 w 159"/>
                <a:gd name="T7" fmla="*/ 0 h 164"/>
                <a:gd name="T8" fmla="*/ 159 w 159"/>
                <a:gd name="T9" fmla="*/ 93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9" h="164">
                  <a:moveTo>
                    <a:pt x="159" y="93"/>
                  </a:moveTo>
                  <a:lnTo>
                    <a:pt x="159" y="164"/>
                  </a:lnTo>
                  <a:lnTo>
                    <a:pt x="0" y="71"/>
                  </a:lnTo>
                  <a:lnTo>
                    <a:pt x="0" y="0"/>
                  </a:lnTo>
                  <a:lnTo>
                    <a:pt x="159" y="93"/>
                  </a:lnTo>
                  <a:close/>
                </a:path>
              </a:pathLst>
            </a:custGeom>
            <a:solidFill>
              <a:srgbClr val="5995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382" name="Freeform 749">
              <a:extLst>
                <a:ext uri="{FF2B5EF4-FFF2-40B4-BE49-F238E27FC236}">
                  <a16:creationId xmlns:a16="http://schemas.microsoft.com/office/drawing/2014/main" id="{2659BCF6-E8F1-324B-91EA-C58FB9602A36}"/>
                </a:ext>
              </a:extLst>
            </p:cNvPr>
            <p:cNvSpPr>
              <a:spLocks/>
            </p:cNvSpPr>
            <p:nvPr/>
          </p:nvSpPr>
          <p:spPr bwMode="auto">
            <a:xfrm>
              <a:off x="5126740" y="5416796"/>
              <a:ext cx="2116" cy="65607"/>
            </a:xfrm>
            <a:custGeom>
              <a:avLst/>
              <a:gdLst>
                <a:gd name="T0" fmla="*/ 0 w 2"/>
                <a:gd name="T1" fmla="*/ 60 h 62"/>
                <a:gd name="T2" fmla="*/ 2 w 2"/>
                <a:gd name="T3" fmla="*/ 62 h 62"/>
                <a:gd name="T4" fmla="*/ 2 w 2"/>
                <a:gd name="T5" fmla="*/ 1 h 62"/>
                <a:gd name="T6" fmla="*/ 0 w 2"/>
                <a:gd name="T7" fmla="*/ 0 h 62"/>
                <a:gd name="T8" fmla="*/ 0 w 2"/>
                <a:gd name="T9" fmla="*/ 6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62">
                  <a:moveTo>
                    <a:pt x="0" y="60"/>
                  </a:moveTo>
                  <a:lnTo>
                    <a:pt x="2" y="62"/>
                  </a:lnTo>
                  <a:lnTo>
                    <a:pt x="2" y="1"/>
                  </a:lnTo>
                  <a:lnTo>
                    <a:pt x="0" y="0"/>
                  </a:lnTo>
                  <a:lnTo>
                    <a:pt x="0" y="60"/>
                  </a:lnTo>
                  <a:close/>
                </a:path>
              </a:pathLst>
            </a:custGeom>
            <a:solidFill>
              <a:srgbClr val="2B46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383" name="Freeform 750">
              <a:extLst>
                <a:ext uri="{FF2B5EF4-FFF2-40B4-BE49-F238E27FC236}">
                  <a16:creationId xmlns:a16="http://schemas.microsoft.com/office/drawing/2014/main" id="{B94C3057-0149-2F49-A078-FD592C6FF0C7}"/>
                </a:ext>
              </a:extLst>
            </p:cNvPr>
            <p:cNvSpPr>
              <a:spLocks/>
            </p:cNvSpPr>
            <p:nvPr/>
          </p:nvSpPr>
          <p:spPr bwMode="auto">
            <a:xfrm>
              <a:off x="5134148" y="5419970"/>
              <a:ext cx="2116" cy="65607"/>
            </a:xfrm>
            <a:custGeom>
              <a:avLst/>
              <a:gdLst>
                <a:gd name="T0" fmla="*/ 0 w 2"/>
                <a:gd name="T1" fmla="*/ 61 h 62"/>
                <a:gd name="T2" fmla="*/ 2 w 2"/>
                <a:gd name="T3" fmla="*/ 62 h 62"/>
                <a:gd name="T4" fmla="*/ 2 w 2"/>
                <a:gd name="T5" fmla="*/ 3 h 62"/>
                <a:gd name="T6" fmla="*/ 0 w 2"/>
                <a:gd name="T7" fmla="*/ 0 h 62"/>
                <a:gd name="T8" fmla="*/ 0 w 2"/>
                <a:gd name="T9" fmla="*/ 6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62">
                  <a:moveTo>
                    <a:pt x="0" y="61"/>
                  </a:moveTo>
                  <a:lnTo>
                    <a:pt x="2" y="62"/>
                  </a:lnTo>
                  <a:lnTo>
                    <a:pt x="2" y="3"/>
                  </a:lnTo>
                  <a:lnTo>
                    <a:pt x="0" y="0"/>
                  </a:lnTo>
                  <a:lnTo>
                    <a:pt x="0" y="61"/>
                  </a:lnTo>
                  <a:close/>
                </a:path>
              </a:pathLst>
            </a:custGeom>
            <a:solidFill>
              <a:srgbClr val="2B46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384" name="Freeform 751">
              <a:extLst>
                <a:ext uri="{FF2B5EF4-FFF2-40B4-BE49-F238E27FC236}">
                  <a16:creationId xmlns:a16="http://schemas.microsoft.com/office/drawing/2014/main" id="{B40A30CF-180F-F74E-A091-A1EF5314EBDF}"/>
                </a:ext>
              </a:extLst>
            </p:cNvPr>
            <p:cNvSpPr>
              <a:spLocks/>
            </p:cNvSpPr>
            <p:nvPr/>
          </p:nvSpPr>
          <p:spPr bwMode="auto">
            <a:xfrm>
              <a:off x="5141554" y="5425261"/>
              <a:ext cx="3175" cy="65607"/>
            </a:xfrm>
            <a:custGeom>
              <a:avLst/>
              <a:gdLst>
                <a:gd name="T0" fmla="*/ 0 w 3"/>
                <a:gd name="T1" fmla="*/ 61 h 62"/>
                <a:gd name="T2" fmla="*/ 3 w 3"/>
                <a:gd name="T3" fmla="*/ 62 h 62"/>
                <a:gd name="T4" fmla="*/ 3 w 3"/>
                <a:gd name="T5" fmla="*/ 2 h 62"/>
                <a:gd name="T6" fmla="*/ 0 w 3"/>
                <a:gd name="T7" fmla="*/ 0 h 62"/>
                <a:gd name="T8" fmla="*/ 0 w 3"/>
                <a:gd name="T9" fmla="*/ 6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62">
                  <a:moveTo>
                    <a:pt x="0" y="61"/>
                  </a:moveTo>
                  <a:lnTo>
                    <a:pt x="3" y="62"/>
                  </a:lnTo>
                  <a:lnTo>
                    <a:pt x="3" y="2"/>
                  </a:lnTo>
                  <a:lnTo>
                    <a:pt x="0" y="0"/>
                  </a:lnTo>
                  <a:lnTo>
                    <a:pt x="0" y="61"/>
                  </a:lnTo>
                  <a:close/>
                </a:path>
              </a:pathLst>
            </a:custGeom>
            <a:solidFill>
              <a:srgbClr val="2B46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385" name="Freeform 752">
              <a:extLst>
                <a:ext uri="{FF2B5EF4-FFF2-40B4-BE49-F238E27FC236}">
                  <a16:creationId xmlns:a16="http://schemas.microsoft.com/office/drawing/2014/main" id="{5EECED09-9F96-F34D-88CA-E92DC3D15549}"/>
                </a:ext>
              </a:extLst>
            </p:cNvPr>
            <p:cNvSpPr>
              <a:spLocks/>
            </p:cNvSpPr>
            <p:nvPr/>
          </p:nvSpPr>
          <p:spPr bwMode="auto">
            <a:xfrm>
              <a:off x="5150020" y="5430552"/>
              <a:ext cx="2116" cy="65607"/>
            </a:xfrm>
            <a:custGeom>
              <a:avLst/>
              <a:gdLst>
                <a:gd name="T0" fmla="*/ 0 w 2"/>
                <a:gd name="T1" fmla="*/ 59 h 62"/>
                <a:gd name="T2" fmla="*/ 2 w 2"/>
                <a:gd name="T3" fmla="*/ 62 h 62"/>
                <a:gd name="T4" fmla="*/ 2 w 2"/>
                <a:gd name="T5" fmla="*/ 1 h 62"/>
                <a:gd name="T6" fmla="*/ 0 w 2"/>
                <a:gd name="T7" fmla="*/ 0 h 62"/>
                <a:gd name="T8" fmla="*/ 0 w 2"/>
                <a:gd name="T9" fmla="*/ 59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62">
                  <a:moveTo>
                    <a:pt x="0" y="59"/>
                  </a:moveTo>
                  <a:lnTo>
                    <a:pt x="2" y="62"/>
                  </a:lnTo>
                  <a:lnTo>
                    <a:pt x="2" y="1"/>
                  </a:lnTo>
                  <a:lnTo>
                    <a:pt x="0" y="0"/>
                  </a:lnTo>
                  <a:lnTo>
                    <a:pt x="0" y="59"/>
                  </a:lnTo>
                  <a:close/>
                </a:path>
              </a:pathLst>
            </a:custGeom>
            <a:solidFill>
              <a:srgbClr val="2B46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386" name="Freeform 753">
              <a:extLst>
                <a:ext uri="{FF2B5EF4-FFF2-40B4-BE49-F238E27FC236}">
                  <a16:creationId xmlns:a16="http://schemas.microsoft.com/office/drawing/2014/main" id="{09E2566F-258D-7C4C-A8DA-9E888945732F}"/>
                </a:ext>
              </a:extLst>
            </p:cNvPr>
            <p:cNvSpPr>
              <a:spLocks/>
            </p:cNvSpPr>
            <p:nvPr/>
          </p:nvSpPr>
          <p:spPr bwMode="auto">
            <a:xfrm>
              <a:off x="5157428" y="5434785"/>
              <a:ext cx="2116" cy="65607"/>
            </a:xfrm>
            <a:custGeom>
              <a:avLst/>
              <a:gdLst>
                <a:gd name="T0" fmla="*/ 0 w 2"/>
                <a:gd name="T1" fmla="*/ 60 h 62"/>
                <a:gd name="T2" fmla="*/ 2 w 2"/>
                <a:gd name="T3" fmla="*/ 62 h 62"/>
                <a:gd name="T4" fmla="*/ 2 w 2"/>
                <a:gd name="T5" fmla="*/ 1 h 62"/>
                <a:gd name="T6" fmla="*/ 0 w 2"/>
                <a:gd name="T7" fmla="*/ 0 h 62"/>
                <a:gd name="T8" fmla="*/ 0 w 2"/>
                <a:gd name="T9" fmla="*/ 6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62">
                  <a:moveTo>
                    <a:pt x="0" y="60"/>
                  </a:moveTo>
                  <a:lnTo>
                    <a:pt x="2" y="62"/>
                  </a:lnTo>
                  <a:lnTo>
                    <a:pt x="2" y="1"/>
                  </a:lnTo>
                  <a:lnTo>
                    <a:pt x="0" y="0"/>
                  </a:lnTo>
                  <a:lnTo>
                    <a:pt x="0" y="60"/>
                  </a:lnTo>
                  <a:close/>
                </a:path>
              </a:pathLst>
            </a:custGeom>
            <a:solidFill>
              <a:srgbClr val="2B46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387" name="Freeform 754">
              <a:extLst>
                <a:ext uri="{FF2B5EF4-FFF2-40B4-BE49-F238E27FC236}">
                  <a16:creationId xmlns:a16="http://schemas.microsoft.com/office/drawing/2014/main" id="{9367B51E-2AF5-494B-B03D-ED711A353B9B}"/>
                </a:ext>
              </a:extLst>
            </p:cNvPr>
            <p:cNvSpPr>
              <a:spLocks/>
            </p:cNvSpPr>
            <p:nvPr/>
          </p:nvSpPr>
          <p:spPr bwMode="auto">
            <a:xfrm>
              <a:off x="5163776" y="5439017"/>
              <a:ext cx="4233" cy="65607"/>
            </a:xfrm>
            <a:custGeom>
              <a:avLst/>
              <a:gdLst>
                <a:gd name="T0" fmla="*/ 0 w 4"/>
                <a:gd name="T1" fmla="*/ 60 h 62"/>
                <a:gd name="T2" fmla="*/ 4 w 4"/>
                <a:gd name="T3" fmla="*/ 62 h 62"/>
                <a:gd name="T4" fmla="*/ 4 w 4"/>
                <a:gd name="T5" fmla="*/ 2 h 62"/>
                <a:gd name="T6" fmla="*/ 0 w 4"/>
                <a:gd name="T7" fmla="*/ 0 h 62"/>
                <a:gd name="T8" fmla="*/ 0 w 4"/>
                <a:gd name="T9" fmla="*/ 6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62">
                  <a:moveTo>
                    <a:pt x="0" y="60"/>
                  </a:moveTo>
                  <a:lnTo>
                    <a:pt x="4" y="62"/>
                  </a:lnTo>
                  <a:lnTo>
                    <a:pt x="4" y="2"/>
                  </a:lnTo>
                  <a:lnTo>
                    <a:pt x="0" y="0"/>
                  </a:lnTo>
                  <a:lnTo>
                    <a:pt x="0" y="60"/>
                  </a:lnTo>
                  <a:close/>
                </a:path>
              </a:pathLst>
            </a:custGeom>
            <a:solidFill>
              <a:srgbClr val="2B46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388" name="Freeform 755">
              <a:extLst>
                <a:ext uri="{FF2B5EF4-FFF2-40B4-BE49-F238E27FC236}">
                  <a16:creationId xmlns:a16="http://schemas.microsoft.com/office/drawing/2014/main" id="{4AADB10B-4E33-A247-963D-12E7C207E146}"/>
                </a:ext>
              </a:extLst>
            </p:cNvPr>
            <p:cNvSpPr>
              <a:spLocks/>
            </p:cNvSpPr>
            <p:nvPr/>
          </p:nvSpPr>
          <p:spPr bwMode="auto">
            <a:xfrm>
              <a:off x="5171183" y="5443250"/>
              <a:ext cx="4233" cy="65607"/>
            </a:xfrm>
            <a:custGeom>
              <a:avLst/>
              <a:gdLst>
                <a:gd name="T0" fmla="*/ 0 w 4"/>
                <a:gd name="T1" fmla="*/ 61 h 62"/>
                <a:gd name="T2" fmla="*/ 4 w 4"/>
                <a:gd name="T3" fmla="*/ 62 h 62"/>
                <a:gd name="T4" fmla="*/ 4 w 4"/>
                <a:gd name="T5" fmla="*/ 1 h 62"/>
                <a:gd name="T6" fmla="*/ 0 w 4"/>
                <a:gd name="T7" fmla="*/ 0 h 62"/>
                <a:gd name="T8" fmla="*/ 0 w 4"/>
                <a:gd name="T9" fmla="*/ 6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62">
                  <a:moveTo>
                    <a:pt x="0" y="61"/>
                  </a:moveTo>
                  <a:lnTo>
                    <a:pt x="4" y="62"/>
                  </a:lnTo>
                  <a:lnTo>
                    <a:pt x="4" y="1"/>
                  </a:lnTo>
                  <a:lnTo>
                    <a:pt x="0" y="0"/>
                  </a:lnTo>
                  <a:lnTo>
                    <a:pt x="0" y="61"/>
                  </a:lnTo>
                  <a:close/>
                </a:path>
              </a:pathLst>
            </a:custGeom>
            <a:solidFill>
              <a:srgbClr val="2B46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389" name="Freeform 756">
              <a:extLst>
                <a:ext uri="{FF2B5EF4-FFF2-40B4-BE49-F238E27FC236}">
                  <a16:creationId xmlns:a16="http://schemas.microsoft.com/office/drawing/2014/main" id="{46593272-E7C9-E944-B339-56126CA715E1}"/>
                </a:ext>
              </a:extLst>
            </p:cNvPr>
            <p:cNvSpPr>
              <a:spLocks/>
            </p:cNvSpPr>
            <p:nvPr/>
          </p:nvSpPr>
          <p:spPr bwMode="auto">
            <a:xfrm>
              <a:off x="5179649" y="5448541"/>
              <a:ext cx="3175" cy="65607"/>
            </a:xfrm>
            <a:custGeom>
              <a:avLst/>
              <a:gdLst>
                <a:gd name="T0" fmla="*/ 0 w 3"/>
                <a:gd name="T1" fmla="*/ 59 h 62"/>
                <a:gd name="T2" fmla="*/ 3 w 3"/>
                <a:gd name="T3" fmla="*/ 62 h 62"/>
                <a:gd name="T4" fmla="*/ 3 w 3"/>
                <a:gd name="T5" fmla="*/ 1 h 62"/>
                <a:gd name="T6" fmla="*/ 0 w 3"/>
                <a:gd name="T7" fmla="*/ 0 h 62"/>
                <a:gd name="T8" fmla="*/ 0 w 3"/>
                <a:gd name="T9" fmla="*/ 59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62">
                  <a:moveTo>
                    <a:pt x="0" y="59"/>
                  </a:moveTo>
                  <a:lnTo>
                    <a:pt x="3" y="62"/>
                  </a:lnTo>
                  <a:lnTo>
                    <a:pt x="3" y="1"/>
                  </a:lnTo>
                  <a:lnTo>
                    <a:pt x="0" y="0"/>
                  </a:lnTo>
                  <a:lnTo>
                    <a:pt x="0" y="59"/>
                  </a:lnTo>
                  <a:close/>
                </a:path>
              </a:pathLst>
            </a:custGeom>
            <a:solidFill>
              <a:srgbClr val="2B46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390" name="Freeform 757">
              <a:extLst>
                <a:ext uri="{FF2B5EF4-FFF2-40B4-BE49-F238E27FC236}">
                  <a16:creationId xmlns:a16="http://schemas.microsoft.com/office/drawing/2014/main" id="{13B9CF12-0B9B-5945-A713-F51204253AA0}"/>
                </a:ext>
              </a:extLst>
            </p:cNvPr>
            <p:cNvSpPr>
              <a:spLocks/>
            </p:cNvSpPr>
            <p:nvPr/>
          </p:nvSpPr>
          <p:spPr bwMode="auto">
            <a:xfrm>
              <a:off x="5187056" y="5451716"/>
              <a:ext cx="4233" cy="66664"/>
            </a:xfrm>
            <a:custGeom>
              <a:avLst/>
              <a:gdLst>
                <a:gd name="T0" fmla="*/ 0 w 4"/>
                <a:gd name="T1" fmla="*/ 61 h 63"/>
                <a:gd name="T2" fmla="*/ 4 w 4"/>
                <a:gd name="T3" fmla="*/ 63 h 63"/>
                <a:gd name="T4" fmla="*/ 4 w 4"/>
                <a:gd name="T5" fmla="*/ 3 h 63"/>
                <a:gd name="T6" fmla="*/ 0 w 4"/>
                <a:gd name="T7" fmla="*/ 0 h 63"/>
                <a:gd name="T8" fmla="*/ 0 w 4"/>
                <a:gd name="T9" fmla="*/ 6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63">
                  <a:moveTo>
                    <a:pt x="0" y="61"/>
                  </a:moveTo>
                  <a:lnTo>
                    <a:pt x="4" y="63"/>
                  </a:lnTo>
                  <a:lnTo>
                    <a:pt x="4" y="3"/>
                  </a:lnTo>
                  <a:lnTo>
                    <a:pt x="0" y="0"/>
                  </a:lnTo>
                  <a:lnTo>
                    <a:pt x="0" y="61"/>
                  </a:lnTo>
                  <a:close/>
                </a:path>
              </a:pathLst>
            </a:custGeom>
            <a:solidFill>
              <a:srgbClr val="2B46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391" name="Freeform 758">
              <a:extLst>
                <a:ext uri="{FF2B5EF4-FFF2-40B4-BE49-F238E27FC236}">
                  <a16:creationId xmlns:a16="http://schemas.microsoft.com/office/drawing/2014/main" id="{3D7B038A-B4EA-594C-BC1A-9BEC383AC4F6}"/>
                </a:ext>
              </a:extLst>
            </p:cNvPr>
            <p:cNvSpPr>
              <a:spLocks/>
            </p:cNvSpPr>
            <p:nvPr/>
          </p:nvSpPr>
          <p:spPr bwMode="auto">
            <a:xfrm>
              <a:off x="5194462" y="5457006"/>
              <a:ext cx="4233" cy="65607"/>
            </a:xfrm>
            <a:custGeom>
              <a:avLst/>
              <a:gdLst>
                <a:gd name="T0" fmla="*/ 0 w 4"/>
                <a:gd name="T1" fmla="*/ 61 h 62"/>
                <a:gd name="T2" fmla="*/ 4 w 4"/>
                <a:gd name="T3" fmla="*/ 62 h 62"/>
                <a:gd name="T4" fmla="*/ 4 w 4"/>
                <a:gd name="T5" fmla="*/ 2 h 62"/>
                <a:gd name="T6" fmla="*/ 0 w 4"/>
                <a:gd name="T7" fmla="*/ 0 h 62"/>
                <a:gd name="T8" fmla="*/ 0 w 4"/>
                <a:gd name="T9" fmla="*/ 6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62">
                  <a:moveTo>
                    <a:pt x="0" y="61"/>
                  </a:moveTo>
                  <a:lnTo>
                    <a:pt x="4" y="62"/>
                  </a:lnTo>
                  <a:lnTo>
                    <a:pt x="4" y="2"/>
                  </a:lnTo>
                  <a:lnTo>
                    <a:pt x="0" y="0"/>
                  </a:lnTo>
                  <a:lnTo>
                    <a:pt x="0" y="61"/>
                  </a:lnTo>
                  <a:close/>
                </a:path>
              </a:pathLst>
            </a:custGeom>
            <a:solidFill>
              <a:srgbClr val="2B46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392" name="Freeform 759">
              <a:extLst>
                <a:ext uri="{FF2B5EF4-FFF2-40B4-BE49-F238E27FC236}">
                  <a16:creationId xmlns:a16="http://schemas.microsoft.com/office/drawing/2014/main" id="{BB7F21AE-6CD2-924D-9C2F-D3CF494DB825}"/>
                </a:ext>
              </a:extLst>
            </p:cNvPr>
            <p:cNvSpPr>
              <a:spLocks/>
            </p:cNvSpPr>
            <p:nvPr/>
          </p:nvSpPr>
          <p:spPr bwMode="auto">
            <a:xfrm>
              <a:off x="5202929" y="5461239"/>
              <a:ext cx="2116" cy="65607"/>
            </a:xfrm>
            <a:custGeom>
              <a:avLst/>
              <a:gdLst>
                <a:gd name="T0" fmla="*/ 0 w 2"/>
                <a:gd name="T1" fmla="*/ 61 h 62"/>
                <a:gd name="T2" fmla="*/ 2 w 2"/>
                <a:gd name="T3" fmla="*/ 62 h 62"/>
                <a:gd name="T4" fmla="*/ 2 w 2"/>
                <a:gd name="T5" fmla="*/ 2 h 62"/>
                <a:gd name="T6" fmla="*/ 0 w 2"/>
                <a:gd name="T7" fmla="*/ 0 h 62"/>
                <a:gd name="T8" fmla="*/ 0 w 2"/>
                <a:gd name="T9" fmla="*/ 6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62">
                  <a:moveTo>
                    <a:pt x="0" y="61"/>
                  </a:moveTo>
                  <a:lnTo>
                    <a:pt x="2" y="62"/>
                  </a:lnTo>
                  <a:lnTo>
                    <a:pt x="2" y="2"/>
                  </a:lnTo>
                  <a:lnTo>
                    <a:pt x="0" y="0"/>
                  </a:lnTo>
                  <a:lnTo>
                    <a:pt x="0" y="61"/>
                  </a:lnTo>
                  <a:close/>
                </a:path>
              </a:pathLst>
            </a:custGeom>
            <a:solidFill>
              <a:srgbClr val="2B46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393" name="Freeform 760">
              <a:extLst>
                <a:ext uri="{FF2B5EF4-FFF2-40B4-BE49-F238E27FC236}">
                  <a16:creationId xmlns:a16="http://schemas.microsoft.com/office/drawing/2014/main" id="{78D43494-4500-9343-8789-2547C584F3D3}"/>
                </a:ext>
              </a:extLst>
            </p:cNvPr>
            <p:cNvSpPr>
              <a:spLocks/>
            </p:cNvSpPr>
            <p:nvPr/>
          </p:nvSpPr>
          <p:spPr bwMode="auto">
            <a:xfrm>
              <a:off x="5210336" y="5466530"/>
              <a:ext cx="3175" cy="65607"/>
            </a:xfrm>
            <a:custGeom>
              <a:avLst/>
              <a:gdLst>
                <a:gd name="T0" fmla="*/ 0 w 3"/>
                <a:gd name="T1" fmla="*/ 60 h 62"/>
                <a:gd name="T2" fmla="*/ 3 w 3"/>
                <a:gd name="T3" fmla="*/ 62 h 62"/>
                <a:gd name="T4" fmla="*/ 3 w 3"/>
                <a:gd name="T5" fmla="*/ 1 h 62"/>
                <a:gd name="T6" fmla="*/ 0 w 3"/>
                <a:gd name="T7" fmla="*/ 0 h 62"/>
                <a:gd name="T8" fmla="*/ 0 w 3"/>
                <a:gd name="T9" fmla="*/ 6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62">
                  <a:moveTo>
                    <a:pt x="0" y="60"/>
                  </a:moveTo>
                  <a:lnTo>
                    <a:pt x="3" y="62"/>
                  </a:lnTo>
                  <a:lnTo>
                    <a:pt x="3" y="1"/>
                  </a:lnTo>
                  <a:lnTo>
                    <a:pt x="0" y="0"/>
                  </a:lnTo>
                  <a:lnTo>
                    <a:pt x="0" y="60"/>
                  </a:lnTo>
                  <a:close/>
                </a:path>
              </a:pathLst>
            </a:custGeom>
            <a:solidFill>
              <a:srgbClr val="2B46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394" name="Freeform 761">
              <a:extLst>
                <a:ext uri="{FF2B5EF4-FFF2-40B4-BE49-F238E27FC236}">
                  <a16:creationId xmlns:a16="http://schemas.microsoft.com/office/drawing/2014/main" id="{780A3DA1-7CC1-2A41-B604-B60DB6EBF214}"/>
                </a:ext>
              </a:extLst>
            </p:cNvPr>
            <p:cNvSpPr>
              <a:spLocks/>
            </p:cNvSpPr>
            <p:nvPr/>
          </p:nvSpPr>
          <p:spPr bwMode="auto">
            <a:xfrm>
              <a:off x="5217743" y="5469704"/>
              <a:ext cx="3175" cy="67723"/>
            </a:xfrm>
            <a:custGeom>
              <a:avLst/>
              <a:gdLst>
                <a:gd name="T0" fmla="*/ 0 w 3"/>
                <a:gd name="T1" fmla="*/ 61 h 64"/>
                <a:gd name="T2" fmla="*/ 3 w 3"/>
                <a:gd name="T3" fmla="*/ 64 h 64"/>
                <a:gd name="T4" fmla="*/ 3 w 3"/>
                <a:gd name="T5" fmla="*/ 3 h 64"/>
                <a:gd name="T6" fmla="*/ 0 w 3"/>
                <a:gd name="T7" fmla="*/ 0 h 64"/>
                <a:gd name="T8" fmla="*/ 0 w 3"/>
                <a:gd name="T9" fmla="*/ 61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64">
                  <a:moveTo>
                    <a:pt x="0" y="61"/>
                  </a:moveTo>
                  <a:lnTo>
                    <a:pt x="3" y="64"/>
                  </a:lnTo>
                  <a:lnTo>
                    <a:pt x="3" y="3"/>
                  </a:lnTo>
                  <a:lnTo>
                    <a:pt x="0" y="0"/>
                  </a:lnTo>
                  <a:lnTo>
                    <a:pt x="0" y="61"/>
                  </a:lnTo>
                  <a:close/>
                </a:path>
              </a:pathLst>
            </a:custGeom>
            <a:solidFill>
              <a:srgbClr val="2B46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395" name="Freeform 762">
              <a:extLst>
                <a:ext uri="{FF2B5EF4-FFF2-40B4-BE49-F238E27FC236}">
                  <a16:creationId xmlns:a16="http://schemas.microsoft.com/office/drawing/2014/main" id="{04F946A2-E1E5-4E40-B178-B0F9A5DDB609}"/>
                </a:ext>
              </a:extLst>
            </p:cNvPr>
            <p:cNvSpPr>
              <a:spLocks/>
            </p:cNvSpPr>
            <p:nvPr/>
          </p:nvSpPr>
          <p:spPr bwMode="auto">
            <a:xfrm>
              <a:off x="5226208" y="5474995"/>
              <a:ext cx="2116" cy="65607"/>
            </a:xfrm>
            <a:custGeom>
              <a:avLst/>
              <a:gdLst>
                <a:gd name="T0" fmla="*/ 0 w 2"/>
                <a:gd name="T1" fmla="*/ 61 h 62"/>
                <a:gd name="T2" fmla="*/ 2 w 2"/>
                <a:gd name="T3" fmla="*/ 62 h 62"/>
                <a:gd name="T4" fmla="*/ 2 w 2"/>
                <a:gd name="T5" fmla="*/ 2 h 62"/>
                <a:gd name="T6" fmla="*/ 0 w 2"/>
                <a:gd name="T7" fmla="*/ 0 h 62"/>
                <a:gd name="T8" fmla="*/ 0 w 2"/>
                <a:gd name="T9" fmla="*/ 6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62">
                  <a:moveTo>
                    <a:pt x="0" y="61"/>
                  </a:moveTo>
                  <a:lnTo>
                    <a:pt x="2" y="62"/>
                  </a:lnTo>
                  <a:lnTo>
                    <a:pt x="2" y="2"/>
                  </a:lnTo>
                  <a:lnTo>
                    <a:pt x="0" y="0"/>
                  </a:lnTo>
                  <a:lnTo>
                    <a:pt x="0" y="61"/>
                  </a:lnTo>
                  <a:close/>
                </a:path>
              </a:pathLst>
            </a:custGeom>
            <a:solidFill>
              <a:srgbClr val="2B46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396" name="Freeform 763">
              <a:extLst>
                <a:ext uri="{FF2B5EF4-FFF2-40B4-BE49-F238E27FC236}">
                  <a16:creationId xmlns:a16="http://schemas.microsoft.com/office/drawing/2014/main" id="{F927A878-967B-C548-AC5C-4069A906A2A7}"/>
                </a:ext>
              </a:extLst>
            </p:cNvPr>
            <p:cNvSpPr>
              <a:spLocks/>
            </p:cNvSpPr>
            <p:nvPr/>
          </p:nvSpPr>
          <p:spPr bwMode="auto">
            <a:xfrm>
              <a:off x="5233616" y="5480286"/>
              <a:ext cx="2116" cy="65607"/>
            </a:xfrm>
            <a:custGeom>
              <a:avLst/>
              <a:gdLst>
                <a:gd name="T0" fmla="*/ 0 w 2"/>
                <a:gd name="T1" fmla="*/ 60 h 62"/>
                <a:gd name="T2" fmla="*/ 2 w 2"/>
                <a:gd name="T3" fmla="*/ 62 h 62"/>
                <a:gd name="T4" fmla="*/ 2 w 2"/>
                <a:gd name="T5" fmla="*/ 1 h 62"/>
                <a:gd name="T6" fmla="*/ 0 w 2"/>
                <a:gd name="T7" fmla="*/ 0 h 62"/>
                <a:gd name="T8" fmla="*/ 0 w 2"/>
                <a:gd name="T9" fmla="*/ 6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62">
                  <a:moveTo>
                    <a:pt x="0" y="60"/>
                  </a:moveTo>
                  <a:lnTo>
                    <a:pt x="2" y="62"/>
                  </a:lnTo>
                  <a:lnTo>
                    <a:pt x="2" y="1"/>
                  </a:lnTo>
                  <a:lnTo>
                    <a:pt x="0" y="0"/>
                  </a:lnTo>
                  <a:lnTo>
                    <a:pt x="0" y="60"/>
                  </a:lnTo>
                  <a:close/>
                </a:path>
              </a:pathLst>
            </a:custGeom>
            <a:solidFill>
              <a:srgbClr val="2B46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397" name="Freeform 764">
              <a:extLst>
                <a:ext uri="{FF2B5EF4-FFF2-40B4-BE49-F238E27FC236}">
                  <a16:creationId xmlns:a16="http://schemas.microsoft.com/office/drawing/2014/main" id="{A99AFF94-8BF4-704F-AA6B-C8CB58E32ACF}"/>
                </a:ext>
              </a:extLst>
            </p:cNvPr>
            <p:cNvSpPr>
              <a:spLocks/>
            </p:cNvSpPr>
            <p:nvPr/>
          </p:nvSpPr>
          <p:spPr bwMode="auto">
            <a:xfrm>
              <a:off x="5241022" y="5484518"/>
              <a:ext cx="3175" cy="65607"/>
            </a:xfrm>
            <a:custGeom>
              <a:avLst/>
              <a:gdLst>
                <a:gd name="T0" fmla="*/ 0 w 3"/>
                <a:gd name="T1" fmla="*/ 60 h 62"/>
                <a:gd name="T2" fmla="*/ 3 w 3"/>
                <a:gd name="T3" fmla="*/ 62 h 62"/>
                <a:gd name="T4" fmla="*/ 3 w 3"/>
                <a:gd name="T5" fmla="*/ 1 h 62"/>
                <a:gd name="T6" fmla="*/ 0 w 3"/>
                <a:gd name="T7" fmla="*/ 0 h 62"/>
                <a:gd name="T8" fmla="*/ 0 w 3"/>
                <a:gd name="T9" fmla="*/ 6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62">
                  <a:moveTo>
                    <a:pt x="0" y="60"/>
                  </a:moveTo>
                  <a:lnTo>
                    <a:pt x="3" y="62"/>
                  </a:lnTo>
                  <a:lnTo>
                    <a:pt x="3" y="1"/>
                  </a:lnTo>
                  <a:lnTo>
                    <a:pt x="0" y="0"/>
                  </a:lnTo>
                  <a:lnTo>
                    <a:pt x="0" y="60"/>
                  </a:lnTo>
                  <a:close/>
                </a:path>
              </a:pathLst>
            </a:custGeom>
            <a:solidFill>
              <a:srgbClr val="2B46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398" name="Freeform 765">
              <a:extLst>
                <a:ext uri="{FF2B5EF4-FFF2-40B4-BE49-F238E27FC236}">
                  <a16:creationId xmlns:a16="http://schemas.microsoft.com/office/drawing/2014/main" id="{7E341466-7413-D047-9BD5-6B68355C6749}"/>
                </a:ext>
              </a:extLst>
            </p:cNvPr>
            <p:cNvSpPr>
              <a:spLocks/>
            </p:cNvSpPr>
            <p:nvPr/>
          </p:nvSpPr>
          <p:spPr bwMode="auto">
            <a:xfrm>
              <a:off x="5249488" y="5488751"/>
              <a:ext cx="2116" cy="65607"/>
            </a:xfrm>
            <a:custGeom>
              <a:avLst/>
              <a:gdLst>
                <a:gd name="T0" fmla="*/ 0 w 2"/>
                <a:gd name="T1" fmla="*/ 60 h 62"/>
                <a:gd name="T2" fmla="*/ 2 w 2"/>
                <a:gd name="T3" fmla="*/ 62 h 62"/>
                <a:gd name="T4" fmla="*/ 2 w 2"/>
                <a:gd name="T5" fmla="*/ 2 h 62"/>
                <a:gd name="T6" fmla="*/ 0 w 2"/>
                <a:gd name="T7" fmla="*/ 0 h 62"/>
                <a:gd name="T8" fmla="*/ 0 w 2"/>
                <a:gd name="T9" fmla="*/ 6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62">
                  <a:moveTo>
                    <a:pt x="0" y="60"/>
                  </a:moveTo>
                  <a:lnTo>
                    <a:pt x="2" y="62"/>
                  </a:lnTo>
                  <a:lnTo>
                    <a:pt x="2" y="2"/>
                  </a:lnTo>
                  <a:lnTo>
                    <a:pt x="0" y="0"/>
                  </a:lnTo>
                  <a:lnTo>
                    <a:pt x="0" y="60"/>
                  </a:lnTo>
                  <a:close/>
                </a:path>
              </a:pathLst>
            </a:custGeom>
            <a:solidFill>
              <a:srgbClr val="2B46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399" name="Freeform 766">
              <a:extLst>
                <a:ext uri="{FF2B5EF4-FFF2-40B4-BE49-F238E27FC236}">
                  <a16:creationId xmlns:a16="http://schemas.microsoft.com/office/drawing/2014/main" id="{373A8E52-BFF0-7E40-8683-D12AE956C967}"/>
                </a:ext>
              </a:extLst>
            </p:cNvPr>
            <p:cNvSpPr>
              <a:spLocks/>
            </p:cNvSpPr>
            <p:nvPr/>
          </p:nvSpPr>
          <p:spPr bwMode="auto">
            <a:xfrm>
              <a:off x="5256896" y="5492984"/>
              <a:ext cx="2116" cy="65607"/>
            </a:xfrm>
            <a:custGeom>
              <a:avLst/>
              <a:gdLst>
                <a:gd name="T0" fmla="*/ 0 w 2"/>
                <a:gd name="T1" fmla="*/ 61 h 62"/>
                <a:gd name="T2" fmla="*/ 2 w 2"/>
                <a:gd name="T3" fmla="*/ 62 h 62"/>
                <a:gd name="T4" fmla="*/ 2 w 2"/>
                <a:gd name="T5" fmla="*/ 1 h 62"/>
                <a:gd name="T6" fmla="*/ 0 w 2"/>
                <a:gd name="T7" fmla="*/ 0 h 62"/>
                <a:gd name="T8" fmla="*/ 0 w 2"/>
                <a:gd name="T9" fmla="*/ 6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62">
                  <a:moveTo>
                    <a:pt x="0" y="61"/>
                  </a:moveTo>
                  <a:lnTo>
                    <a:pt x="2" y="62"/>
                  </a:lnTo>
                  <a:lnTo>
                    <a:pt x="2" y="1"/>
                  </a:lnTo>
                  <a:lnTo>
                    <a:pt x="0" y="0"/>
                  </a:lnTo>
                  <a:lnTo>
                    <a:pt x="0" y="61"/>
                  </a:lnTo>
                  <a:close/>
                </a:path>
              </a:pathLst>
            </a:custGeom>
            <a:solidFill>
              <a:srgbClr val="2B46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400" name="Freeform 767">
              <a:extLst>
                <a:ext uri="{FF2B5EF4-FFF2-40B4-BE49-F238E27FC236}">
                  <a16:creationId xmlns:a16="http://schemas.microsoft.com/office/drawing/2014/main" id="{E30A6225-CD38-A54C-A0E2-9E6C87F4508F}"/>
                </a:ext>
              </a:extLst>
            </p:cNvPr>
            <p:cNvSpPr>
              <a:spLocks/>
            </p:cNvSpPr>
            <p:nvPr/>
          </p:nvSpPr>
          <p:spPr bwMode="auto">
            <a:xfrm>
              <a:off x="5264302" y="5498275"/>
              <a:ext cx="3175" cy="65607"/>
            </a:xfrm>
            <a:custGeom>
              <a:avLst/>
              <a:gdLst>
                <a:gd name="T0" fmla="*/ 0 w 3"/>
                <a:gd name="T1" fmla="*/ 59 h 62"/>
                <a:gd name="T2" fmla="*/ 3 w 3"/>
                <a:gd name="T3" fmla="*/ 62 h 62"/>
                <a:gd name="T4" fmla="*/ 3 w 3"/>
                <a:gd name="T5" fmla="*/ 1 h 62"/>
                <a:gd name="T6" fmla="*/ 0 w 3"/>
                <a:gd name="T7" fmla="*/ 0 h 62"/>
                <a:gd name="T8" fmla="*/ 0 w 3"/>
                <a:gd name="T9" fmla="*/ 59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62">
                  <a:moveTo>
                    <a:pt x="0" y="59"/>
                  </a:moveTo>
                  <a:lnTo>
                    <a:pt x="3" y="62"/>
                  </a:lnTo>
                  <a:lnTo>
                    <a:pt x="3" y="1"/>
                  </a:lnTo>
                  <a:lnTo>
                    <a:pt x="0" y="0"/>
                  </a:lnTo>
                  <a:lnTo>
                    <a:pt x="0" y="59"/>
                  </a:lnTo>
                  <a:close/>
                </a:path>
              </a:pathLst>
            </a:custGeom>
            <a:solidFill>
              <a:srgbClr val="2B46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401" name="Freeform 768">
              <a:extLst>
                <a:ext uri="{FF2B5EF4-FFF2-40B4-BE49-F238E27FC236}">
                  <a16:creationId xmlns:a16="http://schemas.microsoft.com/office/drawing/2014/main" id="{ED708A5F-9F42-9044-BCD8-1759C0480122}"/>
                </a:ext>
              </a:extLst>
            </p:cNvPr>
            <p:cNvSpPr>
              <a:spLocks/>
            </p:cNvSpPr>
            <p:nvPr/>
          </p:nvSpPr>
          <p:spPr bwMode="auto">
            <a:xfrm>
              <a:off x="5272768" y="5501449"/>
              <a:ext cx="2116" cy="66664"/>
            </a:xfrm>
            <a:custGeom>
              <a:avLst/>
              <a:gdLst>
                <a:gd name="T0" fmla="*/ 0 w 2"/>
                <a:gd name="T1" fmla="*/ 61 h 63"/>
                <a:gd name="T2" fmla="*/ 2 w 2"/>
                <a:gd name="T3" fmla="*/ 63 h 63"/>
                <a:gd name="T4" fmla="*/ 2 w 2"/>
                <a:gd name="T5" fmla="*/ 3 h 63"/>
                <a:gd name="T6" fmla="*/ 0 w 2"/>
                <a:gd name="T7" fmla="*/ 0 h 63"/>
                <a:gd name="T8" fmla="*/ 0 w 2"/>
                <a:gd name="T9" fmla="*/ 6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63">
                  <a:moveTo>
                    <a:pt x="0" y="61"/>
                  </a:moveTo>
                  <a:lnTo>
                    <a:pt x="2" y="63"/>
                  </a:lnTo>
                  <a:lnTo>
                    <a:pt x="2" y="3"/>
                  </a:lnTo>
                  <a:lnTo>
                    <a:pt x="0" y="0"/>
                  </a:lnTo>
                  <a:lnTo>
                    <a:pt x="0" y="61"/>
                  </a:lnTo>
                  <a:close/>
                </a:path>
              </a:pathLst>
            </a:custGeom>
            <a:solidFill>
              <a:srgbClr val="2B46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402" name="Freeform 769">
              <a:extLst>
                <a:ext uri="{FF2B5EF4-FFF2-40B4-BE49-F238E27FC236}">
                  <a16:creationId xmlns:a16="http://schemas.microsoft.com/office/drawing/2014/main" id="{087A5FCC-5CE4-A44E-BD9F-6AB455A60F24}"/>
                </a:ext>
              </a:extLst>
            </p:cNvPr>
            <p:cNvSpPr>
              <a:spLocks/>
            </p:cNvSpPr>
            <p:nvPr/>
          </p:nvSpPr>
          <p:spPr bwMode="auto">
            <a:xfrm>
              <a:off x="5279117" y="5506740"/>
              <a:ext cx="3175" cy="65607"/>
            </a:xfrm>
            <a:custGeom>
              <a:avLst/>
              <a:gdLst>
                <a:gd name="T0" fmla="*/ 0 w 3"/>
                <a:gd name="T1" fmla="*/ 0 h 62"/>
                <a:gd name="T2" fmla="*/ 0 w 3"/>
                <a:gd name="T3" fmla="*/ 61 h 62"/>
                <a:gd name="T4" fmla="*/ 3 w 3"/>
                <a:gd name="T5" fmla="*/ 62 h 62"/>
                <a:gd name="T6" fmla="*/ 3 w 3"/>
                <a:gd name="T7" fmla="*/ 2 h 62"/>
                <a:gd name="T8" fmla="*/ 0 w 3"/>
                <a:gd name="T9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62">
                  <a:moveTo>
                    <a:pt x="0" y="0"/>
                  </a:moveTo>
                  <a:lnTo>
                    <a:pt x="0" y="61"/>
                  </a:lnTo>
                  <a:lnTo>
                    <a:pt x="3" y="62"/>
                  </a:lnTo>
                  <a:lnTo>
                    <a:pt x="3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B46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403" name="Freeform 770">
              <a:extLst>
                <a:ext uri="{FF2B5EF4-FFF2-40B4-BE49-F238E27FC236}">
                  <a16:creationId xmlns:a16="http://schemas.microsoft.com/office/drawing/2014/main" id="{9E957CFB-D640-D440-97A1-5F4031FC0D38}"/>
                </a:ext>
              </a:extLst>
            </p:cNvPr>
            <p:cNvSpPr>
              <a:spLocks/>
            </p:cNvSpPr>
            <p:nvPr/>
          </p:nvSpPr>
          <p:spPr bwMode="auto">
            <a:xfrm>
              <a:off x="5292873" y="5505682"/>
              <a:ext cx="4233" cy="66664"/>
            </a:xfrm>
            <a:custGeom>
              <a:avLst/>
              <a:gdLst>
                <a:gd name="T0" fmla="*/ 0 w 4"/>
                <a:gd name="T1" fmla="*/ 63 h 63"/>
                <a:gd name="T2" fmla="*/ 4 w 4"/>
                <a:gd name="T3" fmla="*/ 60 h 63"/>
                <a:gd name="T4" fmla="*/ 4 w 4"/>
                <a:gd name="T5" fmla="*/ 0 h 63"/>
                <a:gd name="T6" fmla="*/ 0 w 4"/>
                <a:gd name="T7" fmla="*/ 2 h 63"/>
                <a:gd name="T8" fmla="*/ 0 w 4"/>
                <a:gd name="T9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63">
                  <a:moveTo>
                    <a:pt x="0" y="63"/>
                  </a:moveTo>
                  <a:lnTo>
                    <a:pt x="4" y="60"/>
                  </a:lnTo>
                  <a:lnTo>
                    <a:pt x="4" y="0"/>
                  </a:lnTo>
                  <a:lnTo>
                    <a:pt x="0" y="2"/>
                  </a:lnTo>
                  <a:lnTo>
                    <a:pt x="0" y="63"/>
                  </a:lnTo>
                  <a:close/>
                </a:path>
              </a:pathLst>
            </a:custGeom>
            <a:solidFill>
              <a:srgbClr val="2B46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404" name="Freeform 771">
              <a:extLst>
                <a:ext uri="{FF2B5EF4-FFF2-40B4-BE49-F238E27FC236}">
                  <a16:creationId xmlns:a16="http://schemas.microsoft.com/office/drawing/2014/main" id="{6DE67A42-3A86-674A-981F-98FB1299EE13}"/>
                </a:ext>
              </a:extLst>
            </p:cNvPr>
            <p:cNvSpPr>
              <a:spLocks/>
            </p:cNvSpPr>
            <p:nvPr/>
          </p:nvSpPr>
          <p:spPr bwMode="auto">
            <a:xfrm>
              <a:off x="5300280" y="5501449"/>
              <a:ext cx="2116" cy="65607"/>
            </a:xfrm>
            <a:custGeom>
              <a:avLst/>
              <a:gdLst>
                <a:gd name="T0" fmla="*/ 0 w 2"/>
                <a:gd name="T1" fmla="*/ 62 h 62"/>
                <a:gd name="T2" fmla="*/ 2 w 2"/>
                <a:gd name="T3" fmla="*/ 61 h 62"/>
                <a:gd name="T4" fmla="*/ 2 w 2"/>
                <a:gd name="T5" fmla="*/ 0 h 62"/>
                <a:gd name="T6" fmla="*/ 0 w 2"/>
                <a:gd name="T7" fmla="*/ 3 h 62"/>
                <a:gd name="T8" fmla="*/ 0 w 2"/>
                <a:gd name="T9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62">
                  <a:moveTo>
                    <a:pt x="0" y="62"/>
                  </a:moveTo>
                  <a:lnTo>
                    <a:pt x="2" y="61"/>
                  </a:lnTo>
                  <a:lnTo>
                    <a:pt x="2" y="0"/>
                  </a:lnTo>
                  <a:lnTo>
                    <a:pt x="0" y="3"/>
                  </a:lnTo>
                  <a:lnTo>
                    <a:pt x="0" y="62"/>
                  </a:lnTo>
                  <a:close/>
                </a:path>
              </a:pathLst>
            </a:custGeom>
            <a:solidFill>
              <a:srgbClr val="2B46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405" name="Freeform 772">
              <a:extLst>
                <a:ext uri="{FF2B5EF4-FFF2-40B4-BE49-F238E27FC236}">
                  <a16:creationId xmlns:a16="http://schemas.microsoft.com/office/drawing/2014/main" id="{59782FD0-7DDC-A64F-860B-273DEAEBEB20}"/>
                </a:ext>
              </a:extLst>
            </p:cNvPr>
            <p:cNvSpPr>
              <a:spLocks/>
            </p:cNvSpPr>
            <p:nvPr/>
          </p:nvSpPr>
          <p:spPr bwMode="auto">
            <a:xfrm>
              <a:off x="5307688" y="5498275"/>
              <a:ext cx="2116" cy="65607"/>
            </a:xfrm>
            <a:custGeom>
              <a:avLst/>
              <a:gdLst>
                <a:gd name="T0" fmla="*/ 0 w 2"/>
                <a:gd name="T1" fmla="*/ 62 h 62"/>
                <a:gd name="T2" fmla="*/ 2 w 2"/>
                <a:gd name="T3" fmla="*/ 59 h 62"/>
                <a:gd name="T4" fmla="*/ 2 w 2"/>
                <a:gd name="T5" fmla="*/ 0 h 62"/>
                <a:gd name="T6" fmla="*/ 0 w 2"/>
                <a:gd name="T7" fmla="*/ 1 h 62"/>
                <a:gd name="T8" fmla="*/ 0 w 2"/>
                <a:gd name="T9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62">
                  <a:moveTo>
                    <a:pt x="0" y="62"/>
                  </a:moveTo>
                  <a:lnTo>
                    <a:pt x="2" y="59"/>
                  </a:lnTo>
                  <a:lnTo>
                    <a:pt x="2" y="0"/>
                  </a:lnTo>
                  <a:lnTo>
                    <a:pt x="0" y="1"/>
                  </a:lnTo>
                  <a:lnTo>
                    <a:pt x="0" y="62"/>
                  </a:lnTo>
                  <a:close/>
                </a:path>
              </a:pathLst>
            </a:custGeom>
            <a:solidFill>
              <a:srgbClr val="2B46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406" name="Freeform 773">
              <a:extLst>
                <a:ext uri="{FF2B5EF4-FFF2-40B4-BE49-F238E27FC236}">
                  <a16:creationId xmlns:a16="http://schemas.microsoft.com/office/drawing/2014/main" id="{4CFB3C57-EBB6-CC48-8571-15FF90DADE6F}"/>
                </a:ext>
              </a:extLst>
            </p:cNvPr>
            <p:cNvSpPr>
              <a:spLocks/>
            </p:cNvSpPr>
            <p:nvPr/>
          </p:nvSpPr>
          <p:spPr bwMode="auto">
            <a:xfrm>
              <a:off x="5315095" y="5492984"/>
              <a:ext cx="2116" cy="65607"/>
            </a:xfrm>
            <a:custGeom>
              <a:avLst/>
              <a:gdLst>
                <a:gd name="T0" fmla="*/ 0 w 2"/>
                <a:gd name="T1" fmla="*/ 62 h 62"/>
                <a:gd name="T2" fmla="*/ 2 w 2"/>
                <a:gd name="T3" fmla="*/ 61 h 62"/>
                <a:gd name="T4" fmla="*/ 2 w 2"/>
                <a:gd name="T5" fmla="*/ 0 h 62"/>
                <a:gd name="T6" fmla="*/ 0 w 2"/>
                <a:gd name="T7" fmla="*/ 3 h 62"/>
                <a:gd name="T8" fmla="*/ 0 w 2"/>
                <a:gd name="T9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62">
                  <a:moveTo>
                    <a:pt x="0" y="62"/>
                  </a:moveTo>
                  <a:lnTo>
                    <a:pt x="2" y="61"/>
                  </a:lnTo>
                  <a:lnTo>
                    <a:pt x="2" y="0"/>
                  </a:lnTo>
                  <a:lnTo>
                    <a:pt x="0" y="3"/>
                  </a:lnTo>
                  <a:lnTo>
                    <a:pt x="0" y="62"/>
                  </a:lnTo>
                  <a:close/>
                </a:path>
              </a:pathLst>
            </a:custGeom>
            <a:solidFill>
              <a:srgbClr val="2B46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407" name="Freeform 774">
              <a:extLst>
                <a:ext uri="{FF2B5EF4-FFF2-40B4-BE49-F238E27FC236}">
                  <a16:creationId xmlns:a16="http://schemas.microsoft.com/office/drawing/2014/main" id="{835685C8-6474-FD49-BB75-59F968E5D792}"/>
                </a:ext>
              </a:extLst>
            </p:cNvPr>
            <p:cNvSpPr>
              <a:spLocks/>
            </p:cNvSpPr>
            <p:nvPr/>
          </p:nvSpPr>
          <p:spPr bwMode="auto">
            <a:xfrm>
              <a:off x="5321443" y="5489810"/>
              <a:ext cx="3175" cy="65607"/>
            </a:xfrm>
            <a:custGeom>
              <a:avLst/>
              <a:gdLst>
                <a:gd name="T0" fmla="*/ 0 w 3"/>
                <a:gd name="T1" fmla="*/ 62 h 62"/>
                <a:gd name="T2" fmla="*/ 3 w 3"/>
                <a:gd name="T3" fmla="*/ 61 h 62"/>
                <a:gd name="T4" fmla="*/ 3 w 3"/>
                <a:gd name="T5" fmla="*/ 0 h 62"/>
                <a:gd name="T6" fmla="*/ 0 w 3"/>
                <a:gd name="T7" fmla="*/ 1 h 62"/>
                <a:gd name="T8" fmla="*/ 0 w 3"/>
                <a:gd name="T9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62">
                  <a:moveTo>
                    <a:pt x="0" y="62"/>
                  </a:moveTo>
                  <a:lnTo>
                    <a:pt x="3" y="61"/>
                  </a:lnTo>
                  <a:lnTo>
                    <a:pt x="3" y="0"/>
                  </a:lnTo>
                  <a:lnTo>
                    <a:pt x="0" y="1"/>
                  </a:lnTo>
                  <a:lnTo>
                    <a:pt x="0" y="62"/>
                  </a:lnTo>
                  <a:close/>
                </a:path>
              </a:pathLst>
            </a:custGeom>
            <a:solidFill>
              <a:srgbClr val="2B46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408" name="Freeform 775">
              <a:extLst>
                <a:ext uri="{FF2B5EF4-FFF2-40B4-BE49-F238E27FC236}">
                  <a16:creationId xmlns:a16="http://schemas.microsoft.com/office/drawing/2014/main" id="{E1BE35C9-0D87-EA46-BF67-DDABEA09865E}"/>
                </a:ext>
              </a:extLst>
            </p:cNvPr>
            <p:cNvSpPr>
              <a:spLocks/>
            </p:cNvSpPr>
            <p:nvPr/>
          </p:nvSpPr>
          <p:spPr bwMode="auto">
            <a:xfrm>
              <a:off x="5327792" y="5484518"/>
              <a:ext cx="4233" cy="66664"/>
            </a:xfrm>
            <a:custGeom>
              <a:avLst/>
              <a:gdLst>
                <a:gd name="T0" fmla="*/ 0 w 4"/>
                <a:gd name="T1" fmla="*/ 63 h 63"/>
                <a:gd name="T2" fmla="*/ 4 w 4"/>
                <a:gd name="T3" fmla="*/ 61 h 63"/>
                <a:gd name="T4" fmla="*/ 4 w 4"/>
                <a:gd name="T5" fmla="*/ 0 h 63"/>
                <a:gd name="T6" fmla="*/ 0 w 4"/>
                <a:gd name="T7" fmla="*/ 3 h 63"/>
                <a:gd name="T8" fmla="*/ 0 w 4"/>
                <a:gd name="T9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63">
                  <a:moveTo>
                    <a:pt x="0" y="63"/>
                  </a:moveTo>
                  <a:lnTo>
                    <a:pt x="4" y="61"/>
                  </a:lnTo>
                  <a:lnTo>
                    <a:pt x="4" y="0"/>
                  </a:lnTo>
                  <a:lnTo>
                    <a:pt x="0" y="3"/>
                  </a:lnTo>
                  <a:lnTo>
                    <a:pt x="0" y="63"/>
                  </a:lnTo>
                  <a:close/>
                </a:path>
              </a:pathLst>
            </a:custGeom>
            <a:solidFill>
              <a:srgbClr val="2B46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409" name="Freeform 776">
              <a:extLst>
                <a:ext uri="{FF2B5EF4-FFF2-40B4-BE49-F238E27FC236}">
                  <a16:creationId xmlns:a16="http://schemas.microsoft.com/office/drawing/2014/main" id="{DFCF38F6-9DFD-1047-A01E-ECDA78158E1B}"/>
                </a:ext>
              </a:extLst>
            </p:cNvPr>
            <p:cNvSpPr>
              <a:spLocks/>
            </p:cNvSpPr>
            <p:nvPr/>
          </p:nvSpPr>
          <p:spPr bwMode="auto">
            <a:xfrm>
              <a:off x="5335200" y="5481344"/>
              <a:ext cx="3175" cy="65607"/>
            </a:xfrm>
            <a:custGeom>
              <a:avLst/>
              <a:gdLst>
                <a:gd name="T0" fmla="*/ 0 w 3"/>
                <a:gd name="T1" fmla="*/ 62 h 62"/>
                <a:gd name="T2" fmla="*/ 3 w 3"/>
                <a:gd name="T3" fmla="*/ 61 h 62"/>
                <a:gd name="T4" fmla="*/ 3 w 3"/>
                <a:gd name="T5" fmla="*/ 0 h 62"/>
                <a:gd name="T6" fmla="*/ 0 w 3"/>
                <a:gd name="T7" fmla="*/ 1 h 62"/>
                <a:gd name="T8" fmla="*/ 0 w 3"/>
                <a:gd name="T9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62">
                  <a:moveTo>
                    <a:pt x="0" y="62"/>
                  </a:moveTo>
                  <a:lnTo>
                    <a:pt x="3" y="61"/>
                  </a:lnTo>
                  <a:lnTo>
                    <a:pt x="3" y="0"/>
                  </a:lnTo>
                  <a:lnTo>
                    <a:pt x="0" y="1"/>
                  </a:lnTo>
                  <a:lnTo>
                    <a:pt x="0" y="62"/>
                  </a:lnTo>
                  <a:close/>
                </a:path>
              </a:pathLst>
            </a:custGeom>
            <a:solidFill>
              <a:srgbClr val="2B46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410" name="Freeform 777">
              <a:extLst>
                <a:ext uri="{FF2B5EF4-FFF2-40B4-BE49-F238E27FC236}">
                  <a16:creationId xmlns:a16="http://schemas.microsoft.com/office/drawing/2014/main" id="{4C0F9C7E-2246-5C4E-87EC-73E0E20F46BF}"/>
                </a:ext>
              </a:extLst>
            </p:cNvPr>
            <p:cNvSpPr>
              <a:spLocks/>
            </p:cNvSpPr>
            <p:nvPr/>
          </p:nvSpPr>
          <p:spPr bwMode="auto">
            <a:xfrm>
              <a:off x="5342607" y="5477112"/>
              <a:ext cx="2116" cy="65607"/>
            </a:xfrm>
            <a:custGeom>
              <a:avLst/>
              <a:gdLst>
                <a:gd name="T0" fmla="*/ 0 w 2"/>
                <a:gd name="T1" fmla="*/ 1 h 62"/>
                <a:gd name="T2" fmla="*/ 0 w 2"/>
                <a:gd name="T3" fmla="*/ 62 h 62"/>
                <a:gd name="T4" fmla="*/ 2 w 2"/>
                <a:gd name="T5" fmla="*/ 60 h 62"/>
                <a:gd name="T6" fmla="*/ 2 w 2"/>
                <a:gd name="T7" fmla="*/ 0 h 62"/>
                <a:gd name="T8" fmla="*/ 0 w 2"/>
                <a:gd name="T9" fmla="*/ 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62">
                  <a:moveTo>
                    <a:pt x="0" y="1"/>
                  </a:moveTo>
                  <a:lnTo>
                    <a:pt x="0" y="62"/>
                  </a:lnTo>
                  <a:lnTo>
                    <a:pt x="2" y="60"/>
                  </a:lnTo>
                  <a:lnTo>
                    <a:pt x="2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2B46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411" name="Freeform 778">
              <a:extLst>
                <a:ext uri="{FF2B5EF4-FFF2-40B4-BE49-F238E27FC236}">
                  <a16:creationId xmlns:a16="http://schemas.microsoft.com/office/drawing/2014/main" id="{09A87C08-5EAC-2A45-9133-9AA00A04AB71}"/>
                </a:ext>
              </a:extLst>
            </p:cNvPr>
            <p:cNvSpPr>
              <a:spLocks/>
            </p:cNvSpPr>
            <p:nvPr/>
          </p:nvSpPr>
          <p:spPr bwMode="auto">
            <a:xfrm>
              <a:off x="5034679" y="5423145"/>
              <a:ext cx="229623" cy="134387"/>
            </a:xfrm>
            <a:custGeom>
              <a:avLst/>
              <a:gdLst>
                <a:gd name="T0" fmla="*/ 58 w 217"/>
                <a:gd name="T1" fmla="*/ 0 h 127"/>
                <a:gd name="T2" fmla="*/ 217 w 217"/>
                <a:gd name="T3" fmla="*/ 93 h 127"/>
                <a:gd name="T4" fmla="*/ 158 w 217"/>
                <a:gd name="T5" fmla="*/ 127 h 127"/>
                <a:gd name="T6" fmla="*/ 0 w 217"/>
                <a:gd name="T7" fmla="*/ 34 h 127"/>
                <a:gd name="T8" fmla="*/ 58 w 217"/>
                <a:gd name="T9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7" h="127">
                  <a:moveTo>
                    <a:pt x="58" y="0"/>
                  </a:moveTo>
                  <a:lnTo>
                    <a:pt x="217" y="93"/>
                  </a:lnTo>
                  <a:lnTo>
                    <a:pt x="158" y="127"/>
                  </a:lnTo>
                  <a:lnTo>
                    <a:pt x="0" y="34"/>
                  </a:lnTo>
                  <a:lnTo>
                    <a:pt x="58" y="0"/>
                  </a:lnTo>
                  <a:close/>
                </a:path>
              </a:pathLst>
            </a:custGeom>
            <a:solidFill>
              <a:srgbClr val="D5DA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412" name="Freeform 779">
              <a:extLst>
                <a:ext uri="{FF2B5EF4-FFF2-40B4-BE49-F238E27FC236}">
                  <a16:creationId xmlns:a16="http://schemas.microsoft.com/office/drawing/2014/main" id="{BC0C7285-9AC8-6240-B33A-38BE5F505A34}"/>
                </a:ext>
              </a:extLst>
            </p:cNvPr>
            <p:cNvSpPr>
              <a:spLocks/>
            </p:cNvSpPr>
            <p:nvPr/>
          </p:nvSpPr>
          <p:spPr bwMode="auto">
            <a:xfrm>
              <a:off x="5201871" y="5521555"/>
              <a:ext cx="62432" cy="111108"/>
            </a:xfrm>
            <a:custGeom>
              <a:avLst/>
              <a:gdLst>
                <a:gd name="T0" fmla="*/ 59 w 59"/>
                <a:gd name="T1" fmla="*/ 0 h 105"/>
                <a:gd name="T2" fmla="*/ 0 w 59"/>
                <a:gd name="T3" fmla="*/ 34 h 105"/>
                <a:gd name="T4" fmla="*/ 0 w 59"/>
                <a:gd name="T5" fmla="*/ 105 h 105"/>
                <a:gd name="T6" fmla="*/ 59 w 59"/>
                <a:gd name="T7" fmla="*/ 71 h 105"/>
                <a:gd name="T8" fmla="*/ 59 w 59"/>
                <a:gd name="T9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105">
                  <a:moveTo>
                    <a:pt x="59" y="0"/>
                  </a:moveTo>
                  <a:lnTo>
                    <a:pt x="0" y="34"/>
                  </a:lnTo>
                  <a:lnTo>
                    <a:pt x="0" y="105"/>
                  </a:lnTo>
                  <a:lnTo>
                    <a:pt x="59" y="71"/>
                  </a:lnTo>
                  <a:lnTo>
                    <a:pt x="59" y="0"/>
                  </a:lnTo>
                  <a:close/>
                </a:path>
              </a:pathLst>
            </a:custGeom>
            <a:solidFill>
              <a:srgbClr val="B2BA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413" name="Freeform 780">
              <a:extLst>
                <a:ext uri="{FF2B5EF4-FFF2-40B4-BE49-F238E27FC236}">
                  <a16:creationId xmlns:a16="http://schemas.microsoft.com/office/drawing/2014/main" id="{25C91160-6915-B648-983A-2A25FBC975F5}"/>
                </a:ext>
              </a:extLst>
            </p:cNvPr>
            <p:cNvSpPr>
              <a:spLocks/>
            </p:cNvSpPr>
            <p:nvPr/>
          </p:nvSpPr>
          <p:spPr bwMode="auto">
            <a:xfrm>
              <a:off x="5034680" y="5459122"/>
              <a:ext cx="167191" cy="173540"/>
            </a:xfrm>
            <a:custGeom>
              <a:avLst/>
              <a:gdLst>
                <a:gd name="T0" fmla="*/ 158 w 158"/>
                <a:gd name="T1" fmla="*/ 93 h 164"/>
                <a:gd name="T2" fmla="*/ 158 w 158"/>
                <a:gd name="T3" fmla="*/ 164 h 164"/>
                <a:gd name="T4" fmla="*/ 0 w 158"/>
                <a:gd name="T5" fmla="*/ 71 h 164"/>
                <a:gd name="T6" fmla="*/ 0 w 158"/>
                <a:gd name="T7" fmla="*/ 0 h 164"/>
                <a:gd name="T8" fmla="*/ 158 w 158"/>
                <a:gd name="T9" fmla="*/ 93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8" h="164">
                  <a:moveTo>
                    <a:pt x="158" y="93"/>
                  </a:moveTo>
                  <a:lnTo>
                    <a:pt x="158" y="164"/>
                  </a:lnTo>
                  <a:lnTo>
                    <a:pt x="0" y="71"/>
                  </a:lnTo>
                  <a:lnTo>
                    <a:pt x="0" y="0"/>
                  </a:lnTo>
                  <a:lnTo>
                    <a:pt x="158" y="93"/>
                  </a:lnTo>
                  <a:close/>
                </a:path>
              </a:pathLst>
            </a:custGeom>
            <a:solidFill>
              <a:srgbClr val="B2BA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414" name="Freeform 781">
              <a:extLst>
                <a:ext uri="{FF2B5EF4-FFF2-40B4-BE49-F238E27FC236}">
                  <a16:creationId xmlns:a16="http://schemas.microsoft.com/office/drawing/2014/main" id="{4C4DA9D8-02A8-9D44-8E01-C9E05B67F6AD}"/>
                </a:ext>
              </a:extLst>
            </p:cNvPr>
            <p:cNvSpPr>
              <a:spLocks/>
            </p:cNvSpPr>
            <p:nvPr/>
          </p:nvSpPr>
          <p:spPr bwMode="auto">
            <a:xfrm>
              <a:off x="5039970" y="5468646"/>
              <a:ext cx="3175" cy="65607"/>
            </a:xfrm>
            <a:custGeom>
              <a:avLst/>
              <a:gdLst>
                <a:gd name="T0" fmla="*/ 0 w 3"/>
                <a:gd name="T1" fmla="*/ 61 h 62"/>
                <a:gd name="T2" fmla="*/ 3 w 3"/>
                <a:gd name="T3" fmla="*/ 62 h 62"/>
                <a:gd name="T4" fmla="*/ 3 w 3"/>
                <a:gd name="T5" fmla="*/ 1 h 62"/>
                <a:gd name="T6" fmla="*/ 0 w 3"/>
                <a:gd name="T7" fmla="*/ 0 h 62"/>
                <a:gd name="T8" fmla="*/ 0 w 3"/>
                <a:gd name="T9" fmla="*/ 6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62">
                  <a:moveTo>
                    <a:pt x="0" y="61"/>
                  </a:moveTo>
                  <a:lnTo>
                    <a:pt x="3" y="62"/>
                  </a:lnTo>
                  <a:lnTo>
                    <a:pt x="3" y="1"/>
                  </a:lnTo>
                  <a:lnTo>
                    <a:pt x="0" y="0"/>
                  </a:lnTo>
                  <a:lnTo>
                    <a:pt x="0" y="61"/>
                  </a:lnTo>
                  <a:close/>
                </a:path>
              </a:pathLst>
            </a:custGeom>
            <a:solidFill>
              <a:srgbClr val="8086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415" name="Freeform 782">
              <a:extLst>
                <a:ext uri="{FF2B5EF4-FFF2-40B4-BE49-F238E27FC236}">
                  <a16:creationId xmlns:a16="http://schemas.microsoft.com/office/drawing/2014/main" id="{8163F612-7DB3-1843-82BA-D460C51793FE}"/>
                </a:ext>
              </a:extLst>
            </p:cNvPr>
            <p:cNvSpPr>
              <a:spLocks/>
            </p:cNvSpPr>
            <p:nvPr/>
          </p:nvSpPr>
          <p:spPr bwMode="auto">
            <a:xfrm>
              <a:off x="5047378" y="5473937"/>
              <a:ext cx="2116" cy="65607"/>
            </a:xfrm>
            <a:custGeom>
              <a:avLst/>
              <a:gdLst>
                <a:gd name="T0" fmla="*/ 0 w 2"/>
                <a:gd name="T1" fmla="*/ 60 h 62"/>
                <a:gd name="T2" fmla="*/ 2 w 2"/>
                <a:gd name="T3" fmla="*/ 62 h 62"/>
                <a:gd name="T4" fmla="*/ 2 w 2"/>
                <a:gd name="T5" fmla="*/ 1 h 62"/>
                <a:gd name="T6" fmla="*/ 0 w 2"/>
                <a:gd name="T7" fmla="*/ 0 h 62"/>
                <a:gd name="T8" fmla="*/ 0 w 2"/>
                <a:gd name="T9" fmla="*/ 6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62">
                  <a:moveTo>
                    <a:pt x="0" y="60"/>
                  </a:moveTo>
                  <a:lnTo>
                    <a:pt x="2" y="62"/>
                  </a:lnTo>
                  <a:lnTo>
                    <a:pt x="2" y="1"/>
                  </a:lnTo>
                  <a:lnTo>
                    <a:pt x="0" y="0"/>
                  </a:lnTo>
                  <a:lnTo>
                    <a:pt x="0" y="60"/>
                  </a:lnTo>
                  <a:close/>
                </a:path>
              </a:pathLst>
            </a:custGeom>
            <a:solidFill>
              <a:srgbClr val="8086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416" name="Freeform 783">
              <a:extLst>
                <a:ext uri="{FF2B5EF4-FFF2-40B4-BE49-F238E27FC236}">
                  <a16:creationId xmlns:a16="http://schemas.microsoft.com/office/drawing/2014/main" id="{C59EE66A-E25F-A843-B9F2-BB59D6B8EBBA}"/>
                </a:ext>
              </a:extLst>
            </p:cNvPr>
            <p:cNvSpPr>
              <a:spLocks/>
            </p:cNvSpPr>
            <p:nvPr/>
          </p:nvSpPr>
          <p:spPr bwMode="auto">
            <a:xfrm>
              <a:off x="5054784" y="5477112"/>
              <a:ext cx="4233" cy="65607"/>
            </a:xfrm>
            <a:custGeom>
              <a:avLst/>
              <a:gdLst>
                <a:gd name="T0" fmla="*/ 0 w 4"/>
                <a:gd name="T1" fmla="*/ 61 h 62"/>
                <a:gd name="T2" fmla="*/ 4 w 4"/>
                <a:gd name="T3" fmla="*/ 62 h 62"/>
                <a:gd name="T4" fmla="*/ 4 w 4"/>
                <a:gd name="T5" fmla="*/ 3 h 62"/>
                <a:gd name="T6" fmla="*/ 0 w 4"/>
                <a:gd name="T7" fmla="*/ 0 h 62"/>
                <a:gd name="T8" fmla="*/ 0 w 4"/>
                <a:gd name="T9" fmla="*/ 6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62">
                  <a:moveTo>
                    <a:pt x="0" y="61"/>
                  </a:moveTo>
                  <a:lnTo>
                    <a:pt x="4" y="62"/>
                  </a:lnTo>
                  <a:lnTo>
                    <a:pt x="4" y="3"/>
                  </a:lnTo>
                  <a:lnTo>
                    <a:pt x="0" y="0"/>
                  </a:lnTo>
                  <a:lnTo>
                    <a:pt x="0" y="61"/>
                  </a:lnTo>
                  <a:close/>
                </a:path>
              </a:pathLst>
            </a:custGeom>
            <a:solidFill>
              <a:srgbClr val="8086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417" name="Freeform 784">
              <a:extLst>
                <a:ext uri="{FF2B5EF4-FFF2-40B4-BE49-F238E27FC236}">
                  <a16:creationId xmlns:a16="http://schemas.microsoft.com/office/drawing/2014/main" id="{9697D3B4-BE18-CE46-BE5C-AC5ADF213572}"/>
                </a:ext>
              </a:extLst>
            </p:cNvPr>
            <p:cNvSpPr>
              <a:spLocks/>
            </p:cNvSpPr>
            <p:nvPr/>
          </p:nvSpPr>
          <p:spPr bwMode="auto">
            <a:xfrm>
              <a:off x="5063250" y="5482402"/>
              <a:ext cx="2116" cy="65607"/>
            </a:xfrm>
            <a:custGeom>
              <a:avLst/>
              <a:gdLst>
                <a:gd name="T0" fmla="*/ 0 w 2"/>
                <a:gd name="T1" fmla="*/ 61 h 62"/>
                <a:gd name="T2" fmla="*/ 2 w 2"/>
                <a:gd name="T3" fmla="*/ 62 h 62"/>
                <a:gd name="T4" fmla="*/ 2 w 2"/>
                <a:gd name="T5" fmla="*/ 2 h 62"/>
                <a:gd name="T6" fmla="*/ 0 w 2"/>
                <a:gd name="T7" fmla="*/ 0 h 62"/>
                <a:gd name="T8" fmla="*/ 0 w 2"/>
                <a:gd name="T9" fmla="*/ 6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62">
                  <a:moveTo>
                    <a:pt x="0" y="61"/>
                  </a:moveTo>
                  <a:lnTo>
                    <a:pt x="2" y="62"/>
                  </a:lnTo>
                  <a:lnTo>
                    <a:pt x="2" y="2"/>
                  </a:lnTo>
                  <a:lnTo>
                    <a:pt x="0" y="0"/>
                  </a:lnTo>
                  <a:lnTo>
                    <a:pt x="0" y="61"/>
                  </a:lnTo>
                  <a:close/>
                </a:path>
              </a:pathLst>
            </a:custGeom>
            <a:solidFill>
              <a:srgbClr val="8086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418" name="Freeform 785">
              <a:extLst>
                <a:ext uri="{FF2B5EF4-FFF2-40B4-BE49-F238E27FC236}">
                  <a16:creationId xmlns:a16="http://schemas.microsoft.com/office/drawing/2014/main" id="{C652B146-FA72-9748-995E-D90D92C5C162}"/>
                </a:ext>
              </a:extLst>
            </p:cNvPr>
            <p:cNvSpPr>
              <a:spLocks/>
            </p:cNvSpPr>
            <p:nvPr/>
          </p:nvSpPr>
          <p:spPr bwMode="auto">
            <a:xfrm>
              <a:off x="5070658" y="5487694"/>
              <a:ext cx="2116" cy="64548"/>
            </a:xfrm>
            <a:custGeom>
              <a:avLst/>
              <a:gdLst>
                <a:gd name="T0" fmla="*/ 0 w 2"/>
                <a:gd name="T1" fmla="*/ 59 h 61"/>
                <a:gd name="T2" fmla="*/ 2 w 2"/>
                <a:gd name="T3" fmla="*/ 61 h 61"/>
                <a:gd name="T4" fmla="*/ 2 w 2"/>
                <a:gd name="T5" fmla="*/ 1 h 61"/>
                <a:gd name="T6" fmla="*/ 0 w 2"/>
                <a:gd name="T7" fmla="*/ 0 h 61"/>
                <a:gd name="T8" fmla="*/ 0 w 2"/>
                <a:gd name="T9" fmla="*/ 59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61">
                  <a:moveTo>
                    <a:pt x="0" y="59"/>
                  </a:moveTo>
                  <a:lnTo>
                    <a:pt x="2" y="61"/>
                  </a:lnTo>
                  <a:lnTo>
                    <a:pt x="2" y="1"/>
                  </a:lnTo>
                  <a:lnTo>
                    <a:pt x="0" y="0"/>
                  </a:lnTo>
                  <a:lnTo>
                    <a:pt x="0" y="59"/>
                  </a:lnTo>
                  <a:close/>
                </a:path>
              </a:pathLst>
            </a:custGeom>
            <a:solidFill>
              <a:srgbClr val="8086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419" name="Freeform 786">
              <a:extLst>
                <a:ext uri="{FF2B5EF4-FFF2-40B4-BE49-F238E27FC236}">
                  <a16:creationId xmlns:a16="http://schemas.microsoft.com/office/drawing/2014/main" id="{0869269B-A859-3D4D-9F3A-D8FDF759041E}"/>
                </a:ext>
              </a:extLst>
            </p:cNvPr>
            <p:cNvSpPr>
              <a:spLocks/>
            </p:cNvSpPr>
            <p:nvPr/>
          </p:nvSpPr>
          <p:spPr bwMode="auto">
            <a:xfrm>
              <a:off x="5078064" y="5491926"/>
              <a:ext cx="3175" cy="65607"/>
            </a:xfrm>
            <a:custGeom>
              <a:avLst/>
              <a:gdLst>
                <a:gd name="T0" fmla="*/ 0 w 3"/>
                <a:gd name="T1" fmla="*/ 60 h 62"/>
                <a:gd name="T2" fmla="*/ 3 w 3"/>
                <a:gd name="T3" fmla="*/ 62 h 62"/>
                <a:gd name="T4" fmla="*/ 3 w 3"/>
                <a:gd name="T5" fmla="*/ 1 h 62"/>
                <a:gd name="T6" fmla="*/ 0 w 3"/>
                <a:gd name="T7" fmla="*/ 0 h 62"/>
                <a:gd name="T8" fmla="*/ 0 w 3"/>
                <a:gd name="T9" fmla="*/ 6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62">
                  <a:moveTo>
                    <a:pt x="0" y="60"/>
                  </a:moveTo>
                  <a:lnTo>
                    <a:pt x="3" y="62"/>
                  </a:lnTo>
                  <a:lnTo>
                    <a:pt x="3" y="1"/>
                  </a:lnTo>
                  <a:lnTo>
                    <a:pt x="0" y="0"/>
                  </a:lnTo>
                  <a:lnTo>
                    <a:pt x="0" y="60"/>
                  </a:lnTo>
                  <a:close/>
                </a:path>
              </a:pathLst>
            </a:custGeom>
            <a:solidFill>
              <a:srgbClr val="8086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420" name="Freeform 787">
              <a:extLst>
                <a:ext uri="{FF2B5EF4-FFF2-40B4-BE49-F238E27FC236}">
                  <a16:creationId xmlns:a16="http://schemas.microsoft.com/office/drawing/2014/main" id="{5D091524-A6F0-BD4E-A793-407980AD63E4}"/>
                </a:ext>
              </a:extLst>
            </p:cNvPr>
            <p:cNvSpPr>
              <a:spLocks/>
            </p:cNvSpPr>
            <p:nvPr/>
          </p:nvSpPr>
          <p:spPr bwMode="auto">
            <a:xfrm>
              <a:off x="5086530" y="5496159"/>
              <a:ext cx="2116" cy="64548"/>
            </a:xfrm>
            <a:custGeom>
              <a:avLst/>
              <a:gdLst>
                <a:gd name="T0" fmla="*/ 0 w 2"/>
                <a:gd name="T1" fmla="*/ 60 h 61"/>
                <a:gd name="T2" fmla="*/ 2 w 2"/>
                <a:gd name="T3" fmla="*/ 61 h 61"/>
                <a:gd name="T4" fmla="*/ 2 w 2"/>
                <a:gd name="T5" fmla="*/ 2 h 61"/>
                <a:gd name="T6" fmla="*/ 0 w 2"/>
                <a:gd name="T7" fmla="*/ 0 h 61"/>
                <a:gd name="T8" fmla="*/ 0 w 2"/>
                <a:gd name="T9" fmla="*/ 6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61">
                  <a:moveTo>
                    <a:pt x="0" y="60"/>
                  </a:moveTo>
                  <a:lnTo>
                    <a:pt x="2" y="61"/>
                  </a:lnTo>
                  <a:lnTo>
                    <a:pt x="2" y="2"/>
                  </a:lnTo>
                  <a:lnTo>
                    <a:pt x="0" y="0"/>
                  </a:lnTo>
                  <a:lnTo>
                    <a:pt x="0" y="60"/>
                  </a:lnTo>
                  <a:close/>
                </a:path>
              </a:pathLst>
            </a:custGeom>
            <a:solidFill>
              <a:srgbClr val="8086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421" name="Freeform 788">
              <a:extLst>
                <a:ext uri="{FF2B5EF4-FFF2-40B4-BE49-F238E27FC236}">
                  <a16:creationId xmlns:a16="http://schemas.microsoft.com/office/drawing/2014/main" id="{36AFE60B-9E32-8E41-BBD8-A53F021DA878}"/>
                </a:ext>
              </a:extLst>
            </p:cNvPr>
            <p:cNvSpPr>
              <a:spLocks/>
            </p:cNvSpPr>
            <p:nvPr/>
          </p:nvSpPr>
          <p:spPr bwMode="auto">
            <a:xfrm>
              <a:off x="5093937" y="5500391"/>
              <a:ext cx="2116" cy="65607"/>
            </a:xfrm>
            <a:custGeom>
              <a:avLst/>
              <a:gdLst>
                <a:gd name="T0" fmla="*/ 0 w 2"/>
                <a:gd name="T1" fmla="*/ 61 h 62"/>
                <a:gd name="T2" fmla="*/ 2 w 2"/>
                <a:gd name="T3" fmla="*/ 62 h 62"/>
                <a:gd name="T4" fmla="*/ 2 w 2"/>
                <a:gd name="T5" fmla="*/ 1 h 62"/>
                <a:gd name="T6" fmla="*/ 0 w 2"/>
                <a:gd name="T7" fmla="*/ 0 h 62"/>
                <a:gd name="T8" fmla="*/ 0 w 2"/>
                <a:gd name="T9" fmla="*/ 6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62">
                  <a:moveTo>
                    <a:pt x="0" y="61"/>
                  </a:moveTo>
                  <a:lnTo>
                    <a:pt x="2" y="62"/>
                  </a:lnTo>
                  <a:lnTo>
                    <a:pt x="2" y="1"/>
                  </a:lnTo>
                  <a:lnTo>
                    <a:pt x="0" y="0"/>
                  </a:lnTo>
                  <a:lnTo>
                    <a:pt x="0" y="61"/>
                  </a:lnTo>
                  <a:close/>
                </a:path>
              </a:pathLst>
            </a:custGeom>
            <a:solidFill>
              <a:srgbClr val="8086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422" name="Freeform 789">
              <a:extLst>
                <a:ext uri="{FF2B5EF4-FFF2-40B4-BE49-F238E27FC236}">
                  <a16:creationId xmlns:a16="http://schemas.microsoft.com/office/drawing/2014/main" id="{EBA94E23-2D9F-DE48-929B-0350FBF785D2}"/>
                </a:ext>
              </a:extLst>
            </p:cNvPr>
            <p:cNvSpPr>
              <a:spLocks/>
            </p:cNvSpPr>
            <p:nvPr/>
          </p:nvSpPr>
          <p:spPr bwMode="auto">
            <a:xfrm>
              <a:off x="5101344" y="5505682"/>
              <a:ext cx="3175" cy="65607"/>
            </a:xfrm>
            <a:custGeom>
              <a:avLst/>
              <a:gdLst>
                <a:gd name="T0" fmla="*/ 0 w 3"/>
                <a:gd name="T1" fmla="*/ 59 h 62"/>
                <a:gd name="T2" fmla="*/ 3 w 3"/>
                <a:gd name="T3" fmla="*/ 62 h 62"/>
                <a:gd name="T4" fmla="*/ 3 w 3"/>
                <a:gd name="T5" fmla="*/ 1 h 62"/>
                <a:gd name="T6" fmla="*/ 0 w 3"/>
                <a:gd name="T7" fmla="*/ 0 h 62"/>
                <a:gd name="T8" fmla="*/ 0 w 3"/>
                <a:gd name="T9" fmla="*/ 59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62">
                  <a:moveTo>
                    <a:pt x="0" y="59"/>
                  </a:moveTo>
                  <a:lnTo>
                    <a:pt x="3" y="62"/>
                  </a:lnTo>
                  <a:lnTo>
                    <a:pt x="3" y="1"/>
                  </a:lnTo>
                  <a:lnTo>
                    <a:pt x="0" y="0"/>
                  </a:lnTo>
                  <a:lnTo>
                    <a:pt x="0" y="59"/>
                  </a:lnTo>
                  <a:close/>
                </a:path>
              </a:pathLst>
            </a:custGeom>
            <a:solidFill>
              <a:srgbClr val="8086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423" name="Freeform 790">
              <a:extLst>
                <a:ext uri="{FF2B5EF4-FFF2-40B4-BE49-F238E27FC236}">
                  <a16:creationId xmlns:a16="http://schemas.microsoft.com/office/drawing/2014/main" id="{608DB130-1C1C-8D4E-AF25-21519C0C6082}"/>
                </a:ext>
              </a:extLst>
            </p:cNvPr>
            <p:cNvSpPr>
              <a:spLocks/>
            </p:cNvSpPr>
            <p:nvPr/>
          </p:nvSpPr>
          <p:spPr bwMode="auto">
            <a:xfrm>
              <a:off x="5108751" y="5508857"/>
              <a:ext cx="3175" cy="66664"/>
            </a:xfrm>
            <a:custGeom>
              <a:avLst/>
              <a:gdLst>
                <a:gd name="T0" fmla="*/ 0 w 3"/>
                <a:gd name="T1" fmla="*/ 61 h 63"/>
                <a:gd name="T2" fmla="*/ 3 w 3"/>
                <a:gd name="T3" fmla="*/ 63 h 63"/>
                <a:gd name="T4" fmla="*/ 3 w 3"/>
                <a:gd name="T5" fmla="*/ 2 h 63"/>
                <a:gd name="T6" fmla="*/ 0 w 3"/>
                <a:gd name="T7" fmla="*/ 0 h 63"/>
                <a:gd name="T8" fmla="*/ 0 w 3"/>
                <a:gd name="T9" fmla="*/ 6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63">
                  <a:moveTo>
                    <a:pt x="0" y="61"/>
                  </a:moveTo>
                  <a:lnTo>
                    <a:pt x="3" y="63"/>
                  </a:lnTo>
                  <a:lnTo>
                    <a:pt x="3" y="2"/>
                  </a:lnTo>
                  <a:lnTo>
                    <a:pt x="0" y="0"/>
                  </a:lnTo>
                  <a:lnTo>
                    <a:pt x="0" y="61"/>
                  </a:lnTo>
                  <a:close/>
                </a:path>
              </a:pathLst>
            </a:custGeom>
            <a:solidFill>
              <a:srgbClr val="8086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424" name="Freeform 791">
              <a:extLst>
                <a:ext uri="{FF2B5EF4-FFF2-40B4-BE49-F238E27FC236}">
                  <a16:creationId xmlns:a16="http://schemas.microsoft.com/office/drawing/2014/main" id="{574015CB-47B2-1540-9A9E-C0F05FCFA68D}"/>
                </a:ext>
              </a:extLst>
            </p:cNvPr>
            <p:cNvSpPr>
              <a:spLocks/>
            </p:cNvSpPr>
            <p:nvPr/>
          </p:nvSpPr>
          <p:spPr bwMode="auto">
            <a:xfrm>
              <a:off x="5117217" y="5514147"/>
              <a:ext cx="2116" cy="65607"/>
            </a:xfrm>
            <a:custGeom>
              <a:avLst/>
              <a:gdLst>
                <a:gd name="T0" fmla="*/ 0 w 2"/>
                <a:gd name="T1" fmla="*/ 61 h 62"/>
                <a:gd name="T2" fmla="*/ 2 w 2"/>
                <a:gd name="T3" fmla="*/ 62 h 62"/>
                <a:gd name="T4" fmla="*/ 2 w 2"/>
                <a:gd name="T5" fmla="*/ 2 h 62"/>
                <a:gd name="T6" fmla="*/ 0 w 2"/>
                <a:gd name="T7" fmla="*/ 0 h 62"/>
                <a:gd name="T8" fmla="*/ 0 w 2"/>
                <a:gd name="T9" fmla="*/ 6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62">
                  <a:moveTo>
                    <a:pt x="0" y="61"/>
                  </a:moveTo>
                  <a:lnTo>
                    <a:pt x="2" y="62"/>
                  </a:lnTo>
                  <a:lnTo>
                    <a:pt x="2" y="2"/>
                  </a:lnTo>
                  <a:lnTo>
                    <a:pt x="0" y="0"/>
                  </a:lnTo>
                  <a:lnTo>
                    <a:pt x="0" y="61"/>
                  </a:lnTo>
                  <a:close/>
                </a:path>
              </a:pathLst>
            </a:custGeom>
            <a:solidFill>
              <a:srgbClr val="8086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425" name="Freeform 792">
              <a:extLst>
                <a:ext uri="{FF2B5EF4-FFF2-40B4-BE49-F238E27FC236}">
                  <a16:creationId xmlns:a16="http://schemas.microsoft.com/office/drawing/2014/main" id="{17EFF2E1-1DF7-3E49-8FEB-5F713F7268EA}"/>
                </a:ext>
              </a:extLst>
            </p:cNvPr>
            <p:cNvSpPr>
              <a:spLocks/>
            </p:cNvSpPr>
            <p:nvPr/>
          </p:nvSpPr>
          <p:spPr bwMode="auto">
            <a:xfrm>
              <a:off x="5124624" y="5518380"/>
              <a:ext cx="3175" cy="65607"/>
            </a:xfrm>
            <a:custGeom>
              <a:avLst/>
              <a:gdLst>
                <a:gd name="T0" fmla="*/ 0 w 3"/>
                <a:gd name="T1" fmla="*/ 61 h 62"/>
                <a:gd name="T2" fmla="*/ 3 w 3"/>
                <a:gd name="T3" fmla="*/ 62 h 62"/>
                <a:gd name="T4" fmla="*/ 3 w 3"/>
                <a:gd name="T5" fmla="*/ 1 h 62"/>
                <a:gd name="T6" fmla="*/ 0 w 3"/>
                <a:gd name="T7" fmla="*/ 0 h 62"/>
                <a:gd name="T8" fmla="*/ 0 w 3"/>
                <a:gd name="T9" fmla="*/ 6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62">
                  <a:moveTo>
                    <a:pt x="0" y="61"/>
                  </a:moveTo>
                  <a:lnTo>
                    <a:pt x="3" y="62"/>
                  </a:lnTo>
                  <a:lnTo>
                    <a:pt x="3" y="1"/>
                  </a:lnTo>
                  <a:lnTo>
                    <a:pt x="0" y="0"/>
                  </a:lnTo>
                  <a:lnTo>
                    <a:pt x="0" y="61"/>
                  </a:lnTo>
                  <a:close/>
                </a:path>
              </a:pathLst>
            </a:custGeom>
            <a:solidFill>
              <a:srgbClr val="8086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426" name="Freeform 793">
              <a:extLst>
                <a:ext uri="{FF2B5EF4-FFF2-40B4-BE49-F238E27FC236}">
                  <a16:creationId xmlns:a16="http://schemas.microsoft.com/office/drawing/2014/main" id="{DC1E2E1F-9590-D64B-BC3A-AE0FB50D7298}"/>
                </a:ext>
              </a:extLst>
            </p:cNvPr>
            <p:cNvSpPr>
              <a:spLocks/>
            </p:cNvSpPr>
            <p:nvPr/>
          </p:nvSpPr>
          <p:spPr bwMode="auto">
            <a:xfrm>
              <a:off x="5130972" y="5523671"/>
              <a:ext cx="4233" cy="65607"/>
            </a:xfrm>
            <a:custGeom>
              <a:avLst/>
              <a:gdLst>
                <a:gd name="T0" fmla="*/ 0 w 4"/>
                <a:gd name="T1" fmla="*/ 60 h 62"/>
                <a:gd name="T2" fmla="*/ 4 w 4"/>
                <a:gd name="T3" fmla="*/ 62 h 62"/>
                <a:gd name="T4" fmla="*/ 4 w 4"/>
                <a:gd name="T5" fmla="*/ 1 h 62"/>
                <a:gd name="T6" fmla="*/ 0 w 4"/>
                <a:gd name="T7" fmla="*/ 0 h 62"/>
                <a:gd name="T8" fmla="*/ 0 w 4"/>
                <a:gd name="T9" fmla="*/ 6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62">
                  <a:moveTo>
                    <a:pt x="0" y="60"/>
                  </a:moveTo>
                  <a:lnTo>
                    <a:pt x="4" y="62"/>
                  </a:lnTo>
                  <a:lnTo>
                    <a:pt x="4" y="1"/>
                  </a:lnTo>
                  <a:lnTo>
                    <a:pt x="0" y="0"/>
                  </a:lnTo>
                  <a:lnTo>
                    <a:pt x="0" y="60"/>
                  </a:lnTo>
                  <a:close/>
                </a:path>
              </a:pathLst>
            </a:custGeom>
            <a:solidFill>
              <a:srgbClr val="8086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427" name="Freeform 794">
              <a:extLst>
                <a:ext uri="{FF2B5EF4-FFF2-40B4-BE49-F238E27FC236}">
                  <a16:creationId xmlns:a16="http://schemas.microsoft.com/office/drawing/2014/main" id="{622EA998-2AFD-7E46-A885-EEE41A6AD7F9}"/>
                </a:ext>
              </a:extLst>
            </p:cNvPr>
            <p:cNvSpPr>
              <a:spLocks/>
            </p:cNvSpPr>
            <p:nvPr/>
          </p:nvSpPr>
          <p:spPr bwMode="auto">
            <a:xfrm>
              <a:off x="5139438" y="5526845"/>
              <a:ext cx="3175" cy="65607"/>
            </a:xfrm>
            <a:custGeom>
              <a:avLst/>
              <a:gdLst>
                <a:gd name="T0" fmla="*/ 0 w 3"/>
                <a:gd name="T1" fmla="*/ 61 h 62"/>
                <a:gd name="T2" fmla="*/ 3 w 3"/>
                <a:gd name="T3" fmla="*/ 62 h 62"/>
                <a:gd name="T4" fmla="*/ 3 w 3"/>
                <a:gd name="T5" fmla="*/ 3 h 62"/>
                <a:gd name="T6" fmla="*/ 0 w 3"/>
                <a:gd name="T7" fmla="*/ 0 h 62"/>
                <a:gd name="T8" fmla="*/ 0 w 3"/>
                <a:gd name="T9" fmla="*/ 6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62">
                  <a:moveTo>
                    <a:pt x="0" y="61"/>
                  </a:moveTo>
                  <a:lnTo>
                    <a:pt x="3" y="62"/>
                  </a:lnTo>
                  <a:lnTo>
                    <a:pt x="3" y="3"/>
                  </a:lnTo>
                  <a:lnTo>
                    <a:pt x="0" y="0"/>
                  </a:lnTo>
                  <a:lnTo>
                    <a:pt x="0" y="61"/>
                  </a:lnTo>
                  <a:close/>
                </a:path>
              </a:pathLst>
            </a:custGeom>
            <a:solidFill>
              <a:srgbClr val="8086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428" name="Freeform 795">
              <a:extLst>
                <a:ext uri="{FF2B5EF4-FFF2-40B4-BE49-F238E27FC236}">
                  <a16:creationId xmlns:a16="http://schemas.microsoft.com/office/drawing/2014/main" id="{8398657E-CE37-FA45-B58A-BF6326C84455}"/>
                </a:ext>
              </a:extLst>
            </p:cNvPr>
            <p:cNvSpPr>
              <a:spLocks/>
            </p:cNvSpPr>
            <p:nvPr/>
          </p:nvSpPr>
          <p:spPr bwMode="auto">
            <a:xfrm>
              <a:off x="5146845" y="5532136"/>
              <a:ext cx="4233" cy="65607"/>
            </a:xfrm>
            <a:custGeom>
              <a:avLst/>
              <a:gdLst>
                <a:gd name="T0" fmla="*/ 0 w 4"/>
                <a:gd name="T1" fmla="*/ 61 h 62"/>
                <a:gd name="T2" fmla="*/ 4 w 4"/>
                <a:gd name="T3" fmla="*/ 62 h 62"/>
                <a:gd name="T4" fmla="*/ 4 w 4"/>
                <a:gd name="T5" fmla="*/ 2 h 62"/>
                <a:gd name="T6" fmla="*/ 0 w 4"/>
                <a:gd name="T7" fmla="*/ 0 h 62"/>
                <a:gd name="T8" fmla="*/ 0 w 4"/>
                <a:gd name="T9" fmla="*/ 6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62">
                  <a:moveTo>
                    <a:pt x="0" y="61"/>
                  </a:moveTo>
                  <a:lnTo>
                    <a:pt x="4" y="62"/>
                  </a:lnTo>
                  <a:lnTo>
                    <a:pt x="4" y="2"/>
                  </a:lnTo>
                  <a:lnTo>
                    <a:pt x="0" y="0"/>
                  </a:lnTo>
                  <a:lnTo>
                    <a:pt x="0" y="61"/>
                  </a:lnTo>
                  <a:close/>
                </a:path>
              </a:pathLst>
            </a:custGeom>
            <a:solidFill>
              <a:srgbClr val="8086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429" name="Freeform 796">
              <a:extLst>
                <a:ext uri="{FF2B5EF4-FFF2-40B4-BE49-F238E27FC236}">
                  <a16:creationId xmlns:a16="http://schemas.microsoft.com/office/drawing/2014/main" id="{749CCFED-40E0-B84F-BBB7-9E502DA06701}"/>
                </a:ext>
              </a:extLst>
            </p:cNvPr>
            <p:cNvSpPr>
              <a:spLocks/>
            </p:cNvSpPr>
            <p:nvPr/>
          </p:nvSpPr>
          <p:spPr bwMode="auto">
            <a:xfrm>
              <a:off x="5154252" y="5537427"/>
              <a:ext cx="4233" cy="64548"/>
            </a:xfrm>
            <a:custGeom>
              <a:avLst/>
              <a:gdLst>
                <a:gd name="T0" fmla="*/ 0 w 4"/>
                <a:gd name="T1" fmla="*/ 59 h 61"/>
                <a:gd name="T2" fmla="*/ 4 w 4"/>
                <a:gd name="T3" fmla="*/ 61 h 61"/>
                <a:gd name="T4" fmla="*/ 4 w 4"/>
                <a:gd name="T5" fmla="*/ 1 h 61"/>
                <a:gd name="T6" fmla="*/ 0 w 4"/>
                <a:gd name="T7" fmla="*/ 0 h 61"/>
                <a:gd name="T8" fmla="*/ 0 w 4"/>
                <a:gd name="T9" fmla="*/ 59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61">
                  <a:moveTo>
                    <a:pt x="0" y="59"/>
                  </a:moveTo>
                  <a:lnTo>
                    <a:pt x="4" y="61"/>
                  </a:lnTo>
                  <a:lnTo>
                    <a:pt x="4" y="1"/>
                  </a:lnTo>
                  <a:lnTo>
                    <a:pt x="0" y="0"/>
                  </a:lnTo>
                  <a:lnTo>
                    <a:pt x="0" y="59"/>
                  </a:lnTo>
                  <a:close/>
                </a:path>
              </a:pathLst>
            </a:custGeom>
            <a:solidFill>
              <a:srgbClr val="8086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430" name="Freeform 797">
              <a:extLst>
                <a:ext uri="{FF2B5EF4-FFF2-40B4-BE49-F238E27FC236}">
                  <a16:creationId xmlns:a16="http://schemas.microsoft.com/office/drawing/2014/main" id="{77CA369E-0CD6-9446-BC40-615218BB1780}"/>
                </a:ext>
              </a:extLst>
            </p:cNvPr>
            <p:cNvSpPr>
              <a:spLocks/>
            </p:cNvSpPr>
            <p:nvPr/>
          </p:nvSpPr>
          <p:spPr bwMode="auto">
            <a:xfrm>
              <a:off x="5162718" y="5541660"/>
              <a:ext cx="3175" cy="65607"/>
            </a:xfrm>
            <a:custGeom>
              <a:avLst/>
              <a:gdLst>
                <a:gd name="T0" fmla="*/ 0 w 3"/>
                <a:gd name="T1" fmla="*/ 60 h 62"/>
                <a:gd name="T2" fmla="*/ 3 w 3"/>
                <a:gd name="T3" fmla="*/ 62 h 62"/>
                <a:gd name="T4" fmla="*/ 3 w 3"/>
                <a:gd name="T5" fmla="*/ 1 h 62"/>
                <a:gd name="T6" fmla="*/ 0 w 3"/>
                <a:gd name="T7" fmla="*/ 0 h 62"/>
                <a:gd name="T8" fmla="*/ 0 w 3"/>
                <a:gd name="T9" fmla="*/ 6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62">
                  <a:moveTo>
                    <a:pt x="0" y="60"/>
                  </a:moveTo>
                  <a:lnTo>
                    <a:pt x="3" y="62"/>
                  </a:lnTo>
                  <a:lnTo>
                    <a:pt x="3" y="1"/>
                  </a:lnTo>
                  <a:lnTo>
                    <a:pt x="0" y="0"/>
                  </a:lnTo>
                  <a:lnTo>
                    <a:pt x="0" y="60"/>
                  </a:lnTo>
                  <a:close/>
                </a:path>
              </a:pathLst>
            </a:custGeom>
            <a:solidFill>
              <a:srgbClr val="8086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431" name="Freeform 798">
              <a:extLst>
                <a:ext uri="{FF2B5EF4-FFF2-40B4-BE49-F238E27FC236}">
                  <a16:creationId xmlns:a16="http://schemas.microsoft.com/office/drawing/2014/main" id="{62D95A92-82C1-4D49-98EC-6457AD7BF981}"/>
                </a:ext>
              </a:extLst>
            </p:cNvPr>
            <p:cNvSpPr>
              <a:spLocks/>
            </p:cNvSpPr>
            <p:nvPr/>
          </p:nvSpPr>
          <p:spPr bwMode="auto">
            <a:xfrm>
              <a:off x="5170126" y="5545893"/>
              <a:ext cx="2116" cy="64548"/>
            </a:xfrm>
            <a:custGeom>
              <a:avLst/>
              <a:gdLst>
                <a:gd name="T0" fmla="*/ 0 w 2"/>
                <a:gd name="T1" fmla="*/ 60 h 61"/>
                <a:gd name="T2" fmla="*/ 2 w 2"/>
                <a:gd name="T3" fmla="*/ 61 h 61"/>
                <a:gd name="T4" fmla="*/ 2 w 2"/>
                <a:gd name="T5" fmla="*/ 2 h 61"/>
                <a:gd name="T6" fmla="*/ 0 w 2"/>
                <a:gd name="T7" fmla="*/ 0 h 61"/>
                <a:gd name="T8" fmla="*/ 0 w 2"/>
                <a:gd name="T9" fmla="*/ 6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61">
                  <a:moveTo>
                    <a:pt x="0" y="60"/>
                  </a:moveTo>
                  <a:lnTo>
                    <a:pt x="2" y="61"/>
                  </a:lnTo>
                  <a:lnTo>
                    <a:pt x="2" y="2"/>
                  </a:lnTo>
                  <a:lnTo>
                    <a:pt x="0" y="0"/>
                  </a:lnTo>
                  <a:lnTo>
                    <a:pt x="0" y="60"/>
                  </a:lnTo>
                  <a:close/>
                </a:path>
              </a:pathLst>
            </a:custGeom>
            <a:solidFill>
              <a:srgbClr val="8086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432" name="Freeform 799">
              <a:extLst>
                <a:ext uri="{FF2B5EF4-FFF2-40B4-BE49-F238E27FC236}">
                  <a16:creationId xmlns:a16="http://schemas.microsoft.com/office/drawing/2014/main" id="{A28AE9E0-2970-5540-AAE3-DD4644C80A83}"/>
                </a:ext>
              </a:extLst>
            </p:cNvPr>
            <p:cNvSpPr>
              <a:spLocks/>
            </p:cNvSpPr>
            <p:nvPr/>
          </p:nvSpPr>
          <p:spPr bwMode="auto">
            <a:xfrm>
              <a:off x="5177532" y="5550125"/>
              <a:ext cx="3175" cy="65607"/>
            </a:xfrm>
            <a:custGeom>
              <a:avLst/>
              <a:gdLst>
                <a:gd name="T0" fmla="*/ 0 w 3"/>
                <a:gd name="T1" fmla="*/ 61 h 62"/>
                <a:gd name="T2" fmla="*/ 3 w 3"/>
                <a:gd name="T3" fmla="*/ 62 h 62"/>
                <a:gd name="T4" fmla="*/ 3 w 3"/>
                <a:gd name="T5" fmla="*/ 1 h 62"/>
                <a:gd name="T6" fmla="*/ 0 w 3"/>
                <a:gd name="T7" fmla="*/ 0 h 62"/>
                <a:gd name="T8" fmla="*/ 0 w 3"/>
                <a:gd name="T9" fmla="*/ 6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62">
                  <a:moveTo>
                    <a:pt x="0" y="61"/>
                  </a:moveTo>
                  <a:lnTo>
                    <a:pt x="3" y="62"/>
                  </a:lnTo>
                  <a:lnTo>
                    <a:pt x="3" y="1"/>
                  </a:lnTo>
                  <a:lnTo>
                    <a:pt x="0" y="0"/>
                  </a:lnTo>
                  <a:lnTo>
                    <a:pt x="0" y="61"/>
                  </a:lnTo>
                  <a:close/>
                </a:path>
              </a:pathLst>
            </a:custGeom>
            <a:solidFill>
              <a:srgbClr val="8086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433" name="Freeform 800">
              <a:extLst>
                <a:ext uri="{FF2B5EF4-FFF2-40B4-BE49-F238E27FC236}">
                  <a16:creationId xmlns:a16="http://schemas.microsoft.com/office/drawing/2014/main" id="{FB50322E-34C9-4041-977A-4A443CAFBED6}"/>
                </a:ext>
              </a:extLst>
            </p:cNvPr>
            <p:cNvSpPr>
              <a:spLocks/>
            </p:cNvSpPr>
            <p:nvPr/>
          </p:nvSpPr>
          <p:spPr bwMode="auto">
            <a:xfrm>
              <a:off x="5185998" y="5555416"/>
              <a:ext cx="2116" cy="65607"/>
            </a:xfrm>
            <a:custGeom>
              <a:avLst/>
              <a:gdLst>
                <a:gd name="T0" fmla="*/ 0 w 2"/>
                <a:gd name="T1" fmla="*/ 59 h 62"/>
                <a:gd name="T2" fmla="*/ 2 w 2"/>
                <a:gd name="T3" fmla="*/ 62 h 62"/>
                <a:gd name="T4" fmla="*/ 2 w 2"/>
                <a:gd name="T5" fmla="*/ 1 h 62"/>
                <a:gd name="T6" fmla="*/ 0 w 2"/>
                <a:gd name="T7" fmla="*/ 0 h 62"/>
                <a:gd name="T8" fmla="*/ 0 w 2"/>
                <a:gd name="T9" fmla="*/ 59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62">
                  <a:moveTo>
                    <a:pt x="0" y="59"/>
                  </a:moveTo>
                  <a:lnTo>
                    <a:pt x="2" y="62"/>
                  </a:lnTo>
                  <a:lnTo>
                    <a:pt x="2" y="1"/>
                  </a:lnTo>
                  <a:lnTo>
                    <a:pt x="0" y="0"/>
                  </a:lnTo>
                  <a:lnTo>
                    <a:pt x="0" y="59"/>
                  </a:lnTo>
                  <a:close/>
                </a:path>
              </a:pathLst>
            </a:custGeom>
            <a:solidFill>
              <a:srgbClr val="8086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434" name="Freeform 801">
              <a:extLst>
                <a:ext uri="{FF2B5EF4-FFF2-40B4-BE49-F238E27FC236}">
                  <a16:creationId xmlns:a16="http://schemas.microsoft.com/office/drawing/2014/main" id="{8C8F5147-1355-6B4D-A169-9992FAAF963D}"/>
                </a:ext>
              </a:extLst>
            </p:cNvPr>
            <p:cNvSpPr>
              <a:spLocks/>
            </p:cNvSpPr>
            <p:nvPr/>
          </p:nvSpPr>
          <p:spPr bwMode="auto">
            <a:xfrm>
              <a:off x="5193405" y="5558590"/>
              <a:ext cx="2116" cy="66664"/>
            </a:xfrm>
            <a:custGeom>
              <a:avLst/>
              <a:gdLst>
                <a:gd name="T0" fmla="*/ 0 w 2"/>
                <a:gd name="T1" fmla="*/ 0 h 63"/>
                <a:gd name="T2" fmla="*/ 0 w 2"/>
                <a:gd name="T3" fmla="*/ 61 h 63"/>
                <a:gd name="T4" fmla="*/ 2 w 2"/>
                <a:gd name="T5" fmla="*/ 63 h 63"/>
                <a:gd name="T6" fmla="*/ 2 w 2"/>
                <a:gd name="T7" fmla="*/ 2 h 63"/>
                <a:gd name="T8" fmla="*/ 0 w 2"/>
                <a:gd name="T9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63">
                  <a:moveTo>
                    <a:pt x="0" y="0"/>
                  </a:moveTo>
                  <a:lnTo>
                    <a:pt x="0" y="61"/>
                  </a:lnTo>
                  <a:lnTo>
                    <a:pt x="2" y="63"/>
                  </a:lnTo>
                  <a:lnTo>
                    <a:pt x="2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86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435" name="Freeform 802">
              <a:extLst>
                <a:ext uri="{FF2B5EF4-FFF2-40B4-BE49-F238E27FC236}">
                  <a16:creationId xmlns:a16="http://schemas.microsoft.com/office/drawing/2014/main" id="{EB89752A-E7D3-8141-80D9-F71F6EAE50BA}"/>
                </a:ext>
              </a:extLst>
            </p:cNvPr>
            <p:cNvSpPr>
              <a:spLocks/>
            </p:cNvSpPr>
            <p:nvPr/>
          </p:nvSpPr>
          <p:spPr bwMode="auto">
            <a:xfrm>
              <a:off x="5207161" y="5558590"/>
              <a:ext cx="3175" cy="65607"/>
            </a:xfrm>
            <a:custGeom>
              <a:avLst/>
              <a:gdLst>
                <a:gd name="T0" fmla="*/ 0 w 3"/>
                <a:gd name="T1" fmla="*/ 62 h 62"/>
                <a:gd name="T2" fmla="*/ 3 w 3"/>
                <a:gd name="T3" fmla="*/ 60 h 62"/>
                <a:gd name="T4" fmla="*/ 3 w 3"/>
                <a:gd name="T5" fmla="*/ 0 h 62"/>
                <a:gd name="T6" fmla="*/ 0 w 3"/>
                <a:gd name="T7" fmla="*/ 1 h 62"/>
                <a:gd name="T8" fmla="*/ 0 w 3"/>
                <a:gd name="T9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62">
                  <a:moveTo>
                    <a:pt x="0" y="62"/>
                  </a:moveTo>
                  <a:lnTo>
                    <a:pt x="3" y="60"/>
                  </a:lnTo>
                  <a:lnTo>
                    <a:pt x="3" y="0"/>
                  </a:lnTo>
                  <a:lnTo>
                    <a:pt x="0" y="1"/>
                  </a:lnTo>
                  <a:lnTo>
                    <a:pt x="0" y="62"/>
                  </a:lnTo>
                  <a:close/>
                </a:path>
              </a:pathLst>
            </a:custGeom>
            <a:solidFill>
              <a:srgbClr val="8086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436" name="Freeform 803">
              <a:extLst>
                <a:ext uri="{FF2B5EF4-FFF2-40B4-BE49-F238E27FC236}">
                  <a16:creationId xmlns:a16="http://schemas.microsoft.com/office/drawing/2014/main" id="{BA8B9179-74F1-CB42-AD13-36C30C100FE4}"/>
                </a:ext>
              </a:extLst>
            </p:cNvPr>
            <p:cNvSpPr>
              <a:spLocks/>
            </p:cNvSpPr>
            <p:nvPr/>
          </p:nvSpPr>
          <p:spPr bwMode="auto">
            <a:xfrm>
              <a:off x="5213510" y="5554358"/>
              <a:ext cx="3175" cy="65607"/>
            </a:xfrm>
            <a:custGeom>
              <a:avLst/>
              <a:gdLst>
                <a:gd name="T0" fmla="*/ 0 w 3"/>
                <a:gd name="T1" fmla="*/ 62 h 62"/>
                <a:gd name="T2" fmla="*/ 3 w 3"/>
                <a:gd name="T3" fmla="*/ 60 h 62"/>
                <a:gd name="T4" fmla="*/ 3 w 3"/>
                <a:gd name="T5" fmla="*/ 0 h 62"/>
                <a:gd name="T6" fmla="*/ 0 w 3"/>
                <a:gd name="T7" fmla="*/ 2 h 62"/>
                <a:gd name="T8" fmla="*/ 0 w 3"/>
                <a:gd name="T9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62">
                  <a:moveTo>
                    <a:pt x="0" y="62"/>
                  </a:moveTo>
                  <a:lnTo>
                    <a:pt x="3" y="60"/>
                  </a:lnTo>
                  <a:lnTo>
                    <a:pt x="3" y="0"/>
                  </a:lnTo>
                  <a:lnTo>
                    <a:pt x="0" y="2"/>
                  </a:lnTo>
                  <a:lnTo>
                    <a:pt x="0" y="62"/>
                  </a:lnTo>
                  <a:close/>
                </a:path>
              </a:pathLst>
            </a:custGeom>
            <a:solidFill>
              <a:srgbClr val="8086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437" name="Freeform 804">
              <a:extLst>
                <a:ext uri="{FF2B5EF4-FFF2-40B4-BE49-F238E27FC236}">
                  <a16:creationId xmlns:a16="http://schemas.microsoft.com/office/drawing/2014/main" id="{1127E168-13B7-254C-9337-C927F5953AC4}"/>
                </a:ext>
              </a:extLst>
            </p:cNvPr>
            <p:cNvSpPr>
              <a:spLocks/>
            </p:cNvSpPr>
            <p:nvPr/>
          </p:nvSpPr>
          <p:spPr bwMode="auto">
            <a:xfrm>
              <a:off x="5220917" y="5550125"/>
              <a:ext cx="3175" cy="65607"/>
            </a:xfrm>
            <a:custGeom>
              <a:avLst/>
              <a:gdLst>
                <a:gd name="T0" fmla="*/ 0 w 3"/>
                <a:gd name="T1" fmla="*/ 62 h 62"/>
                <a:gd name="T2" fmla="*/ 3 w 3"/>
                <a:gd name="T3" fmla="*/ 61 h 62"/>
                <a:gd name="T4" fmla="*/ 3 w 3"/>
                <a:gd name="T5" fmla="*/ 0 h 62"/>
                <a:gd name="T6" fmla="*/ 0 w 3"/>
                <a:gd name="T7" fmla="*/ 1 h 62"/>
                <a:gd name="T8" fmla="*/ 0 w 3"/>
                <a:gd name="T9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62">
                  <a:moveTo>
                    <a:pt x="0" y="62"/>
                  </a:moveTo>
                  <a:lnTo>
                    <a:pt x="3" y="61"/>
                  </a:lnTo>
                  <a:lnTo>
                    <a:pt x="3" y="0"/>
                  </a:lnTo>
                  <a:lnTo>
                    <a:pt x="0" y="1"/>
                  </a:lnTo>
                  <a:lnTo>
                    <a:pt x="0" y="62"/>
                  </a:lnTo>
                  <a:close/>
                </a:path>
              </a:pathLst>
            </a:custGeom>
            <a:solidFill>
              <a:srgbClr val="8086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438" name="Freeform 805">
              <a:extLst>
                <a:ext uri="{FF2B5EF4-FFF2-40B4-BE49-F238E27FC236}">
                  <a16:creationId xmlns:a16="http://schemas.microsoft.com/office/drawing/2014/main" id="{2BEF3201-A8ED-2144-B6E8-26D470244D35}"/>
                </a:ext>
              </a:extLst>
            </p:cNvPr>
            <p:cNvSpPr>
              <a:spLocks/>
            </p:cNvSpPr>
            <p:nvPr/>
          </p:nvSpPr>
          <p:spPr bwMode="auto">
            <a:xfrm>
              <a:off x="5228324" y="5545892"/>
              <a:ext cx="3175" cy="66664"/>
            </a:xfrm>
            <a:custGeom>
              <a:avLst/>
              <a:gdLst>
                <a:gd name="T0" fmla="*/ 0 w 3"/>
                <a:gd name="T1" fmla="*/ 63 h 63"/>
                <a:gd name="T2" fmla="*/ 3 w 3"/>
                <a:gd name="T3" fmla="*/ 60 h 63"/>
                <a:gd name="T4" fmla="*/ 3 w 3"/>
                <a:gd name="T5" fmla="*/ 0 h 63"/>
                <a:gd name="T6" fmla="*/ 0 w 3"/>
                <a:gd name="T7" fmla="*/ 2 h 63"/>
                <a:gd name="T8" fmla="*/ 0 w 3"/>
                <a:gd name="T9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63">
                  <a:moveTo>
                    <a:pt x="0" y="63"/>
                  </a:moveTo>
                  <a:lnTo>
                    <a:pt x="3" y="60"/>
                  </a:lnTo>
                  <a:lnTo>
                    <a:pt x="3" y="0"/>
                  </a:lnTo>
                  <a:lnTo>
                    <a:pt x="0" y="2"/>
                  </a:lnTo>
                  <a:lnTo>
                    <a:pt x="0" y="63"/>
                  </a:lnTo>
                  <a:close/>
                </a:path>
              </a:pathLst>
            </a:custGeom>
            <a:solidFill>
              <a:srgbClr val="8086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439" name="Freeform 806">
              <a:extLst>
                <a:ext uri="{FF2B5EF4-FFF2-40B4-BE49-F238E27FC236}">
                  <a16:creationId xmlns:a16="http://schemas.microsoft.com/office/drawing/2014/main" id="{16D2EF08-3F23-D246-B47A-93E920A6373D}"/>
                </a:ext>
              </a:extLst>
            </p:cNvPr>
            <p:cNvSpPr>
              <a:spLocks/>
            </p:cNvSpPr>
            <p:nvPr/>
          </p:nvSpPr>
          <p:spPr bwMode="auto">
            <a:xfrm>
              <a:off x="5234673" y="5541660"/>
              <a:ext cx="3175" cy="65607"/>
            </a:xfrm>
            <a:custGeom>
              <a:avLst/>
              <a:gdLst>
                <a:gd name="T0" fmla="*/ 0 w 3"/>
                <a:gd name="T1" fmla="*/ 62 h 62"/>
                <a:gd name="T2" fmla="*/ 3 w 3"/>
                <a:gd name="T3" fmla="*/ 61 h 62"/>
                <a:gd name="T4" fmla="*/ 3 w 3"/>
                <a:gd name="T5" fmla="*/ 0 h 62"/>
                <a:gd name="T6" fmla="*/ 0 w 3"/>
                <a:gd name="T7" fmla="*/ 2 h 62"/>
                <a:gd name="T8" fmla="*/ 0 w 3"/>
                <a:gd name="T9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62">
                  <a:moveTo>
                    <a:pt x="0" y="62"/>
                  </a:moveTo>
                  <a:lnTo>
                    <a:pt x="3" y="61"/>
                  </a:lnTo>
                  <a:lnTo>
                    <a:pt x="3" y="0"/>
                  </a:lnTo>
                  <a:lnTo>
                    <a:pt x="0" y="2"/>
                  </a:lnTo>
                  <a:lnTo>
                    <a:pt x="0" y="62"/>
                  </a:lnTo>
                  <a:close/>
                </a:path>
              </a:pathLst>
            </a:custGeom>
            <a:solidFill>
              <a:srgbClr val="8086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440" name="Freeform 807">
              <a:extLst>
                <a:ext uri="{FF2B5EF4-FFF2-40B4-BE49-F238E27FC236}">
                  <a16:creationId xmlns:a16="http://schemas.microsoft.com/office/drawing/2014/main" id="{7A200D28-46F5-0543-A16C-FB5B9B8B4AB5}"/>
                </a:ext>
              </a:extLst>
            </p:cNvPr>
            <p:cNvSpPr>
              <a:spLocks/>
            </p:cNvSpPr>
            <p:nvPr/>
          </p:nvSpPr>
          <p:spPr bwMode="auto">
            <a:xfrm>
              <a:off x="5242081" y="5538485"/>
              <a:ext cx="3175" cy="65607"/>
            </a:xfrm>
            <a:custGeom>
              <a:avLst/>
              <a:gdLst>
                <a:gd name="T0" fmla="*/ 0 w 3"/>
                <a:gd name="T1" fmla="*/ 62 h 62"/>
                <a:gd name="T2" fmla="*/ 3 w 3"/>
                <a:gd name="T3" fmla="*/ 59 h 62"/>
                <a:gd name="T4" fmla="*/ 3 w 3"/>
                <a:gd name="T5" fmla="*/ 0 h 62"/>
                <a:gd name="T6" fmla="*/ 0 w 3"/>
                <a:gd name="T7" fmla="*/ 1 h 62"/>
                <a:gd name="T8" fmla="*/ 0 w 3"/>
                <a:gd name="T9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62">
                  <a:moveTo>
                    <a:pt x="0" y="62"/>
                  </a:moveTo>
                  <a:lnTo>
                    <a:pt x="3" y="59"/>
                  </a:lnTo>
                  <a:lnTo>
                    <a:pt x="3" y="0"/>
                  </a:lnTo>
                  <a:lnTo>
                    <a:pt x="0" y="1"/>
                  </a:lnTo>
                  <a:lnTo>
                    <a:pt x="0" y="62"/>
                  </a:lnTo>
                  <a:close/>
                </a:path>
              </a:pathLst>
            </a:custGeom>
            <a:solidFill>
              <a:srgbClr val="8086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441" name="Freeform 809">
              <a:extLst>
                <a:ext uri="{FF2B5EF4-FFF2-40B4-BE49-F238E27FC236}">
                  <a16:creationId xmlns:a16="http://schemas.microsoft.com/office/drawing/2014/main" id="{5567A004-AA82-B04E-8BAE-E8765E29045A}"/>
                </a:ext>
              </a:extLst>
            </p:cNvPr>
            <p:cNvSpPr>
              <a:spLocks/>
            </p:cNvSpPr>
            <p:nvPr/>
          </p:nvSpPr>
          <p:spPr bwMode="auto">
            <a:xfrm>
              <a:off x="5249489" y="5533194"/>
              <a:ext cx="2116" cy="65607"/>
            </a:xfrm>
            <a:custGeom>
              <a:avLst/>
              <a:gdLst>
                <a:gd name="T0" fmla="*/ 0 w 2"/>
                <a:gd name="T1" fmla="*/ 62 h 62"/>
                <a:gd name="T2" fmla="*/ 2 w 2"/>
                <a:gd name="T3" fmla="*/ 61 h 62"/>
                <a:gd name="T4" fmla="*/ 2 w 2"/>
                <a:gd name="T5" fmla="*/ 0 h 62"/>
                <a:gd name="T6" fmla="*/ 0 w 2"/>
                <a:gd name="T7" fmla="*/ 2 h 62"/>
                <a:gd name="T8" fmla="*/ 0 w 2"/>
                <a:gd name="T9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62">
                  <a:moveTo>
                    <a:pt x="0" y="62"/>
                  </a:moveTo>
                  <a:lnTo>
                    <a:pt x="2" y="61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62"/>
                  </a:lnTo>
                  <a:close/>
                </a:path>
              </a:pathLst>
            </a:custGeom>
            <a:solidFill>
              <a:srgbClr val="8086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442" name="Freeform 810">
              <a:extLst>
                <a:ext uri="{FF2B5EF4-FFF2-40B4-BE49-F238E27FC236}">
                  <a16:creationId xmlns:a16="http://schemas.microsoft.com/office/drawing/2014/main" id="{81F66590-9F61-0841-9218-7032229D24F8}"/>
                </a:ext>
              </a:extLst>
            </p:cNvPr>
            <p:cNvSpPr>
              <a:spLocks/>
            </p:cNvSpPr>
            <p:nvPr/>
          </p:nvSpPr>
          <p:spPr bwMode="auto">
            <a:xfrm>
              <a:off x="5256896" y="5530020"/>
              <a:ext cx="2116" cy="65607"/>
            </a:xfrm>
            <a:custGeom>
              <a:avLst/>
              <a:gdLst>
                <a:gd name="T0" fmla="*/ 0 w 2"/>
                <a:gd name="T1" fmla="*/ 1 h 62"/>
                <a:gd name="T2" fmla="*/ 0 w 2"/>
                <a:gd name="T3" fmla="*/ 62 h 62"/>
                <a:gd name="T4" fmla="*/ 2 w 2"/>
                <a:gd name="T5" fmla="*/ 59 h 62"/>
                <a:gd name="T6" fmla="*/ 2 w 2"/>
                <a:gd name="T7" fmla="*/ 0 h 62"/>
                <a:gd name="T8" fmla="*/ 0 w 2"/>
                <a:gd name="T9" fmla="*/ 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62">
                  <a:moveTo>
                    <a:pt x="0" y="1"/>
                  </a:moveTo>
                  <a:lnTo>
                    <a:pt x="0" y="62"/>
                  </a:lnTo>
                  <a:lnTo>
                    <a:pt x="2" y="59"/>
                  </a:lnTo>
                  <a:lnTo>
                    <a:pt x="2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8086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443" name="Freeform 811">
              <a:extLst>
                <a:ext uri="{FF2B5EF4-FFF2-40B4-BE49-F238E27FC236}">
                  <a16:creationId xmlns:a16="http://schemas.microsoft.com/office/drawing/2014/main" id="{30C9BBB2-E228-5646-BE55-5ED270F0005E}"/>
                </a:ext>
              </a:extLst>
            </p:cNvPr>
            <p:cNvSpPr>
              <a:spLocks/>
            </p:cNvSpPr>
            <p:nvPr/>
          </p:nvSpPr>
          <p:spPr bwMode="auto">
            <a:xfrm>
              <a:off x="5301338" y="5480286"/>
              <a:ext cx="229623" cy="134387"/>
            </a:xfrm>
            <a:custGeom>
              <a:avLst/>
              <a:gdLst>
                <a:gd name="T0" fmla="*/ 59 w 217"/>
                <a:gd name="T1" fmla="*/ 0 h 127"/>
                <a:gd name="T2" fmla="*/ 217 w 217"/>
                <a:gd name="T3" fmla="*/ 93 h 127"/>
                <a:gd name="T4" fmla="*/ 159 w 217"/>
                <a:gd name="T5" fmla="*/ 127 h 127"/>
                <a:gd name="T6" fmla="*/ 0 w 217"/>
                <a:gd name="T7" fmla="*/ 33 h 127"/>
                <a:gd name="T8" fmla="*/ 59 w 217"/>
                <a:gd name="T9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7" h="127">
                  <a:moveTo>
                    <a:pt x="59" y="0"/>
                  </a:moveTo>
                  <a:lnTo>
                    <a:pt x="217" y="93"/>
                  </a:lnTo>
                  <a:lnTo>
                    <a:pt x="159" y="127"/>
                  </a:lnTo>
                  <a:lnTo>
                    <a:pt x="0" y="33"/>
                  </a:lnTo>
                  <a:lnTo>
                    <a:pt x="59" y="0"/>
                  </a:lnTo>
                  <a:close/>
                </a:path>
              </a:pathLst>
            </a:custGeom>
            <a:solidFill>
              <a:srgbClr val="D5DA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444" name="Freeform 812">
              <a:extLst>
                <a:ext uri="{FF2B5EF4-FFF2-40B4-BE49-F238E27FC236}">
                  <a16:creationId xmlns:a16="http://schemas.microsoft.com/office/drawing/2014/main" id="{A05E6F39-C8E4-D743-A209-B4E7F97D8584}"/>
                </a:ext>
              </a:extLst>
            </p:cNvPr>
            <p:cNvSpPr>
              <a:spLocks/>
            </p:cNvSpPr>
            <p:nvPr/>
          </p:nvSpPr>
          <p:spPr bwMode="auto">
            <a:xfrm>
              <a:off x="5469588" y="5578696"/>
              <a:ext cx="61374" cy="110050"/>
            </a:xfrm>
            <a:custGeom>
              <a:avLst/>
              <a:gdLst>
                <a:gd name="T0" fmla="*/ 58 w 58"/>
                <a:gd name="T1" fmla="*/ 0 h 104"/>
                <a:gd name="T2" fmla="*/ 0 w 58"/>
                <a:gd name="T3" fmla="*/ 34 h 104"/>
                <a:gd name="T4" fmla="*/ 0 w 58"/>
                <a:gd name="T5" fmla="*/ 104 h 104"/>
                <a:gd name="T6" fmla="*/ 58 w 58"/>
                <a:gd name="T7" fmla="*/ 71 h 104"/>
                <a:gd name="T8" fmla="*/ 58 w 58"/>
                <a:gd name="T9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104">
                  <a:moveTo>
                    <a:pt x="58" y="0"/>
                  </a:moveTo>
                  <a:lnTo>
                    <a:pt x="0" y="34"/>
                  </a:lnTo>
                  <a:lnTo>
                    <a:pt x="0" y="104"/>
                  </a:lnTo>
                  <a:lnTo>
                    <a:pt x="58" y="71"/>
                  </a:lnTo>
                  <a:lnTo>
                    <a:pt x="58" y="0"/>
                  </a:lnTo>
                  <a:close/>
                </a:path>
              </a:pathLst>
            </a:custGeom>
            <a:solidFill>
              <a:srgbClr val="B2BA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445" name="Freeform 813">
              <a:extLst>
                <a:ext uri="{FF2B5EF4-FFF2-40B4-BE49-F238E27FC236}">
                  <a16:creationId xmlns:a16="http://schemas.microsoft.com/office/drawing/2014/main" id="{2C16DA3E-5C68-FB40-91FF-5E14F991DF23}"/>
                </a:ext>
              </a:extLst>
            </p:cNvPr>
            <p:cNvSpPr>
              <a:spLocks/>
            </p:cNvSpPr>
            <p:nvPr/>
          </p:nvSpPr>
          <p:spPr bwMode="auto">
            <a:xfrm>
              <a:off x="5301339" y="5515206"/>
              <a:ext cx="168249" cy="173540"/>
            </a:xfrm>
            <a:custGeom>
              <a:avLst/>
              <a:gdLst>
                <a:gd name="T0" fmla="*/ 159 w 159"/>
                <a:gd name="T1" fmla="*/ 94 h 164"/>
                <a:gd name="T2" fmla="*/ 159 w 159"/>
                <a:gd name="T3" fmla="*/ 164 h 164"/>
                <a:gd name="T4" fmla="*/ 0 w 159"/>
                <a:gd name="T5" fmla="*/ 71 h 164"/>
                <a:gd name="T6" fmla="*/ 0 w 159"/>
                <a:gd name="T7" fmla="*/ 0 h 164"/>
                <a:gd name="T8" fmla="*/ 159 w 159"/>
                <a:gd name="T9" fmla="*/ 94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9" h="164">
                  <a:moveTo>
                    <a:pt x="159" y="94"/>
                  </a:moveTo>
                  <a:lnTo>
                    <a:pt x="159" y="164"/>
                  </a:lnTo>
                  <a:lnTo>
                    <a:pt x="0" y="71"/>
                  </a:lnTo>
                  <a:lnTo>
                    <a:pt x="0" y="0"/>
                  </a:lnTo>
                  <a:lnTo>
                    <a:pt x="159" y="94"/>
                  </a:lnTo>
                  <a:close/>
                </a:path>
              </a:pathLst>
            </a:custGeom>
            <a:solidFill>
              <a:srgbClr val="B2BA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446" name="Freeform 814">
              <a:extLst>
                <a:ext uri="{FF2B5EF4-FFF2-40B4-BE49-F238E27FC236}">
                  <a16:creationId xmlns:a16="http://schemas.microsoft.com/office/drawing/2014/main" id="{ABBF4CD3-4A57-D34C-9AB3-91D2142D8D41}"/>
                </a:ext>
              </a:extLst>
            </p:cNvPr>
            <p:cNvSpPr>
              <a:spLocks/>
            </p:cNvSpPr>
            <p:nvPr/>
          </p:nvSpPr>
          <p:spPr bwMode="auto">
            <a:xfrm>
              <a:off x="5307688" y="5524729"/>
              <a:ext cx="2116" cy="65607"/>
            </a:xfrm>
            <a:custGeom>
              <a:avLst/>
              <a:gdLst>
                <a:gd name="T0" fmla="*/ 0 w 2"/>
                <a:gd name="T1" fmla="*/ 61 h 62"/>
                <a:gd name="T2" fmla="*/ 2 w 2"/>
                <a:gd name="T3" fmla="*/ 62 h 62"/>
                <a:gd name="T4" fmla="*/ 2 w 2"/>
                <a:gd name="T5" fmla="*/ 2 h 62"/>
                <a:gd name="T6" fmla="*/ 0 w 2"/>
                <a:gd name="T7" fmla="*/ 0 h 62"/>
                <a:gd name="T8" fmla="*/ 0 w 2"/>
                <a:gd name="T9" fmla="*/ 6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62">
                  <a:moveTo>
                    <a:pt x="0" y="61"/>
                  </a:moveTo>
                  <a:lnTo>
                    <a:pt x="2" y="62"/>
                  </a:lnTo>
                  <a:lnTo>
                    <a:pt x="2" y="2"/>
                  </a:lnTo>
                  <a:lnTo>
                    <a:pt x="0" y="0"/>
                  </a:lnTo>
                  <a:lnTo>
                    <a:pt x="0" y="61"/>
                  </a:lnTo>
                  <a:close/>
                </a:path>
              </a:pathLst>
            </a:custGeom>
            <a:solidFill>
              <a:srgbClr val="8086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447" name="Freeform 815">
              <a:extLst>
                <a:ext uri="{FF2B5EF4-FFF2-40B4-BE49-F238E27FC236}">
                  <a16:creationId xmlns:a16="http://schemas.microsoft.com/office/drawing/2014/main" id="{1616943B-8075-A84D-85E8-2FE1E363CB3B}"/>
                </a:ext>
              </a:extLst>
            </p:cNvPr>
            <p:cNvSpPr>
              <a:spLocks/>
            </p:cNvSpPr>
            <p:nvPr/>
          </p:nvSpPr>
          <p:spPr bwMode="auto">
            <a:xfrm>
              <a:off x="5315095" y="5530020"/>
              <a:ext cx="2116" cy="65607"/>
            </a:xfrm>
            <a:custGeom>
              <a:avLst/>
              <a:gdLst>
                <a:gd name="T0" fmla="*/ 0 w 2"/>
                <a:gd name="T1" fmla="*/ 60 h 62"/>
                <a:gd name="T2" fmla="*/ 2 w 2"/>
                <a:gd name="T3" fmla="*/ 62 h 62"/>
                <a:gd name="T4" fmla="*/ 2 w 2"/>
                <a:gd name="T5" fmla="*/ 1 h 62"/>
                <a:gd name="T6" fmla="*/ 0 w 2"/>
                <a:gd name="T7" fmla="*/ 0 h 62"/>
                <a:gd name="T8" fmla="*/ 0 w 2"/>
                <a:gd name="T9" fmla="*/ 6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62">
                  <a:moveTo>
                    <a:pt x="0" y="60"/>
                  </a:moveTo>
                  <a:lnTo>
                    <a:pt x="2" y="62"/>
                  </a:lnTo>
                  <a:lnTo>
                    <a:pt x="2" y="1"/>
                  </a:lnTo>
                  <a:lnTo>
                    <a:pt x="0" y="0"/>
                  </a:lnTo>
                  <a:lnTo>
                    <a:pt x="0" y="60"/>
                  </a:lnTo>
                  <a:close/>
                </a:path>
              </a:pathLst>
            </a:custGeom>
            <a:solidFill>
              <a:srgbClr val="8086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448" name="Freeform 816">
              <a:extLst>
                <a:ext uri="{FF2B5EF4-FFF2-40B4-BE49-F238E27FC236}">
                  <a16:creationId xmlns:a16="http://schemas.microsoft.com/office/drawing/2014/main" id="{519BC321-4897-ED42-96D0-367E52384026}"/>
                </a:ext>
              </a:extLst>
            </p:cNvPr>
            <p:cNvSpPr>
              <a:spLocks/>
            </p:cNvSpPr>
            <p:nvPr/>
          </p:nvSpPr>
          <p:spPr bwMode="auto">
            <a:xfrm>
              <a:off x="5322502" y="5534253"/>
              <a:ext cx="3175" cy="65607"/>
            </a:xfrm>
            <a:custGeom>
              <a:avLst/>
              <a:gdLst>
                <a:gd name="T0" fmla="*/ 0 w 3"/>
                <a:gd name="T1" fmla="*/ 60 h 62"/>
                <a:gd name="T2" fmla="*/ 3 w 3"/>
                <a:gd name="T3" fmla="*/ 62 h 62"/>
                <a:gd name="T4" fmla="*/ 3 w 3"/>
                <a:gd name="T5" fmla="*/ 1 h 62"/>
                <a:gd name="T6" fmla="*/ 0 w 3"/>
                <a:gd name="T7" fmla="*/ 0 h 62"/>
                <a:gd name="T8" fmla="*/ 0 w 3"/>
                <a:gd name="T9" fmla="*/ 6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62">
                  <a:moveTo>
                    <a:pt x="0" y="60"/>
                  </a:moveTo>
                  <a:lnTo>
                    <a:pt x="3" y="62"/>
                  </a:lnTo>
                  <a:lnTo>
                    <a:pt x="3" y="1"/>
                  </a:lnTo>
                  <a:lnTo>
                    <a:pt x="0" y="0"/>
                  </a:lnTo>
                  <a:lnTo>
                    <a:pt x="0" y="60"/>
                  </a:lnTo>
                  <a:close/>
                </a:path>
              </a:pathLst>
            </a:custGeom>
            <a:solidFill>
              <a:srgbClr val="8086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449" name="Freeform 817">
              <a:extLst>
                <a:ext uri="{FF2B5EF4-FFF2-40B4-BE49-F238E27FC236}">
                  <a16:creationId xmlns:a16="http://schemas.microsoft.com/office/drawing/2014/main" id="{135CAFF9-CF12-A44D-9AC5-4D255139661C}"/>
                </a:ext>
              </a:extLst>
            </p:cNvPr>
            <p:cNvSpPr>
              <a:spLocks/>
            </p:cNvSpPr>
            <p:nvPr/>
          </p:nvSpPr>
          <p:spPr bwMode="auto">
            <a:xfrm>
              <a:off x="5330967" y="5538485"/>
              <a:ext cx="2116" cy="65607"/>
            </a:xfrm>
            <a:custGeom>
              <a:avLst/>
              <a:gdLst>
                <a:gd name="T0" fmla="*/ 0 w 2"/>
                <a:gd name="T1" fmla="*/ 60 h 62"/>
                <a:gd name="T2" fmla="*/ 2 w 2"/>
                <a:gd name="T3" fmla="*/ 62 h 62"/>
                <a:gd name="T4" fmla="*/ 2 w 2"/>
                <a:gd name="T5" fmla="*/ 2 h 62"/>
                <a:gd name="T6" fmla="*/ 0 w 2"/>
                <a:gd name="T7" fmla="*/ 0 h 62"/>
                <a:gd name="T8" fmla="*/ 0 w 2"/>
                <a:gd name="T9" fmla="*/ 6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62">
                  <a:moveTo>
                    <a:pt x="0" y="60"/>
                  </a:moveTo>
                  <a:lnTo>
                    <a:pt x="2" y="62"/>
                  </a:lnTo>
                  <a:lnTo>
                    <a:pt x="2" y="2"/>
                  </a:lnTo>
                  <a:lnTo>
                    <a:pt x="0" y="0"/>
                  </a:lnTo>
                  <a:lnTo>
                    <a:pt x="0" y="60"/>
                  </a:lnTo>
                  <a:close/>
                </a:path>
              </a:pathLst>
            </a:custGeom>
            <a:solidFill>
              <a:srgbClr val="8086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450" name="Freeform 818">
              <a:extLst>
                <a:ext uri="{FF2B5EF4-FFF2-40B4-BE49-F238E27FC236}">
                  <a16:creationId xmlns:a16="http://schemas.microsoft.com/office/drawing/2014/main" id="{968FD98A-8593-9D46-8579-17D0007CF017}"/>
                </a:ext>
              </a:extLst>
            </p:cNvPr>
            <p:cNvSpPr>
              <a:spLocks/>
            </p:cNvSpPr>
            <p:nvPr/>
          </p:nvSpPr>
          <p:spPr bwMode="auto">
            <a:xfrm>
              <a:off x="5338375" y="5542718"/>
              <a:ext cx="2116" cy="65607"/>
            </a:xfrm>
            <a:custGeom>
              <a:avLst/>
              <a:gdLst>
                <a:gd name="T0" fmla="*/ 0 w 2"/>
                <a:gd name="T1" fmla="*/ 61 h 62"/>
                <a:gd name="T2" fmla="*/ 2 w 2"/>
                <a:gd name="T3" fmla="*/ 62 h 62"/>
                <a:gd name="T4" fmla="*/ 2 w 2"/>
                <a:gd name="T5" fmla="*/ 3 h 62"/>
                <a:gd name="T6" fmla="*/ 0 w 2"/>
                <a:gd name="T7" fmla="*/ 0 h 62"/>
                <a:gd name="T8" fmla="*/ 0 w 2"/>
                <a:gd name="T9" fmla="*/ 6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62">
                  <a:moveTo>
                    <a:pt x="0" y="61"/>
                  </a:moveTo>
                  <a:lnTo>
                    <a:pt x="2" y="62"/>
                  </a:lnTo>
                  <a:lnTo>
                    <a:pt x="2" y="3"/>
                  </a:lnTo>
                  <a:lnTo>
                    <a:pt x="0" y="0"/>
                  </a:lnTo>
                  <a:lnTo>
                    <a:pt x="0" y="61"/>
                  </a:lnTo>
                  <a:close/>
                </a:path>
              </a:pathLst>
            </a:custGeom>
            <a:solidFill>
              <a:srgbClr val="8086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451" name="Freeform 819">
              <a:extLst>
                <a:ext uri="{FF2B5EF4-FFF2-40B4-BE49-F238E27FC236}">
                  <a16:creationId xmlns:a16="http://schemas.microsoft.com/office/drawing/2014/main" id="{FFA1FCE1-0321-7D48-B974-78FD8100C581}"/>
                </a:ext>
              </a:extLst>
            </p:cNvPr>
            <p:cNvSpPr>
              <a:spLocks/>
            </p:cNvSpPr>
            <p:nvPr/>
          </p:nvSpPr>
          <p:spPr bwMode="auto">
            <a:xfrm>
              <a:off x="5344723" y="5548009"/>
              <a:ext cx="4233" cy="65607"/>
            </a:xfrm>
            <a:custGeom>
              <a:avLst/>
              <a:gdLst>
                <a:gd name="T0" fmla="*/ 0 w 4"/>
                <a:gd name="T1" fmla="*/ 59 h 62"/>
                <a:gd name="T2" fmla="*/ 4 w 4"/>
                <a:gd name="T3" fmla="*/ 62 h 62"/>
                <a:gd name="T4" fmla="*/ 4 w 4"/>
                <a:gd name="T5" fmla="*/ 1 h 62"/>
                <a:gd name="T6" fmla="*/ 0 w 4"/>
                <a:gd name="T7" fmla="*/ 0 h 62"/>
                <a:gd name="T8" fmla="*/ 0 w 4"/>
                <a:gd name="T9" fmla="*/ 59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62">
                  <a:moveTo>
                    <a:pt x="0" y="59"/>
                  </a:moveTo>
                  <a:lnTo>
                    <a:pt x="4" y="62"/>
                  </a:lnTo>
                  <a:lnTo>
                    <a:pt x="4" y="1"/>
                  </a:lnTo>
                  <a:lnTo>
                    <a:pt x="0" y="0"/>
                  </a:lnTo>
                  <a:lnTo>
                    <a:pt x="0" y="59"/>
                  </a:lnTo>
                  <a:close/>
                </a:path>
              </a:pathLst>
            </a:custGeom>
            <a:solidFill>
              <a:srgbClr val="8086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452" name="Freeform 820">
              <a:extLst>
                <a:ext uri="{FF2B5EF4-FFF2-40B4-BE49-F238E27FC236}">
                  <a16:creationId xmlns:a16="http://schemas.microsoft.com/office/drawing/2014/main" id="{0970C193-FC64-1245-941F-A5E447A04E3E}"/>
                </a:ext>
              </a:extLst>
            </p:cNvPr>
            <p:cNvSpPr>
              <a:spLocks/>
            </p:cNvSpPr>
            <p:nvPr/>
          </p:nvSpPr>
          <p:spPr bwMode="auto">
            <a:xfrm>
              <a:off x="5354247" y="5552241"/>
              <a:ext cx="2116" cy="65607"/>
            </a:xfrm>
            <a:custGeom>
              <a:avLst/>
              <a:gdLst>
                <a:gd name="T0" fmla="*/ 0 w 2"/>
                <a:gd name="T1" fmla="*/ 60 h 62"/>
                <a:gd name="T2" fmla="*/ 2 w 2"/>
                <a:gd name="T3" fmla="*/ 62 h 62"/>
                <a:gd name="T4" fmla="*/ 2 w 2"/>
                <a:gd name="T5" fmla="*/ 2 h 62"/>
                <a:gd name="T6" fmla="*/ 0 w 2"/>
                <a:gd name="T7" fmla="*/ 0 h 62"/>
                <a:gd name="T8" fmla="*/ 0 w 2"/>
                <a:gd name="T9" fmla="*/ 6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62">
                  <a:moveTo>
                    <a:pt x="0" y="60"/>
                  </a:moveTo>
                  <a:lnTo>
                    <a:pt x="2" y="62"/>
                  </a:lnTo>
                  <a:lnTo>
                    <a:pt x="2" y="2"/>
                  </a:lnTo>
                  <a:lnTo>
                    <a:pt x="0" y="0"/>
                  </a:lnTo>
                  <a:lnTo>
                    <a:pt x="0" y="60"/>
                  </a:lnTo>
                  <a:close/>
                </a:path>
              </a:pathLst>
            </a:custGeom>
            <a:solidFill>
              <a:srgbClr val="8086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453" name="Freeform 821">
              <a:extLst>
                <a:ext uri="{FF2B5EF4-FFF2-40B4-BE49-F238E27FC236}">
                  <a16:creationId xmlns:a16="http://schemas.microsoft.com/office/drawing/2014/main" id="{0D48D43C-78F2-8443-8F82-FD3D93800325}"/>
                </a:ext>
              </a:extLst>
            </p:cNvPr>
            <p:cNvSpPr>
              <a:spLocks/>
            </p:cNvSpPr>
            <p:nvPr/>
          </p:nvSpPr>
          <p:spPr bwMode="auto">
            <a:xfrm>
              <a:off x="5360596" y="5556474"/>
              <a:ext cx="3175" cy="65607"/>
            </a:xfrm>
            <a:custGeom>
              <a:avLst/>
              <a:gdLst>
                <a:gd name="T0" fmla="*/ 0 w 3"/>
                <a:gd name="T1" fmla="*/ 61 h 62"/>
                <a:gd name="T2" fmla="*/ 3 w 3"/>
                <a:gd name="T3" fmla="*/ 62 h 62"/>
                <a:gd name="T4" fmla="*/ 3 w 3"/>
                <a:gd name="T5" fmla="*/ 2 h 62"/>
                <a:gd name="T6" fmla="*/ 0 w 3"/>
                <a:gd name="T7" fmla="*/ 0 h 62"/>
                <a:gd name="T8" fmla="*/ 0 w 3"/>
                <a:gd name="T9" fmla="*/ 6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62">
                  <a:moveTo>
                    <a:pt x="0" y="61"/>
                  </a:moveTo>
                  <a:lnTo>
                    <a:pt x="3" y="62"/>
                  </a:lnTo>
                  <a:lnTo>
                    <a:pt x="3" y="2"/>
                  </a:lnTo>
                  <a:lnTo>
                    <a:pt x="0" y="0"/>
                  </a:lnTo>
                  <a:lnTo>
                    <a:pt x="0" y="61"/>
                  </a:lnTo>
                  <a:close/>
                </a:path>
              </a:pathLst>
            </a:custGeom>
            <a:solidFill>
              <a:srgbClr val="8086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454" name="Freeform 822">
              <a:extLst>
                <a:ext uri="{FF2B5EF4-FFF2-40B4-BE49-F238E27FC236}">
                  <a16:creationId xmlns:a16="http://schemas.microsoft.com/office/drawing/2014/main" id="{7AC13950-C168-C74A-B593-C260D24561DC}"/>
                </a:ext>
              </a:extLst>
            </p:cNvPr>
            <p:cNvSpPr>
              <a:spLocks/>
            </p:cNvSpPr>
            <p:nvPr/>
          </p:nvSpPr>
          <p:spPr bwMode="auto">
            <a:xfrm>
              <a:off x="5368003" y="5560707"/>
              <a:ext cx="4233" cy="65607"/>
            </a:xfrm>
            <a:custGeom>
              <a:avLst/>
              <a:gdLst>
                <a:gd name="T0" fmla="*/ 0 w 4"/>
                <a:gd name="T1" fmla="*/ 61 h 62"/>
                <a:gd name="T2" fmla="*/ 4 w 4"/>
                <a:gd name="T3" fmla="*/ 62 h 62"/>
                <a:gd name="T4" fmla="*/ 4 w 4"/>
                <a:gd name="T5" fmla="*/ 2 h 62"/>
                <a:gd name="T6" fmla="*/ 0 w 4"/>
                <a:gd name="T7" fmla="*/ 0 h 62"/>
                <a:gd name="T8" fmla="*/ 0 w 4"/>
                <a:gd name="T9" fmla="*/ 6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62">
                  <a:moveTo>
                    <a:pt x="0" y="61"/>
                  </a:moveTo>
                  <a:lnTo>
                    <a:pt x="4" y="62"/>
                  </a:lnTo>
                  <a:lnTo>
                    <a:pt x="4" y="2"/>
                  </a:lnTo>
                  <a:lnTo>
                    <a:pt x="0" y="0"/>
                  </a:lnTo>
                  <a:lnTo>
                    <a:pt x="0" y="61"/>
                  </a:lnTo>
                  <a:close/>
                </a:path>
              </a:pathLst>
            </a:custGeom>
            <a:solidFill>
              <a:srgbClr val="8086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455" name="Freeform 823">
              <a:extLst>
                <a:ext uri="{FF2B5EF4-FFF2-40B4-BE49-F238E27FC236}">
                  <a16:creationId xmlns:a16="http://schemas.microsoft.com/office/drawing/2014/main" id="{9EB681F1-A91D-A545-8D3B-126D6F948565}"/>
                </a:ext>
              </a:extLst>
            </p:cNvPr>
            <p:cNvSpPr>
              <a:spLocks/>
            </p:cNvSpPr>
            <p:nvPr/>
          </p:nvSpPr>
          <p:spPr bwMode="auto">
            <a:xfrm>
              <a:off x="5376469" y="5565998"/>
              <a:ext cx="3175" cy="65607"/>
            </a:xfrm>
            <a:custGeom>
              <a:avLst/>
              <a:gdLst>
                <a:gd name="T0" fmla="*/ 0 w 3"/>
                <a:gd name="T1" fmla="*/ 60 h 62"/>
                <a:gd name="T2" fmla="*/ 3 w 3"/>
                <a:gd name="T3" fmla="*/ 62 h 62"/>
                <a:gd name="T4" fmla="*/ 3 w 3"/>
                <a:gd name="T5" fmla="*/ 1 h 62"/>
                <a:gd name="T6" fmla="*/ 0 w 3"/>
                <a:gd name="T7" fmla="*/ 0 h 62"/>
                <a:gd name="T8" fmla="*/ 0 w 3"/>
                <a:gd name="T9" fmla="*/ 6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62">
                  <a:moveTo>
                    <a:pt x="0" y="60"/>
                  </a:moveTo>
                  <a:lnTo>
                    <a:pt x="3" y="62"/>
                  </a:lnTo>
                  <a:lnTo>
                    <a:pt x="3" y="1"/>
                  </a:lnTo>
                  <a:lnTo>
                    <a:pt x="0" y="0"/>
                  </a:lnTo>
                  <a:lnTo>
                    <a:pt x="0" y="60"/>
                  </a:lnTo>
                  <a:close/>
                </a:path>
              </a:pathLst>
            </a:custGeom>
            <a:solidFill>
              <a:srgbClr val="8086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456" name="Freeform 824">
              <a:extLst>
                <a:ext uri="{FF2B5EF4-FFF2-40B4-BE49-F238E27FC236}">
                  <a16:creationId xmlns:a16="http://schemas.microsoft.com/office/drawing/2014/main" id="{39B632FB-17A7-0047-BF5B-6F28B7A796BE}"/>
                </a:ext>
              </a:extLst>
            </p:cNvPr>
            <p:cNvSpPr>
              <a:spLocks/>
            </p:cNvSpPr>
            <p:nvPr/>
          </p:nvSpPr>
          <p:spPr bwMode="auto">
            <a:xfrm>
              <a:off x="5383876" y="5569172"/>
              <a:ext cx="3175" cy="67723"/>
            </a:xfrm>
            <a:custGeom>
              <a:avLst/>
              <a:gdLst>
                <a:gd name="T0" fmla="*/ 0 w 3"/>
                <a:gd name="T1" fmla="*/ 61 h 64"/>
                <a:gd name="T2" fmla="*/ 3 w 3"/>
                <a:gd name="T3" fmla="*/ 64 h 64"/>
                <a:gd name="T4" fmla="*/ 3 w 3"/>
                <a:gd name="T5" fmla="*/ 3 h 64"/>
                <a:gd name="T6" fmla="*/ 0 w 3"/>
                <a:gd name="T7" fmla="*/ 0 h 64"/>
                <a:gd name="T8" fmla="*/ 0 w 3"/>
                <a:gd name="T9" fmla="*/ 61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64">
                  <a:moveTo>
                    <a:pt x="0" y="61"/>
                  </a:moveTo>
                  <a:lnTo>
                    <a:pt x="3" y="64"/>
                  </a:lnTo>
                  <a:lnTo>
                    <a:pt x="3" y="3"/>
                  </a:lnTo>
                  <a:lnTo>
                    <a:pt x="0" y="0"/>
                  </a:lnTo>
                  <a:lnTo>
                    <a:pt x="0" y="61"/>
                  </a:lnTo>
                  <a:close/>
                </a:path>
              </a:pathLst>
            </a:custGeom>
            <a:solidFill>
              <a:srgbClr val="8086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457" name="Freeform 825">
              <a:extLst>
                <a:ext uri="{FF2B5EF4-FFF2-40B4-BE49-F238E27FC236}">
                  <a16:creationId xmlns:a16="http://schemas.microsoft.com/office/drawing/2014/main" id="{193448C5-AFDA-B745-82C9-495F1AA92786}"/>
                </a:ext>
              </a:extLst>
            </p:cNvPr>
            <p:cNvSpPr>
              <a:spLocks/>
            </p:cNvSpPr>
            <p:nvPr/>
          </p:nvSpPr>
          <p:spPr bwMode="auto">
            <a:xfrm>
              <a:off x="5391283" y="5574463"/>
              <a:ext cx="4233" cy="65607"/>
            </a:xfrm>
            <a:custGeom>
              <a:avLst/>
              <a:gdLst>
                <a:gd name="T0" fmla="*/ 0 w 4"/>
                <a:gd name="T1" fmla="*/ 61 h 62"/>
                <a:gd name="T2" fmla="*/ 4 w 4"/>
                <a:gd name="T3" fmla="*/ 62 h 62"/>
                <a:gd name="T4" fmla="*/ 4 w 4"/>
                <a:gd name="T5" fmla="*/ 2 h 62"/>
                <a:gd name="T6" fmla="*/ 0 w 4"/>
                <a:gd name="T7" fmla="*/ 0 h 62"/>
                <a:gd name="T8" fmla="*/ 0 w 4"/>
                <a:gd name="T9" fmla="*/ 6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62">
                  <a:moveTo>
                    <a:pt x="0" y="61"/>
                  </a:moveTo>
                  <a:lnTo>
                    <a:pt x="4" y="62"/>
                  </a:lnTo>
                  <a:lnTo>
                    <a:pt x="4" y="2"/>
                  </a:lnTo>
                  <a:lnTo>
                    <a:pt x="0" y="0"/>
                  </a:lnTo>
                  <a:lnTo>
                    <a:pt x="0" y="61"/>
                  </a:lnTo>
                  <a:close/>
                </a:path>
              </a:pathLst>
            </a:custGeom>
            <a:solidFill>
              <a:srgbClr val="8086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458" name="Freeform 826">
              <a:extLst>
                <a:ext uri="{FF2B5EF4-FFF2-40B4-BE49-F238E27FC236}">
                  <a16:creationId xmlns:a16="http://schemas.microsoft.com/office/drawing/2014/main" id="{37A71911-4313-744A-8E2B-169755FFCAE5}"/>
                </a:ext>
              </a:extLst>
            </p:cNvPr>
            <p:cNvSpPr>
              <a:spLocks/>
            </p:cNvSpPr>
            <p:nvPr/>
          </p:nvSpPr>
          <p:spPr bwMode="auto">
            <a:xfrm>
              <a:off x="5398690" y="5579754"/>
              <a:ext cx="3175" cy="65607"/>
            </a:xfrm>
            <a:custGeom>
              <a:avLst/>
              <a:gdLst>
                <a:gd name="T0" fmla="*/ 0 w 3"/>
                <a:gd name="T1" fmla="*/ 60 h 62"/>
                <a:gd name="T2" fmla="*/ 3 w 3"/>
                <a:gd name="T3" fmla="*/ 62 h 62"/>
                <a:gd name="T4" fmla="*/ 3 w 3"/>
                <a:gd name="T5" fmla="*/ 1 h 62"/>
                <a:gd name="T6" fmla="*/ 0 w 3"/>
                <a:gd name="T7" fmla="*/ 0 h 62"/>
                <a:gd name="T8" fmla="*/ 0 w 3"/>
                <a:gd name="T9" fmla="*/ 6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62">
                  <a:moveTo>
                    <a:pt x="0" y="60"/>
                  </a:moveTo>
                  <a:lnTo>
                    <a:pt x="3" y="62"/>
                  </a:lnTo>
                  <a:lnTo>
                    <a:pt x="3" y="1"/>
                  </a:lnTo>
                  <a:lnTo>
                    <a:pt x="0" y="0"/>
                  </a:lnTo>
                  <a:lnTo>
                    <a:pt x="0" y="60"/>
                  </a:lnTo>
                  <a:close/>
                </a:path>
              </a:pathLst>
            </a:custGeom>
            <a:solidFill>
              <a:srgbClr val="8086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459" name="Freeform 827">
              <a:extLst>
                <a:ext uri="{FF2B5EF4-FFF2-40B4-BE49-F238E27FC236}">
                  <a16:creationId xmlns:a16="http://schemas.microsoft.com/office/drawing/2014/main" id="{5E9A8088-3B07-684D-BB97-45902ABAE8E1}"/>
                </a:ext>
              </a:extLst>
            </p:cNvPr>
            <p:cNvSpPr>
              <a:spLocks/>
            </p:cNvSpPr>
            <p:nvPr/>
          </p:nvSpPr>
          <p:spPr bwMode="auto">
            <a:xfrm>
              <a:off x="5407156" y="5583986"/>
              <a:ext cx="2116" cy="65607"/>
            </a:xfrm>
            <a:custGeom>
              <a:avLst/>
              <a:gdLst>
                <a:gd name="T0" fmla="*/ 0 w 2"/>
                <a:gd name="T1" fmla="*/ 60 h 62"/>
                <a:gd name="T2" fmla="*/ 2 w 2"/>
                <a:gd name="T3" fmla="*/ 62 h 62"/>
                <a:gd name="T4" fmla="*/ 2 w 2"/>
                <a:gd name="T5" fmla="*/ 1 h 62"/>
                <a:gd name="T6" fmla="*/ 0 w 2"/>
                <a:gd name="T7" fmla="*/ 0 h 62"/>
                <a:gd name="T8" fmla="*/ 0 w 2"/>
                <a:gd name="T9" fmla="*/ 6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62">
                  <a:moveTo>
                    <a:pt x="0" y="60"/>
                  </a:moveTo>
                  <a:lnTo>
                    <a:pt x="2" y="62"/>
                  </a:lnTo>
                  <a:lnTo>
                    <a:pt x="2" y="1"/>
                  </a:lnTo>
                  <a:lnTo>
                    <a:pt x="0" y="0"/>
                  </a:lnTo>
                  <a:lnTo>
                    <a:pt x="0" y="60"/>
                  </a:lnTo>
                  <a:close/>
                </a:path>
              </a:pathLst>
            </a:custGeom>
            <a:solidFill>
              <a:srgbClr val="8086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460" name="Freeform 828">
              <a:extLst>
                <a:ext uri="{FF2B5EF4-FFF2-40B4-BE49-F238E27FC236}">
                  <a16:creationId xmlns:a16="http://schemas.microsoft.com/office/drawing/2014/main" id="{B6216A0C-4DCE-8149-B1DD-9A0BB9F170D6}"/>
                </a:ext>
              </a:extLst>
            </p:cNvPr>
            <p:cNvSpPr>
              <a:spLocks/>
            </p:cNvSpPr>
            <p:nvPr/>
          </p:nvSpPr>
          <p:spPr bwMode="auto">
            <a:xfrm>
              <a:off x="5414563" y="5588219"/>
              <a:ext cx="3175" cy="65607"/>
            </a:xfrm>
            <a:custGeom>
              <a:avLst/>
              <a:gdLst>
                <a:gd name="T0" fmla="*/ 0 w 3"/>
                <a:gd name="T1" fmla="*/ 60 h 62"/>
                <a:gd name="T2" fmla="*/ 3 w 3"/>
                <a:gd name="T3" fmla="*/ 62 h 62"/>
                <a:gd name="T4" fmla="*/ 3 w 3"/>
                <a:gd name="T5" fmla="*/ 2 h 62"/>
                <a:gd name="T6" fmla="*/ 0 w 3"/>
                <a:gd name="T7" fmla="*/ 0 h 62"/>
                <a:gd name="T8" fmla="*/ 0 w 3"/>
                <a:gd name="T9" fmla="*/ 6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62">
                  <a:moveTo>
                    <a:pt x="0" y="60"/>
                  </a:moveTo>
                  <a:lnTo>
                    <a:pt x="3" y="62"/>
                  </a:lnTo>
                  <a:lnTo>
                    <a:pt x="3" y="2"/>
                  </a:lnTo>
                  <a:lnTo>
                    <a:pt x="0" y="0"/>
                  </a:lnTo>
                  <a:lnTo>
                    <a:pt x="0" y="60"/>
                  </a:lnTo>
                  <a:close/>
                </a:path>
              </a:pathLst>
            </a:custGeom>
            <a:solidFill>
              <a:srgbClr val="8086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461" name="Freeform 829">
              <a:extLst>
                <a:ext uri="{FF2B5EF4-FFF2-40B4-BE49-F238E27FC236}">
                  <a16:creationId xmlns:a16="http://schemas.microsoft.com/office/drawing/2014/main" id="{D3C5F764-C4AB-6D43-B73D-FF9D94828C72}"/>
                </a:ext>
              </a:extLst>
            </p:cNvPr>
            <p:cNvSpPr>
              <a:spLocks/>
            </p:cNvSpPr>
            <p:nvPr/>
          </p:nvSpPr>
          <p:spPr bwMode="auto">
            <a:xfrm>
              <a:off x="5421970" y="5592452"/>
              <a:ext cx="3175" cy="65607"/>
            </a:xfrm>
            <a:custGeom>
              <a:avLst/>
              <a:gdLst>
                <a:gd name="T0" fmla="*/ 0 w 3"/>
                <a:gd name="T1" fmla="*/ 61 h 62"/>
                <a:gd name="T2" fmla="*/ 3 w 3"/>
                <a:gd name="T3" fmla="*/ 62 h 62"/>
                <a:gd name="T4" fmla="*/ 3 w 3"/>
                <a:gd name="T5" fmla="*/ 3 h 62"/>
                <a:gd name="T6" fmla="*/ 0 w 3"/>
                <a:gd name="T7" fmla="*/ 0 h 62"/>
                <a:gd name="T8" fmla="*/ 0 w 3"/>
                <a:gd name="T9" fmla="*/ 6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62">
                  <a:moveTo>
                    <a:pt x="0" y="61"/>
                  </a:moveTo>
                  <a:lnTo>
                    <a:pt x="3" y="62"/>
                  </a:lnTo>
                  <a:lnTo>
                    <a:pt x="3" y="3"/>
                  </a:lnTo>
                  <a:lnTo>
                    <a:pt x="0" y="0"/>
                  </a:lnTo>
                  <a:lnTo>
                    <a:pt x="0" y="61"/>
                  </a:lnTo>
                  <a:close/>
                </a:path>
              </a:pathLst>
            </a:custGeom>
            <a:solidFill>
              <a:srgbClr val="8086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462" name="Freeform 830">
              <a:extLst>
                <a:ext uri="{FF2B5EF4-FFF2-40B4-BE49-F238E27FC236}">
                  <a16:creationId xmlns:a16="http://schemas.microsoft.com/office/drawing/2014/main" id="{1693FBFB-37A3-E74C-84DD-C9CDF8F671DE}"/>
                </a:ext>
              </a:extLst>
            </p:cNvPr>
            <p:cNvSpPr>
              <a:spLocks/>
            </p:cNvSpPr>
            <p:nvPr/>
          </p:nvSpPr>
          <p:spPr bwMode="auto">
            <a:xfrm>
              <a:off x="5430435" y="5597743"/>
              <a:ext cx="2116" cy="65607"/>
            </a:xfrm>
            <a:custGeom>
              <a:avLst/>
              <a:gdLst>
                <a:gd name="T0" fmla="*/ 0 w 2"/>
                <a:gd name="T1" fmla="*/ 60 h 62"/>
                <a:gd name="T2" fmla="*/ 2 w 2"/>
                <a:gd name="T3" fmla="*/ 62 h 62"/>
                <a:gd name="T4" fmla="*/ 2 w 2"/>
                <a:gd name="T5" fmla="*/ 1 h 62"/>
                <a:gd name="T6" fmla="*/ 0 w 2"/>
                <a:gd name="T7" fmla="*/ 0 h 62"/>
                <a:gd name="T8" fmla="*/ 0 w 2"/>
                <a:gd name="T9" fmla="*/ 6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62">
                  <a:moveTo>
                    <a:pt x="0" y="60"/>
                  </a:moveTo>
                  <a:lnTo>
                    <a:pt x="2" y="62"/>
                  </a:lnTo>
                  <a:lnTo>
                    <a:pt x="2" y="1"/>
                  </a:lnTo>
                  <a:lnTo>
                    <a:pt x="0" y="0"/>
                  </a:lnTo>
                  <a:lnTo>
                    <a:pt x="0" y="60"/>
                  </a:lnTo>
                  <a:close/>
                </a:path>
              </a:pathLst>
            </a:custGeom>
            <a:solidFill>
              <a:srgbClr val="8086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463" name="Freeform 831">
              <a:extLst>
                <a:ext uri="{FF2B5EF4-FFF2-40B4-BE49-F238E27FC236}">
                  <a16:creationId xmlns:a16="http://schemas.microsoft.com/office/drawing/2014/main" id="{75B3FC96-B9D1-A64D-92AC-220DB0D6E6A3}"/>
                </a:ext>
              </a:extLst>
            </p:cNvPr>
            <p:cNvSpPr>
              <a:spLocks/>
            </p:cNvSpPr>
            <p:nvPr/>
          </p:nvSpPr>
          <p:spPr bwMode="auto">
            <a:xfrm>
              <a:off x="5437843" y="5601976"/>
              <a:ext cx="2116" cy="65607"/>
            </a:xfrm>
            <a:custGeom>
              <a:avLst/>
              <a:gdLst>
                <a:gd name="T0" fmla="*/ 0 w 2"/>
                <a:gd name="T1" fmla="*/ 60 h 62"/>
                <a:gd name="T2" fmla="*/ 2 w 2"/>
                <a:gd name="T3" fmla="*/ 62 h 62"/>
                <a:gd name="T4" fmla="*/ 2 w 2"/>
                <a:gd name="T5" fmla="*/ 2 h 62"/>
                <a:gd name="T6" fmla="*/ 0 w 2"/>
                <a:gd name="T7" fmla="*/ 0 h 62"/>
                <a:gd name="T8" fmla="*/ 0 w 2"/>
                <a:gd name="T9" fmla="*/ 6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62">
                  <a:moveTo>
                    <a:pt x="0" y="60"/>
                  </a:moveTo>
                  <a:lnTo>
                    <a:pt x="2" y="62"/>
                  </a:lnTo>
                  <a:lnTo>
                    <a:pt x="2" y="2"/>
                  </a:lnTo>
                  <a:lnTo>
                    <a:pt x="0" y="0"/>
                  </a:lnTo>
                  <a:lnTo>
                    <a:pt x="0" y="60"/>
                  </a:lnTo>
                  <a:close/>
                </a:path>
              </a:pathLst>
            </a:custGeom>
            <a:solidFill>
              <a:srgbClr val="8086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464" name="Freeform 832">
              <a:extLst>
                <a:ext uri="{FF2B5EF4-FFF2-40B4-BE49-F238E27FC236}">
                  <a16:creationId xmlns:a16="http://schemas.microsoft.com/office/drawing/2014/main" id="{36C6A85D-C4AC-4F41-B1BA-64870AC1EA5E}"/>
                </a:ext>
              </a:extLst>
            </p:cNvPr>
            <p:cNvSpPr>
              <a:spLocks/>
            </p:cNvSpPr>
            <p:nvPr/>
          </p:nvSpPr>
          <p:spPr bwMode="auto">
            <a:xfrm>
              <a:off x="5445250" y="5606208"/>
              <a:ext cx="3175" cy="65607"/>
            </a:xfrm>
            <a:custGeom>
              <a:avLst/>
              <a:gdLst>
                <a:gd name="T0" fmla="*/ 0 w 3"/>
                <a:gd name="T1" fmla="*/ 61 h 62"/>
                <a:gd name="T2" fmla="*/ 3 w 3"/>
                <a:gd name="T3" fmla="*/ 62 h 62"/>
                <a:gd name="T4" fmla="*/ 3 w 3"/>
                <a:gd name="T5" fmla="*/ 2 h 62"/>
                <a:gd name="T6" fmla="*/ 0 w 3"/>
                <a:gd name="T7" fmla="*/ 0 h 62"/>
                <a:gd name="T8" fmla="*/ 0 w 3"/>
                <a:gd name="T9" fmla="*/ 6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62">
                  <a:moveTo>
                    <a:pt x="0" y="61"/>
                  </a:moveTo>
                  <a:lnTo>
                    <a:pt x="3" y="62"/>
                  </a:lnTo>
                  <a:lnTo>
                    <a:pt x="3" y="2"/>
                  </a:lnTo>
                  <a:lnTo>
                    <a:pt x="0" y="0"/>
                  </a:lnTo>
                  <a:lnTo>
                    <a:pt x="0" y="61"/>
                  </a:lnTo>
                  <a:close/>
                </a:path>
              </a:pathLst>
            </a:custGeom>
            <a:solidFill>
              <a:srgbClr val="8086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465" name="Freeform 833">
              <a:extLst>
                <a:ext uri="{FF2B5EF4-FFF2-40B4-BE49-F238E27FC236}">
                  <a16:creationId xmlns:a16="http://schemas.microsoft.com/office/drawing/2014/main" id="{CE2A1B5C-8D13-4B42-8771-4FFB43D7C445}"/>
                </a:ext>
              </a:extLst>
            </p:cNvPr>
            <p:cNvSpPr>
              <a:spLocks/>
            </p:cNvSpPr>
            <p:nvPr/>
          </p:nvSpPr>
          <p:spPr bwMode="auto">
            <a:xfrm>
              <a:off x="5453715" y="5610441"/>
              <a:ext cx="2116" cy="65607"/>
            </a:xfrm>
            <a:custGeom>
              <a:avLst/>
              <a:gdLst>
                <a:gd name="T0" fmla="*/ 0 w 2"/>
                <a:gd name="T1" fmla="*/ 61 h 62"/>
                <a:gd name="T2" fmla="*/ 2 w 2"/>
                <a:gd name="T3" fmla="*/ 62 h 62"/>
                <a:gd name="T4" fmla="*/ 2 w 2"/>
                <a:gd name="T5" fmla="*/ 2 h 62"/>
                <a:gd name="T6" fmla="*/ 0 w 2"/>
                <a:gd name="T7" fmla="*/ 0 h 62"/>
                <a:gd name="T8" fmla="*/ 0 w 2"/>
                <a:gd name="T9" fmla="*/ 6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62">
                  <a:moveTo>
                    <a:pt x="0" y="61"/>
                  </a:moveTo>
                  <a:lnTo>
                    <a:pt x="2" y="62"/>
                  </a:lnTo>
                  <a:lnTo>
                    <a:pt x="2" y="2"/>
                  </a:lnTo>
                  <a:lnTo>
                    <a:pt x="0" y="0"/>
                  </a:lnTo>
                  <a:lnTo>
                    <a:pt x="0" y="61"/>
                  </a:lnTo>
                  <a:close/>
                </a:path>
              </a:pathLst>
            </a:custGeom>
            <a:solidFill>
              <a:srgbClr val="8086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466" name="Freeform 834">
              <a:extLst>
                <a:ext uri="{FF2B5EF4-FFF2-40B4-BE49-F238E27FC236}">
                  <a16:creationId xmlns:a16="http://schemas.microsoft.com/office/drawing/2014/main" id="{B4E60102-6BA8-E84F-8EA4-5925D962487C}"/>
                </a:ext>
              </a:extLst>
            </p:cNvPr>
            <p:cNvSpPr>
              <a:spLocks/>
            </p:cNvSpPr>
            <p:nvPr/>
          </p:nvSpPr>
          <p:spPr bwMode="auto">
            <a:xfrm>
              <a:off x="5461123" y="5615731"/>
              <a:ext cx="2116" cy="65607"/>
            </a:xfrm>
            <a:custGeom>
              <a:avLst/>
              <a:gdLst>
                <a:gd name="T0" fmla="*/ 0 w 2"/>
                <a:gd name="T1" fmla="*/ 0 h 62"/>
                <a:gd name="T2" fmla="*/ 0 w 2"/>
                <a:gd name="T3" fmla="*/ 60 h 62"/>
                <a:gd name="T4" fmla="*/ 2 w 2"/>
                <a:gd name="T5" fmla="*/ 62 h 62"/>
                <a:gd name="T6" fmla="*/ 2 w 2"/>
                <a:gd name="T7" fmla="*/ 1 h 62"/>
                <a:gd name="T8" fmla="*/ 0 w 2"/>
                <a:gd name="T9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62">
                  <a:moveTo>
                    <a:pt x="0" y="0"/>
                  </a:moveTo>
                  <a:lnTo>
                    <a:pt x="0" y="60"/>
                  </a:lnTo>
                  <a:lnTo>
                    <a:pt x="2" y="62"/>
                  </a:lnTo>
                  <a:lnTo>
                    <a:pt x="2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86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467" name="Freeform 835">
              <a:extLst>
                <a:ext uri="{FF2B5EF4-FFF2-40B4-BE49-F238E27FC236}">
                  <a16:creationId xmlns:a16="http://schemas.microsoft.com/office/drawing/2014/main" id="{2DAF3937-BE41-4D4A-9F4D-2ACFD0182D7D}"/>
                </a:ext>
              </a:extLst>
            </p:cNvPr>
            <p:cNvSpPr>
              <a:spLocks/>
            </p:cNvSpPr>
            <p:nvPr/>
          </p:nvSpPr>
          <p:spPr bwMode="auto">
            <a:xfrm>
              <a:off x="5473820" y="5614674"/>
              <a:ext cx="4233" cy="65607"/>
            </a:xfrm>
            <a:custGeom>
              <a:avLst/>
              <a:gdLst>
                <a:gd name="T0" fmla="*/ 0 w 4"/>
                <a:gd name="T1" fmla="*/ 62 h 62"/>
                <a:gd name="T2" fmla="*/ 4 w 4"/>
                <a:gd name="T3" fmla="*/ 61 h 62"/>
                <a:gd name="T4" fmla="*/ 4 w 4"/>
                <a:gd name="T5" fmla="*/ 0 h 62"/>
                <a:gd name="T6" fmla="*/ 0 w 4"/>
                <a:gd name="T7" fmla="*/ 1 h 62"/>
                <a:gd name="T8" fmla="*/ 0 w 4"/>
                <a:gd name="T9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62">
                  <a:moveTo>
                    <a:pt x="0" y="62"/>
                  </a:moveTo>
                  <a:lnTo>
                    <a:pt x="4" y="61"/>
                  </a:lnTo>
                  <a:lnTo>
                    <a:pt x="4" y="0"/>
                  </a:lnTo>
                  <a:lnTo>
                    <a:pt x="0" y="1"/>
                  </a:lnTo>
                  <a:lnTo>
                    <a:pt x="0" y="62"/>
                  </a:lnTo>
                  <a:close/>
                </a:path>
              </a:pathLst>
            </a:custGeom>
            <a:solidFill>
              <a:srgbClr val="8086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468" name="Freeform 836">
              <a:extLst>
                <a:ext uri="{FF2B5EF4-FFF2-40B4-BE49-F238E27FC236}">
                  <a16:creationId xmlns:a16="http://schemas.microsoft.com/office/drawing/2014/main" id="{6F6BBC06-130C-854E-8356-2FE0BADF0ABD}"/>
                </a:ext>
              </a:extLst>
            </p:cNvPr>
            <p:cNvSpPr>
              <a:spLocks/>
            </p:cNvSpPr>
            <p:nvPr/>
          </p:nvSpPr>
          <p:spPr bwMode="auto">
            <a:xfrm>
              <a:off x="5481227" y="5610441"/>
              <a:ext cx="4233" cy="65607"/>
            </a:xfrm>
            <a:custGeom>
              <a:avLst/>
              <a:gdLst>
                <a:gd name="T0" fmla="*/ 0 w 4"/>
                <a:gd name="T1" fmla="*/ 62 h 62"/>
                <a:gd name="T2" fmla="*/ 4 w 4"/>
                <a:gd name="T3" fmla="*/ 60 h 62"/>
                <a:gd name="T4" fmla="*/ 4 w 4"/>
                <a:gd name="T5" fmla="*/ 0 h 62"/>
                <a:gd name="T6" fmla="*/ 0 w 4"/>
                <a:gd name="T7" fmla="*/ 2 h 62"/>
                <a:gd name="T8" fmla="*/ 0 w 4"/>
                <a:gd name="T9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62">
                  <a:moveTo>
                    <a:pt x="0" y="62"/>
                  </a:moveTo>
                  <a:lnTo>
                    <a:pt x="4" y="60"/>
                  </a:lnTo>
                  <a:lnTo>
                    <a:pt x="4" y="0"/>
                  </a:lnTo>
                  <a:lnTo>
                    <a:pt x="0" y="2"/>
                  </a:lnTo>
                  <a:lnTo>
                    <a:pt x="0" y="62"/>
                  </a:lnTo>
                  <a:close/>
                </a:path>
              </a:pathLst>
            </a:custGeom>
            <a:solidFill>
              <a:srgbClr val="8086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469" name="Freeform 837">
              <a:extLst>
                <a:ext uri="{FF2B5EF4-FFF2-40B4-BE49-F238E27FC236}">
                  <a16:creationId xmlns:a16="http://schemas.microsoft.com/office/drawing/2014/main" id="{8D209B57-1230-B546-B48F-20B28ECAD896}"/>
                </a:ext>
              </a:extLst>
            </p:cNvPr>
            <p:cNvSpPr>
              <a:spLocks/>
            </p:cNvSpPr>
            <p:nvPr/>
          </p:nvSpPr>
          <p:spPr bwMode="auto">
            <a:xfrm>
              <a:off x="5488635" y="5606208"/>
              <a:ext cx="2116" cy="65607"/>
            </a:xfrm>
            <a:custGeom>
              <a:avLst/>
              <a:gdLst>
                <a:gd name="T0" fmla="*/ 0 w 2"/>
                <a:gd name="T1" fmla="*/ 62 h 62"/>
                <a:gd name="T2" fmla="*/ 2 w 2"/>
                <a:gd name="T3" fmla="*/ 61 h 62"/>
                <a:gd name="T4" fmla="*/ 2 w 2"/>
                <a:gd name="T5" fmla="*/ 0 h 62"/>
                <a:gd name="T6" fmla="*/ 0 w 2"/>
                <a:gd name="T7" fmla="*/ 2 h 62"/>
                <a:gd name="T8" fmla="*/ 0 w 2"/>
                <a:gd name="T9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62">
                  <a:moveTo>
                    <a:pt x="0" y="62"/>
                  </a:moveTo>
                  <a:lnTo>
                    <a:pt x="2" y="61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62"/>
                  </a:lnTo>
                  <a:close/>
                </a:path>
              </a:pathLst>
            </a:custGeom>
            <a:solidFill>
              <a:srgbClr val="8086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470" name="Freeform 838">
              <a:extLst>
                <a:ext uri="{FF2B5EF4-FFF2-40B4-BE49-F238E27FC236}">
                  <a16:creationId xmlns:a16="http://schemas.microsoft.com/office/drawing/2014/main" id="{ED679C60-3185-D14E-8BA4-749BC8D84DDC}"/>
                </a:ext>
              </a:extLst>
            </p:cNvPr>
            <p:cNvSpPr>
              <a:spLocks/>
            </p:cNvSpPr>
            <p:nvPr/>
          </p:nvSpPr>
          <p:spPr bwMode="auto">
            <a:xfrm>
              <a:off x="5496042" y="5601976"/>
              <a:ext cx="2116" cy="65607"/>
            </a:xfrm>
            <a:custGeom>
              <a:avLst/>
              <a:gdLst>
                <a:gd name="T0" fmla="*/ 0 w 2"/>
                <a:gd name="T1" fmla="*/ 62 h 62"/>
                <a:gd name="T2" fmla="*/ 2 w 2"/>
                <a:gd name="T3" fmla="*/ 60 h 62"/>
                <a:gd name="T4" fmla="*/ 2 w 2"/>
                <a:gd name="T5" fmla="*/ 0 h 62"/>
                <a:gd name="T6" fmla="*/ 0 w 2"/>
                <a:gd name="T7" fmla="*/ 2 h 62"/>
                <a:gd name="T8" fmla="*/ 0 w 2"/>
                <a:gd name="T9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62">
                  <a:moveTo>
                    <a:pt x="0" y="62"/>
                  </a:moveTo>
                  <a:lnTo>
                    <a:pt x="2" y="6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62"/>
                  </a:lnTo>
                  <a:close/>
                </a:path>
              </a:pathLst>
            </a:custGeom>
            <a:solidFill>
              <a:srgbClr val="8086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471" name="Freeform 839">
              <a:extLst>
                <a:ext uri="{FF2B5EF4-FFF2-40B4-BE49-F238E27FC236}">
                  <a16:creationId xmlns:a16="http://schemas.microsoft.com/office/drawing/2014/main" id="{B6FBB19D-DAE5-C040-BAAF-0556B13DD67B}"/>
                </a:ext>
              </a:extLst>
            </p:cNvPr>
            <p:cNvSpPr>
              <a:spLocks/>
            </p:cNvSpPr>
            <p:nvPr/>
          </p:nvSpPr>
          <p:spPr bwMode="auto">
            <a:xfrm>
              <a:off x="5502391" y="5597743"/>
              <a:ext cx="3175" cy="65607"/>
            </a:xfrm>
            <a:custGeom>
              <a:avLst/>
              <a:gdLst>
                <a:gd name="T0" fmla="*/ 0 w 3"/>
                <a:gd name="T1" fmla="*/ 62 h 62"/>
                <a:gd name="T2" fmla="*/ 3 w 3"/>
                <a:gd name="T3" fmla="*/ 61 h 62"/>
                <a:gd name="T4" fmla="*/ 3 w 3"/>
                <a:gd name="T5" fmla="*/ 0 h 62"/>
                <a:gd name="T6" fmla="*/ 0 w 3"/>
                <a:gd name="T7" fmla="*/ 2 h 62"/>
                <a:gd name="T8" fmla="*/ 0 w 3"/>
                <a:gd name="T9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62">
                  <a:moveTo>
                    <a:pt x="0" y="62"/>
                  </a:moveTo>
                  <a:lnTo>
                    <a:pt x="3" y="61"/>
                  </a:lnTo>
                  <a:lnTo>
                    <a:pt x="3" y="0"/>
                  </a:lnTo>
                  <a:lnTo>
                    <a:pt x="0" y="2"/>
                  </a:lnTo>
                  <a:lnTo>
                    <a:pt x="0" y="62"/>
                  </a:lnTo>
                  <a:close/>
                </a:path>
              </a:pathLst>
            </a:custGeom>
            <a:solidFill>
              <a:srgbClr val="8086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472" name="Freeform 840">
              <a:extLst>
                <a:ext uri="{FF2B5EF4-FFF2-40B4-BE49-F238E27FC236}">
                  <a16:creationId xmlns:a16="http://schemas.microsoft.com/office/drawing/2014/main" id="{D614DCF4-58EC-6644-BA9E-9B19890C7115}"/>
                </a:ext>
              </a:extLst>
            </p:cNvPr>
            <p:cNvSpPr>
              <a:spLocks/>
            </p:cNvSpPr>
            <p:nvPr/>
          </p:nvSpPr>
          <p:spPr bwMode="auto">
            <a:xfrm>
              <a:off x="5508739" y="5593510"/>
              <a:ext cx="4233" cy="65607"/>
            </a:xfrm>
            <a:custGeom>
              <a:avLst/>
              <a:gdLst>
                <a:gd name="T0" fmla="*/ 0 w 4"/>
                <a:gd name="T1" fmla="*/ 62 h 62"/>
                <a:gd name="T2" fmla="*/ 4 w 4"/>
                <a:gd name="T3" fmla="*/ 61 h 62"/>
                <a:gd name="T4" fmla="*/ 4 w 4"/>
                <a:gd name="T5" fmla="*/ 0 h 62"/>
                <a:gd name="T6" fmla="*/ 0 w 4"/>
                <a:gd name="T7" fmla="*/ 2 h 62"/>
                <a:gd name="T8" fmla="*/ 0 w 4"/>
                <a:gd name="T9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62">
                  <a:moveTo>
                    <a:pt x="0" y="62"/>
                  </a:moveTo>
                  <a:lnTo>
                    <a:pt x="4" y="61"/>
                  </a:lnTo>
                  <a:lnTo>
                    <a:pt x="4" y="0"/>
                  </a:lnTo>
                  <a:lnTo>
                    <a:pt x="0" y="2"/>
                  </a:lnTo>
                  <a:lnTo>
                    <a:pt x="0" y="62"/>
                  </a:lnTo>
                  <a:close/>
                </a:path>
              </a:pathLst>
            </a:custGeom>
            <a:solidFill>
              <a:srgbClr val="8086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473" name="Freeform 841">
              <a:extLst>
                <a:ext uri="{FF2B5EF4-FFF2-40B4-BE49-F238E27FC236}">
                  <a16:creationId xmlns:a16="http://schemas.microsoft.com/office/drawing/2014/main" id="{C9CEE059-2F9C-9C44-BE57-067EE1F5B54E}"/>
                </a:ext>
              </a:extLst>
            </p:cNvPr>
            <p:cNvSpPr>
              <a:spLocks/>
            </p:cNvSpPr>
            <p:nvPr/>
          </p:nvSpPr>
          <p:spPr bwMode="auto">
            <a:xfrm>
              <a:off x="5516147" y="5590335"/>
              <a:ext cx="3175" cy="65607"/>
            </a:xfrm>
            <a:custGeom>
              <a:avLst/>
              <a:gdLst>
                <a:gd name="T0" fmla="*/ 0 w 3"/>
                <a:gd name="T1" fmla="*/ 62 h 62"/>
                <a:gd name="T2" fmla="*/ 3 w 3"/>
                <a:gd name="T3" fmla="*/ 60 h 62"/>
                <a:gd name="T4" fmla="*/ 3 w 3"/>
                <a:gd name="T5" fmla="*/ 0 h 62"/>
                <a:gd name="T6" fmla="*/ 0 w 3"/>
                <a:gd name="T7" fmla="*/ 1 h 62"/>
                <a:gd name="T8" fmla="*/ 0 w 3"/>
                <a:gd name="T9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62">
                  <a:moveTo>
                    <a:pt x="0" y="62"/>
                  </a:moveTo>
                  <a:lnTo>
                    <a:pt x="3" y="60"/>
                  </a:lnTo>
                  <a:lnTo>
                    <a:pt x="3" y="0"/>
                  </a:lnTo>
                  <a:lnTo>
                    <a:pt x="0" y="1"/>
                  </a:lnTo>
                  <a:lnTo>
                    <a:pt x="0" y="62"/>
                  </a:lnTo>
                  <a:close/>
                </a:path>
              </a:pathLst>
            </a:custGeom>
            <a:solidFill>
              <a:srgbClr val="8086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474" name="Freeform 842">
              <a:extLst>
                <a:ext uri="{FF2B5EF4-FFF2-40B4-BE49-F238E27FC236}">
                  <a16:creationId xmlns:a16="http://schemas.microsoft.com/office/drawing/2014/main" id="{08D577FE-B56B-5749-B365-1F8725F66BED}"/>
                </a:ext>
              </a:extLst>
            </p:cNvPr>
            <p:cNvSpPr>
              <a:spLocks/>
            </p:cNvSpPr>
            <p:nvPr/>
          </p:nvSpPr>
          <p:spPr bwMode="auto">
            <a:xfrm>
              <a:off x="5523554" y="5585045"/>
              <a:ext cx="3175" cy="65607"/>
            </a:xfrm>
            <a:custGeom>
              <a:avLst/>
              <a:gdLst>
                <a:gd name="T0" fmla="*/ 0 w 3"/>
                <a:gd name="T1" fmla="*/ 3 h 62"/>
                <a:gd name="T2" fmla="*/ 0 w 3"/>
                <a:gd name="T3" fmla="*/ 62 h 62"/>
                <a:gd name="T4" fmla="*/ 3 w 3"/>
                <a:gd name="T5" fmla="*/ 61 h 62"/>
                <a:gd name="T6" fmla="*/ 3 w 3"/>
                <a:gd name="T7" fmla="*/ 0 h 62"/>
                <a:gd name="T8" fmla="*/ 0 w 3"/>
                <a:gd name="T9" fmla="*/ 3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62">
                  <a:moveTo>
                    <a:pt x="0" y="3"/>
                  </a:moveTo>
                  <a:lnTo>
                    <a:pt x="0" y="62"/>
                  </a:lnTo>
                  <a:lnTo>
                    <a:pt x="3" y="61"/>
                  </a:lnTo>
                  <a:lnTo>
                    <a:pt x="3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8086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475" name="Freeform 843">
              <a:extLst>
                <a:ext uri="{FF2B5EF4-FFF2-40B4-BE49-F238E27FC236}">
                  <a16:creationId xmlns:a16="http://schemas.microsoft.com/office/drawing/2014/main" id="{DA459A01-4BB1-DF43-9697-833A2BF0A68E}"/>
                </a:ext>
              </a:extLst>
            </p:cNvPr>
            <p:cNvSpPr>
              <a:spLocks/>
            </p:cNvSpPr>
            <p:nvPr/>
          </p:nvSpPr>
          <p:spPr bwMode="auto">
            <a:xfrm>
              <a:off x="5223034" y="5531078"/>
              <a:ext cx="227507" cy="134387"/>
            </a:xfrm>
            <a:custGeom>
              <a:avLst/>
              <a:gdLst>
                <a:gd name="T0" fmla="*/ 58 w 215"/>
                <a:gd name="T1" fmla="*/ 0 h 127"/>
                <a:gd name="T2" fmla="*/ 215 w 215"/>
                <a:gd name="T3" fmla="*/ 93 h 127"/>
                <a:gd name="T4" fmla="*/ 158 w 215"/>
                <a:gd name="T5" fmla="*/ 127 h 127"/>
                <a:gd name="T6" fmla="*/ 0 w 215"/>
                <a:gd name="T7" fmla="*/ 34 h 127"/>
                <a:gd name="T8" fmla="*/ 58 w 215"/>
                <a:gd name="T9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5" h="127">
                  <a:moveTo>
                    <a:pt x="58" y="0"/>
                  </a:moveTo>
                  <a:lnTo>
                    <a:pt x="215" y="93"/>
                  </a:lnTo>
                  <a:lnTo>
                    <a:pt x="158" y="127"/>
                  </a:lnTo>
                  <a:lnTo>
                    <a:pt x="0" y="34"/>
                  </a:lnTo>
                  <a:lnTo>
                    <a:pt x="58" y="0"/>
                  </a:lnTo>
                  <a:close/>
                </a:path>
              </a:pathLst>
            </a:custGeom>
            <a:solidFill>
              <a:srgbClr val="F5DB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476" name="Freeform 844">
              <a:extLst>
                <a:ext uri="{FF2B5EF4-FFF2-40B4-BE49-F238E27FC236}">
                  <a16:creationId xmlns:a16="http://schemas.microsoft.com/office/drawing/2014/main" id="{304E196D-E77D-8F4C-BF1C-E52F6578AB97}"/>
                </a:ext>
              </a:extLst>
            </p:cNvPr>
            <p:cNvSpPr>
              <a:spLocks/>
            </p:cNvSpPr>
            <p:nvPr/>
          </p:nvSpPr>
          <p:spPr bwMode="auto">
            <a:xfrm>
              <a:off x="5390224" y="5629488"/>
              <a:ext cx="60316" cy="111108"/>
            </a:xfrm>
            <a:custGeom>
              <a:avLst/>
              <a:gdLst>
                <a:gd name="T0" fmla="*/ 57 w 57"/>
                <a:gd name="T1" fmla="*/ 0 h 105"/>
                <a:gd name="T2" fmla="*/ 0 w 57"/>
                <a:gd name="T3" fmla="*/ 34 h 105"/>
                <a:gd name="T4" fmla="*/ 0 w 57"/>
                <a:gd name="T5" fmla="*/ 105 h 105"/>
                <a:gd name="T6" fmla="*/ 57 w 57"/>
                <a:gd name="T7" fmla="*/ 71 h 105"/>
                <a:gd name="T8" fmla="*/ 57 w 57"/>
                <a:gd name="T9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105">
                  <a:moveTo>
                    <a:pt x="57" y="0"/>
                  </a:moveTo>
                  <a:lnTo>
                    <a:pt x="0" y="34"/>
                  </a:lnTo>
                  <a:lnTo>
                    <a:pt x="0" y="105"/>
                  </a:lnTo>
                  <a:lnTo>
                    <a:pt x="57" y="71"/>
                  </a:lnTo>
                  <a:lnTo>
                    <a:pt x="57" y="0"/>
                  </a:lnTo>
                  <a:close/>
                </a:path>
              </a:pathLst>
            </a:custGeom>
            <a:solidFill>
              <a:srgbClr val="E58F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477" name="Freeform 845">
              <a:extLst>
                <a:ext uri="{FF2B5EF4-FFF2-40B4-BE49-F238E27FC236}">
                  <a16:creationId xmlns:a16="http://schemas.microsoft.com/office/drawing/2014/main" id="{BAA9E9A2-85ED-1B4E-924B-B89F1DDF81DD}"/>
                </a:ext>
              </a:extLst>
            </p:cNvPr>
            <p:cNvSpPr>
              <a:spLocks/>
            </p:cNvSpPr>
            <p:nvPr/>
          </p:nvSpPr>
          <p:spPr bwMode="auto">
            <a:xfrm>
              <a:off x="5223034" y="5567056"/>
              <a:ext cx="167191" cy="173540"/>
            </a:xfrm>
            <a:custGeom>
              <a:avLst/>
              <a:gdLst>
                <a:gd name="T0" fmla="*/ 158 w 158"/>
                <a:gd name="T1" fmla="*/ 93 h 164"/>
                <a:gd name="T2" fmla="*/ 158 w 158"/>
                <a:gd name="T3" fmla="*/ 164 h 164"/>
                <a:gd name="T4" fmla="*/ 0 w 158"/>
                <a:gd name="T5" fmla="*/ 71 h 164"/>
                <a:gd name="T6" fmla="*/ 0 w 158"/>
                <a:gd name="T7" fmla="*/ 0 h 164"/>
                <a:gd name="T8" fmla="*/ 158 w 158"/>
                <a:gd name="T9" fmla="*/ 93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8" h="164">
                  <a:moveTo>
                    <a:pt x="158" y="93"/>
                  </a:moveTo>
                  <a:lnTo>
                    <a:pt x="158" y="164"/>
                  </a:lnTo>
                  <a:lnTo>
                    <a:pt x="0" y="71"/>
                  </a:lnTo>
                  <a:lnTo>
                    <a:pt x="0" y="0"/>
                  </a:lnTo>
                  <a:lnTo>
                    <a:pt x="158" y="93"/>
                  </a:lnTo>
                  <a:close/>
                </a:path>
              </a:pathLst>
            </a:custGeom>
            <a:solidFill>
              <a:srgbClr val="ECB8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478" name="Freeform 846">
              <a:extLst>
                <a:ext uri="{FF2B5EF4-FFF2-40B4-BE49-F238E27FC236}">
                  <a16:creationId xmlns:a16="http://schemas.microsoft.com/office/drawing/2014/main" id="{1DECAA0E-9C3C-F94E-BA9F-D8A40AC38A8B}"/>
                </a:ext>
              </a:extLst>
            </p:cNvPr>
            <p:cNvSpPr>
              <a:spLocks/>
            </p:cNvSpPr>
            <p:nvPr/>
          </p:nvSpPr>
          <p:spPr bwMode="auto">
            <a:xfrm>
              <a:off x="5227266" y="5576580"/>
              <a:ext cx="4233" cy="65607"/>
            </a:xfrm>
            <a:custGeom>
              <a:avLst/>
              <a:gdLst>
                <a:gd name="T0" fmla="*/ 0 w 4"/>
                <a:gd name="T1" fmla="*/ 60 h 62"/>
                <a:gd name="T2" fmla="*/ 4 w 4"/>
                <a:gd name="T3" fmla="*/ 62 h 62"/>
                <a:gd name="T4" fmla="*/ 4 w 4"/>
                <a:gd name="T5" fmla="*/ 2 h 62"/>
                <a:gd name="T6" fmla="*/ 0 w 4"/>
                <a:gd name="T7" fmla="*/ 0 h 62"/>
                <a:gd name="T8" fmla="*/ 0 w 4"/>
                <a:gd name="T9" fmla="*/ 6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62">
                  <a:moveTo>
                    <a:pt x="0" y="60"/>
                  </a:moveTo>
                  <a:lnTo>
                    <a:pt x="4" y="62"/>
                  </a:lnTo>
                  <a:lnTo>
                    <a:pt x="4" y="2"/>
                  </a:lnTo>
                  <a:lnTo>
                    <a:pt x="0" y="0"/>
                  </a:lnTo>
                  <a:lnTo>
                    <a:pt x="0" y="60"/>
                  </a:lnTo>
                  <a:close/>
                </a:path>
              </a:pathLst>
            </a:custGeom>
            <a:solidFill>
              <a:srgbClr val="DC81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479" name="Freeform 847">
              <a:extLst>
                <a:ext uri="{FF2B5EF4-FFF2-40B4-BE49-F238E27FC236}">
                  <a16:creationId xmlns:a16="http://schemas.microsoft.com/office/drawing/2014/main" id="{975E2886-A1D1-BD42-9BA2-23B07BAAFE4C}"/>
                </a:ext>
              </a:extLst>
            </p:cNvPr>
            <p:cNvSpPr>
              <a:spLocks/>
            </p:cNvSpPr>
            <p:nvPr/>
          </p:nvSpPr>
          <p:spPr bwMode="auto">
            <a:xfrm>
              <a:off x="5235732" y="5580812"/>
              <a:ext cx="2116" cy="66664"/>
            </a:xfrm>
            <a:custGeom>
              <a:avLst/>
              <a:gdLst>
                <a:gd name="T0" fmla="*/ 0 w 2"/>
                <a:gd name="T1" fmla="*/ 61 h 63"/>
                <a:gd name="T2" fmla="*/ 2 w 2"/>
                <a:gd name="T3" fmla="*/ 63 h 63"/>
                <a:gd name="T4" fmla="*/ 2 w 2"/>
                <a:gd name="T5" fmla="*/ 2 h 63"/>
                <a:gd name="T6" fmla="*/ 0 w 2"/>
                <a:gd name="T7" fmla="*/ 0 h 63"/>
                <a:gd name="T8" fmla="*/ 0 w 2"/>
                <a:gd name="T9" fmla="*/ 6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63">
                  <a:moveTo>
                    <a:pt x="0" y="61"/>
                  </a:moveTo>
                  <a:lnTo>
                    <a:pt x="2" y="63"/>
                  </a:lnTo>
                  <a:lnTo>
                    <a:pt x="2" y="2"/>
                  </a:lnTo>
                  <a:lnTo>
                    <a:pt x="0" y="0"/>
                  </a:lnTo>
                  <a:lnTo>
                    <a:pt x="0" y="61"/>
                  </a:lnTo>
                  <a:close/>
                </a:path>
              </a:pathLst>
            </a:custGeom>
            <a:solidFill>
              <a:srgbClr val="DC81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480" name="Freeform 848">
              <a:extLst>
                <a:ext uri="{FF2B5EF4-FFF2-40B4-BE49-F238E27FC236}">
                  <a16:creationId xmlns:a16="http://schemas.microsoft.com/office/drawing/2014/main" id="{ED2415AD-06F8-274D-A40F-24D76074A043}"/>
                </a:ext>
              </a:extLst>
            </p:cNvPr>
            <p:cNvSpPr>
              <a:spLocks/>
            </p:cNvSpPr>
            <p:nvPr/>
          </p:nvSpPr>
          <p:spPr bwMode="auto">
            <a:xfrm>
              <a:off x="5243139" y="5585045"/>
              <a:ext cx="3175" cy="65607"/>
            </a:xfrm>
            <a:custGeom>
              <a:avLst/>
              <a:gdLst>
                <a:gd name="T0" fmla="*/ 0 w 3"/>
                <a:gd name="T1" fmla="*/ 61 h 62"/>
                <a:gd name="T2" fmla="*/ 3 w 3"/>
                <a:gd name="T3" fmla="*/ 62 h 62"/>
                <a:gd name="T4" fmla="*/ 3 w 3"/>
                <a:gd name="T5" fmla="*/ 3 h 62"/>
                <a:gd name="T6" fmla="*/ 0 w 3"/>
                <a:gd name="T7" fmla="*/ 0 h 62"/>
                <a:gd name="T8" fmla="*/ 0 w 3"/>
                <a:gd name="T9" fmla="*/ 6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62">
                  <a:moveTo>
                    <a:pt x="0" y="61"/>
                  </a:moveTo>
                  <a:lnTo>
                    <a:pt x="3" y="62"/>
                  </a:lnTo>
                  <a:lnTo>
                    <a:pt x="3" y="3"/>
                  </a:lnTo>
                  <a:lnTo>
                    <a:pt x="0" y="0"/>
                  </a:lnTo>
                  <a:lnTo>
                    <a:pt x="0" y="61"/>
                  </a:lnTo>
                  <a:close/>
                </a:path>
              </a:pathLst>
            </a:custGeom>
            <a:solidFill>
              <a:srgbClr val="DC81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481" name="Freeform 849">
              <a:extLst>
                <a:ext uri="{FF2B5EF4-FFF2-40B4-BE49-F238E27FC236}">
                  <a16:creationId xmlns:a16="http://schemas.microsoft.com/office/drawing/2014/main" id="{F57AA5C5-7CC3-F948-A1CA-AE0CB63F4092}"/>
                </a:ext>
              </a:extLst>
            </p:cNvPr>
            <p:cNvSpPr>
              <a:spLocks/>
            </p:cNvSpPr>
            <p:nvPr/>
          </p:nvSpPr>
          <p:spPr bwMode="auto">
            <a:xfrm>
              <a:off x="5250546" y="5590335"/>
              <a:ext cx="3175" cy="65607"/>
            </a:xfrm>
            <a:custGeom>
              <a:avLst/>
              <a:gdLst>
                <a:gd name="T0" fmla="*/ 0 w 3"/>
                <a:gd name="T1" fmla="*/ 61 h 62"/>
                <a:gd name="T2" fmla="*/ 3 w 3"/>
                <a:gd name="T3" fmla="*/ 62 h 62"/>
                <a:gd name="T4" fmla="*/ 3 w 3"/>
                <a:gd name="T5" fmla="*/ 1 h 62"/>
                <a:gd name="T6" fmla="*/ 0 w 3"/>
                <a:gd name="T7" fmla="*/ 0 h 62"/>
                <a:gd name="T8" fmla="*/ 0 w 3"/>
                <a:gd name="T9" fmla="*/ 6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62">
                  <a:moveTo>
                    <a:pt x="0" y="61"/>
                  </a:moveTo>
                  <a:lnTo>
                    <a:pt x="3" y="62"/>
                  </a:lnTo>
                  <a:lnTo>
                    <a:pt x="3" y="1"/>
                  </a:lnTo>
                  <a:lnTo>
                    <a:pt x="0" y="0"/>
                  </a:lnTo>
                  <a:lnTo>
                    <a:pt x="0" y="61"/>
                  </a:lnTo>
                  <a:close/>
                </a:path>
              </a:pathLst>
            </a:custGeom>
            <a:solidFill>
              <a:srgbClr val="DC81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482" name="Freeform 850">
              <a:extLst>
                <a:ext uri="{FF2B5EF4-FFF2-40B4-BE49-F238E27FC236}">
                  <a16:creationId xmlns:a16="http://schemas.microsoft.com/office/drawing/2014/main" id="{0119C92A-06C6-6248-B298-B3FBEF8D0A40}"/>
                </a:ext>
              </a:extLst>
            </p:cNvPr>
            <p:cNvSpPr>
              <a:spLocks/>
            </p:cNvSpPr>
            <p:nvPr/>
          </p:nvSpPr>
          <p:spPr bwMode="auto">
            <a:xfrm>
              <a:off x="5259012" y="5595627"/>
              <a:ext cx="2116" cy="65607"/>
            </a:xfrm>
            <a:custGeom>
              <a:avLst/>
              <a:gdLst>
                <a:gd name="T0" fmla="*/ 0 w 2"/>
                <a:gd name="T1" fmla="*/ 59 h 62"/>
                <a:gd name="T2" fmla="*/ 2 w 2"/>
                <a:gd name="T3" fmla="*/ 62 h 62"/>
                <a:gd name="T4" fmla="*/ 2 w 2"/>
                <a:gd name="T5" fmla="*/ 1 h 62"/>
                <a:gd name="T6" fmla="*/ 0 w 2"/>
                <a:gd name="T7" fmla="*/ 0 h 62"/>
                <a:gd name="T8" fmla="*/ 0 w 2"/>
                <a:gd name="T9" fmla="*/ 59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62">
                  <a:moveTo>
                    <a:pt x="0" y="59"/>
                  </a:moveTo>
                  <a:lnTo>
                    <a:pt x="2" y="62"/>
                  </a:lnTo>
                  <a:lnTo>
                    <a:pt x="2" y="1"/>
                  </a:lnTo>
                  <a:lnTo>
                    <a:pt x="0" y="0"/>
                  </a:lnTo>
                  <a:lnTo>
                    <a:pt x="0" y="59"/>
                  </a:lnTo>
                  <a:close/>
                </a:path>
              </a:pathLst>
            </a:custGeom>
            <a:solidFill>
              <a:srgbClr val="DC81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483" name="Freeform 851">
              <a:extLst>
                <a:ext uri="{FF2B5EF4-FFF2-40B4-BE49-F238E27FC236}">
                  <a16:creationId xmlns:a16="http://schemas.microsoft.com/office/drawing/2014/main" id="{D0717D25-B402-6B45-B137-055A28C5C4CE}"/>
                </a:ext>
              </a:extLst>
            </p:cNvPr>
            <p:cNvSpPr>
              <a:spLocks/>
            </p:cNvSpPr>
            <p:nvPr/>
          </p:nvSpPr>
          <p:spPr bwMode="auto">
            <a:xfrm>
              <a:off x="5266419" y="5598801"/>
              <a:ext cx="3175" cy="65607"/>
            </a:xfrm>
            <a:custGeom>
              <a:avLst/>
              <a:gdLst>
                <a:gd name="T0" fmla="*/ 0 w 3"/>
                <a:gd name="T1" fmla="*/ 61 h 62"/>
                <a:gd name="T2" fmla="*/ 3 w 3"/>
                <a:gd name="T3" fmla="*/ 62 h 62"/>
                <a:gd name="T4" fmla="*/ 3 w 3"/>
                <a:gd name="T5" fmla="*/ 2 h 62"/>
                <a:gd name="T6" fmla="*/ 0 w 3"/>
                <a:gd name="T7" fmla="*/ 0 h 62"/>
                <a:gd name="T8" fmla="*/ 0 w 3"/>
                <a:gd name="T9" fmla="*/ 6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62">
                  <a:moveTo>
                    <a:pt x="0" y="61"/>
                  </a:moveTo>
                  <a:lnTo>
                    <a:pt x="3" y="62"/>
                  </a:lnTo>
                  <a:lnTo>
                    <a:pt x="3" y="2"/>
                  </a:lnTo>
                  <a:lnTo>
                    <a:pt x="0" y="0"/>
                  </a:lnTo>
                  <a:lnTo>
                    <a:pt x="0" y="61"/>
                  </a:lnTo>
                  <a:close/>
                </a:path>
              </a:pathLst>
            </a:custGeom>
            <a:solidFill>
              <a:srgbClr val="DC81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484" name="Freeform 852">
              <a:extLst>
                <a:ext uri="{FF2B5EF4-FFF2-40B4-BE49-F238E27FC236}">
                  <a16:creationId xmlns:a16="http://schemas.microsoft.com/office/drawing/2014/main" id="{E7375F47-240C-794C-9672-8D3BE71932E8}"/>
                </a:ext>
              </a:extLst>
            </p:cNvPr>
            <p:cNvSpPr>
              <a:spLocks/>
            </p:cNvSpPr>
            <p:nvPr/>
          </p:nvSpPr>
          <p:spPr bwMode="auto">
            <a:xfrm>
              <a:off x="5273826" y="5604092"/>
              <a:ext cx="3175" cy="65607"/>
            </a:xfrm>
            <a:custGeom>
              <a:avLst/>
              <a:gdLst>
                <a:gd name="T0" fmla="*/ 0 w 3"/>
                <a:gd name="T1" fmla="*/ 60 h 62"/>
                <a:gd name="T2" fmla="*/ 3 w 3"/>
                <a:gd name="T3" fmla="*/ 62 h 62"/>
                <a:gd name="T4" fmla="*/ 3 w 3"/>
                <a:gd name="T5" fmla="*/ 2 h 62"/>
                <a:gd name="T6" fmla="*/ 0 w 3"/>
                <a:gd name="T7" fmla="*/ 0 h 62"/>
                <a:gd name="T8" fmla="*/ 0 w 3"/>
                <a:gd name="T9" fmla="*/ 6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62">
                  <a:moveTo>
                    <a:pt x="0" y="60"/>
                  </a:moveTo>
                  <a:lnTo>
                    <a:pt x="3" y="62"/>
                  </a:lnTo>
                  <a:lnTo>
                    <a:pt x="3" y="2"/>
                  </a:lnTo>
                  <a:lnTo>
                    <a:pt x="0" y="0"/>
                  </a:lnTo>
                  <a:lnTo>
                    <a:pt x="0" y="60"/>
                  </a:lnTo>
                  <a:close/>
                </a:path>
              </a:pathLst>
            </a:custGeom>
            <a:solidFill>
              <a:srgbClr val="DC81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485" name="Freeform 853">
              <a:extLst>
                <a:ext uri="{FF2B5EF4-FFF2-40B4-BE49-F238E27FC236}">
                  <a16:creationId xmlns:a16="http://schemas.microsoft.com/office/drawing/2014/main" id="{3396E2C3-E04A-924A-B3D1-6DA9BD6F20DB}"/>
                </a:ext>
              </a:extLst>
            </p:cNvPr>
            <p:cNvSpPr>
              <a:spLocks/>
            </p:cNvSpPr>
            <p:nvPr/>
          </p:nvSpPr>
          <p:spPr bwMode="auto">
            <a:xfrm>
              <a:off x="5282292" y="5608325"/>
              <a:ext cx="2116" cy="65607"/>
            </a:xfrm>
            <a:custGeom>
              <a:avLst/>
              <a:gdLst>
                <a:gd name="T0" fmla="*/ 0 w 2"/>
                <a:gd name="T1" fmla="*/ 61 h 62"/>
                <a:gd name="T2" fmla="*/ 2 w 2"/>
                <a:gd name="T3" fmla="*/ 62 h 62"/>
                <a:gd name="T4" fmla="*/ 2 w 2"/>
                <a:gd name="T5" fmla="*/ 1 h 62"/>
                <a:gd name="T6" fmla="*/ 0 w 2"/>
                <a:gd name="T7" fmla="*/ 0 h 62"/>
                <a:gd name="T8" fmla="*/ 0 w 2"/>
                <a:gd name="T9" fmla="*/ 6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62">
                  <a:moveTo>
                    <a:pt x="0" y="61"/>
                  </a:moveTo>
                  <a:lnTo>
                    <a:pt x="2" y="62"/>
                  </a:lnTo>
                  <a:lnTo>
                    <a:pt x="2" y="1"/>
                  </a:lnTo>
                  <a:lnTo>
                    <a:pt x="0" y="0"/>
                  </a:lnTo>
                  <a:lnTo>
                    <a:pt x="0" y="61"/>
                  </a:lnTo>
                  <a:close/>
                </a:path>
              </a:pathLst>
            </a:custGeom>
            <a:solidFill>
              <a:srgbClr val="DC81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486" name="Freeform 854">
              <a:extLst>
                <a:ext uri="{FF2B5EF4-FFF2-40B4-BE49-F238E27FC236}">
                  <a16:creationId xmlns:a16="http://schemas.microsoft.com/office/drawing/2014/main" id="{0CB63FCB-65F6-644F-9105-AEB76E6D42FF}"/>
                </a:ext>
              </a:extLst>
            </p:cNvPr>
            <p:cNvSpPr>
              <a:spLocks/>
            </p:cNvSpPr>
            <p:nvPr/>
          </p:nvSpPr>
          <p:spPr bwMode="auto">
            <a:xfrm>
              <a:off x="5289699" y="5613615"/>
              <a:ext cx="2116" cy="65607"/>
            </a:xfrm>
            <a:custGeom>
              <a:avLst/>
              <a:gdLst>
                <a:gd name="T0" fmla="*/ 0 w 2"/>
                <a:gd name="T1" fmla="*/ 59 h 62"/>
                <a:gd name="T2" fmla="*/ 2 w 2"/>
                <a:gd name="T3" fmla="*/ 62 h 62"/>
                <a:gd name="T4" fmla="*/ 2 w 2"/>
                <a:gd name="T5" fmla="*/ 1 h 62"/>
                <a:gd name="T6" fmla="*/ 0 w 2"/>
                <a:gd name="T7" fmla="*/ 0 h 62"/>
                <a:gd name="T8" fmla="*/ 0 w 2"/>
                <a:gd name="T9" fmla="*/ 59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62">
                  <a:moveTo>
                    <a:pt x="0" y="59"/>
                  </a:moveTo>
                  <a:lnTo>
                    <a:pt x="2" y="62"/>
                  </a:lnTo>
                  <a:lnTo>
                    <a:pt x="2" y="1"/>
                  </a:lnTo>
                  <a:lnTo>
                    <a:pt x="0" y="0"/>
                  </a:lnTo>
                  <a:lnTo>
                    <a:pt x="0" y="59"/>
                  </a:lnTo>
                  <a:close/>
                </a:path>
              </a:pathLst>
            </a:custGeom>
            <a:solidFill>
              <a:srgbClr val="DC81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487" name="Freeform 855">
              <a:extLst>
                <a:ext uri="{FF2B5EF4-FFF2-40B4-BE49-F238E27FC236}">
                  <a16:creationId xmlns:a16="http://schemas.microsoft.com/office/drawing/2014/main" id="{9ACCFA4F-E7E1-E047-8F93-1208B83B795C}"/>
                </a:ext>
              </a:extLst>
            </p:cNvPr>
            <p:cNvSpPr>
              <a:spLocks/>
            </p:cNvSpPr>
            <p:nvPr/>
          </p:nvSpPr>
          <p:spPr bwMode="auto">
            <a:xfrm>
              <a:off x="5297106" y="5616790"/>
              <a:ext cx="3175" cy="65607"/>
            </a:xfrm>
            <a:custGeom>
              <a:avLst/>
              <a:gdLst>
                <a:gd name="T0" fmla="*/ 0 w 3"/>
                <a:gd name="T1" fmla="*/ 61 h 62"/>
                <a:gd name="T2" fmla="*/ 3 w 3"/>
                <a:gd name="T3" fmla="*/ 62 h 62"/>
                <a:gd name="T4" fmla="*/ 3 w 3"/>
                <a:gd name="T5" fmla="*/ 3 h 62"/>
                <a:gd name="T6" fmla="*/ 0 w 3"/>
                <a:gd name="T7" fmla="*/ 0 h 62"/>
                <a:gd name="T8" fmla="*/ 0 w 3"/>
                <a:gd name="T9" fmla="*/ 6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62">
                  <a:moveTo>
                    <a:pt x="0" y="61"/>
                  </a:moveTo>
                  <a:lnTo>
                    <a:pt x="3" y="62"/>
                  </a:lnTo>
                  <a:lnTo>
                    <a:pt x="3" y="3"/>
                  </a:lnTo>
                  <a:lnTo>
                    <a:pt x="0" y="0"/>
                  </a:lnTo>
                  <a:lnTo>
                    <a:pt x="0" y="61"/>
                  </a:lnTo>
                  <a:close/>
                </a:path>
              </a:pathLst>
            </a:custGeom>
            <a:solidFill>
              <a:srgbClr val="DC81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488" name="Freeform 856">
              <a:extLst>
                <a:ext uri="{FF2B5EF4-FFF2-40B4-BE49-F238E27FC236}">
                  <a16:creationId xmlns:a16="http://schemas.microsoft.com/office/drawing/2014/main" id="{6A8B25B7-2CD6-4B40-B563-415ECD87049C}"/>
                </a:ext>
              </a:extLst>
            </p:cNvPr>
            <p:cNvSpPr>
              <a:spLocks/>
            </p:cNvSpPr>
            <p:nvPr/>
          </p:nvSpPr>
          <p:spPr bwMode="auto">
            <a:xfrm>
              <a:off x="5305571" y="5622081"/>
              <a:ext cx="2116" cy="65607"/>
            </a:xfrm>
            <a:custGeom>
              <a:avLst/>
              <a:gdLst>
                <a:gd name="T0" fmla="*/ 0 w 2"/>
                <a:gd name="T1" fmla="*/ 61 h 62"/>
                <a:gd name="T2" fmla="*/ 2 w 2"/>
                <a:gd name="T3" fmla="*/ 62 h 62"/>
                <a:gd name="T4" fmla="*/ 2 w 2"/>
                <a:gd name="T5" fmla="*/ 1 h 62"/>
                <a:gd name="T6" fmla="*/ 0 w 2"/>
                <a:gd name="T7" fmla="*/ 0 h 62"/>
                <a:gd name="T8" fmla="*/ 0 w 2"/>
                <a:gd name="T9" fmla="*/ 6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62">
                  <a:moveTo>
                    <a:pt x="0" y="61"/>
                  </a:moveTo>
                  <a:lnTo>
                    <a:pt x="2" y="62"/>
                  </a:lnTo>
                  <a:lnTo>
                    <a:pt x="2" y="1"/>
                  </a:lnTo>
                  <a:lnTo>
                    <a:pt x="0" y="0"/>
                  </a:lnTo>
                  <a:lnTo>
                    <a:pt x="0" y="61"/>
                  </a:lnTo>
                  <a:close/>
                </a:path>
              </a:pathLst>
            </a:custGeom>
            <a:solidFill>
              <a:srgbClr val="DC81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489" name="Freeform 857">
              <a:extLst>
                <a:ext uri="{FF2B5EF4-FFF2-40B4-BE49-F238E27FC236}">
                  <a16:creationId xmlns:a16="http://schemas.microsoft.com/office/drawing/2014/main" id="{859483EA-263D-004C-B628-E4ACBDF5C0D7}"/>
                </a:ext>
              </a:extLst>
            </p:cNvPr>
            <p:cNvSpPr>
              <a:spLocks/>
            </p:cNvSpPr>
            <p:nvPr/>
          </p:nvSpPr>
          <p:spPr bwMode="auto">
            <a:xfrm>
              <a:off x="5311920" y="5626313"/>
              <a:ext cx="3175" cy="65607"/>
            </a:xfrm>
            <a:custGeom>
              <a:avLst/>
              <a:gdLst>
                <a:gd name="T0" fmla="*/ 0 w 3"/>
                <a:gd name="T1" fmla="*/ 60 h 62"/>
                <a:gd name="T2" fmla="*/ 3 w 3"/>
                <a:gd name="T3" fmla="*/ 62 h 62"/>
                <a:gd name="T4" fmla="*/ 3 w 3"/>
                <a:gd name="T5" fmla="*/ 2 h 62"/>
                <a:gd name="T6" fmla="*/ 0 w 3"/>
                <a:gd name="T7" fmla="*/ 0 h 62"/>
                <a:gd name="T8" fmla="*/ 0 w 3"/>
                <a:gd name="T9" fmla="*/ 6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62">
                  <a:moveTo>
                    <a:pt x="0" y="60"/>
                  </a:moveTo>
                  <a:lnTo>
                    <a:pt x="3" y="62"/>
                  </a:lnTo>
                  <a:lnTo>
                    <a:pt x="3" y="2"/>
                  </a:lnTo>
                  <a:lnTo>
                    <a:pt x="0" y="0"/>
                  </a:lnTo>
                  <a:lnTo>
                    <a:pt x="0" y="60"/>
                  </a:lnTo>
                  <a:close/>
                </a:path>
              </a:pathLst>
            </a:custGeom>
            <a:solidFill>
              <a:srgbClr val="DC81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490" name="Freeform 858">
              <a:extLst>
                <a:ext uri="{FF2B5EF4-FFF2-40B4-BE49-F238E27FC236}">
                  <a16:creationId xmlns:a16="http://schemas.microsoft.com/office/drawing/2014/main" id="{A75468B6-0134-504B-BF16-72C13B3C8953}"/>
                </a:ext>
              </a:extLst>
            </p:cNvPr>
            <p:cNvSpPr>
              <a:spLocks/>
            </p:cNvSpPr>
            <p:nvPr/>
          </p:nvSpPr>
          <p:spPr bwMode="auto">
            <a:xfrm>
              <a:off x="5319327" y="5630546"/>
              <a:ext cx="4233" cy="66664"/>
            </a:xfrm>
            <a:custGeom>
              <a:avLst/>
              <a:gdLst>
                <a:gd name="T0" fmla="*/ 0 w 4"/>
                <a:gd name="T1" fmla="*/ 61 h 63"/>
                <a:gd name="T2" fmla="*/ 4 w 4"/>
                <a:gd name="T3" fmla="*/ 63 h 63"/>
                <a:gd name="T4" fmla="*/ 4 w 4"/>
                <a:gd name="T5" fmla="*/ 2 h 63"/>
                <a:gd name="T6" fmla="*/ 0 w 4"/>
                <a:gd name="T7" fmla="*/ 0 h 63"/>
                <a:gd name="T8" fmla="*/ 0 w 4"/>
                <a:gd name="T9" fmla="*/ 6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63">
                  <a:moveTo>
                    <a:pt x="0" y="61"/>
                  </a:moveTo>
                  <a:lnTo>
                    <a:pt x="4" y="63"/>
                  </a:lnTo>
                  <a:lnTo>
                    <a:pt x="4" y="2"/>
                  </a:lnTo>
                  <a:lnTo>
                    <a:pt x="0" y="0"/>
                  </a:lnTo>
                  <a:lnTo>
                    <a:pt x="0" y="61"/>
                  </a:lnTo>
                  <a:close/>
                </a:path>
              </a:pathLst>
            </a:custGeom>
            <a:solidFill>
              <a:srgbClr val="DC81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491" name="Freeform 859">
              <a:extLst>
                <a:ext uri="{FF2B5EF4-FFF2-40B4-BE49-F238E27FC236}">
                  <a16:creationId xmlns:a16="http://schemas.microsoft.com/office/drawing/2014/main" id="{F7D6608B-0F61-F94D-BDF1-0C11F6315C81}"/>
                </a:ext>
              </a:extLst>
            </p:cNvPr>
            <p:cNvSpPr>
              <a:spLocks/>
            </p:cNvSpPr>
            <p:nvPr/>
          </p:nvSpPr>
          <p:spPr bwMode="auto">
            <a:xfrm>
              <a:off x="5327793" y="5634779"/>
              <a:ext cx="3175" cy="65607"/>
            </a:xfrm>
            <a:custGeom>
              <a:avLst/>
              <a:gdLst>
                <a:gd name="T0" fmla="*/ 0 w 3"/>
                <a:gd name="T1" fmla="*/ 61 h 62"/>
                <a:gd name="T2" fmla="*/ 3 w 3"/>
                <a:gd name="T3" fmla="*/ 62 h 62"/>
                <a:gd name="T4" fmla="*/ 3 w 3"/>
                <a:gd name="T5" fmla="*/ 3 h 62"/>
                <a:gd name="T6" fmla="*/ 0 w 3"/>
                <a:gd name="T7" fmla="*/ 0 h 62"/>
                <a:gd name="T8" fmla="*/ 0 w 3"/>
                <a:gd name="T9" fmla="*/ 6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62">
                  <a:moveTo>
                    <a:pt x="0" y="61"/>
                  </a:moveTo>
                  <a:lnTo>
                    <a:pt x="3" y="62"/>
                  </a:lnTo>
                  <a:lnTo>
                    <a:pt x="3" y="3"/>
                  </a:lnTo>
                  <a:lnTo>
                    <a:pt x="0" y="0"/>
                  </a:lnTo>
                  <a:lnTo>
                    <a:pt x="0" y="61"/>
                  </a:lnTo>
                  <a:close/>
                </a:path>
              </a:pathLst>
            </a:custGeom>
            <a:solidFill>
              <a:srgbClr val="DC81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492" name="Freeform 860">
              <a:extLst>
                <a:ext uri="{FF2B5EF4-FFF2-40B4-BE49-F238E27FC236}">
                  <a16:creationId xmlns:a16="http://schemas.microsoft.com/office/drawing/2014/main" id="{5EC105E5-E3C9-594B-B52A-0AF8FD374EC3}"/>
                </a:ext>
              </a:extLst>
            </p:cNvPr>
            <p:cNvSpPr>
              <a:spLocks/>
            </p:cNvSpPr>
            <p:nvPr/>
          </p:nvSpPr>
          <p:spPr bwMode="auto">
            <a:xfrm>
              <a:off x="5335200" y="5640070"/>
              <a:ext cx="3175" cy="65607"/>
            </a:xfrm>
            <a:custGeom>
              <a:avLst/>
              <a:gdLst>
                <a:gd name="T0" fmla="*/ 0 w 3"/>
                <a:gd name="T1" fmla="*/ 61 h 62"/>
                <a:gd name="T2" fmla="*/ 3 w 3"/>
                <a:gd name="T3" fmla="*/ 62 h 62"/>
                <a:gd name="T4" fmla="*/ 3 w 3"/>
                <a:gd name="T5" fmla="*/ 1 h 62"/>
                <a:gd name="T6" fmla="*/ 0 w 3"/>
                <a:gd name="T7" fmla="*/ 0 h 62"/>
                <a:gd name="T8" fmla="*/ 0 w 3"/>
                <a:gd name="T9" fmla="*/ 6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62">
                  <a:moveTo>
                    <a:pt x="0" y="61"/>
                  </a:moveTo>
                  <a:lnTo>
                    <a:pt x="3" y="62"/>
                  </a:lnTo>
                  <a:lnTo>
                    <a:pt x="3" y="1"/>
                  </a:lnTo>
                  <a:lnTo>
                    <a:pt x="0" y="0"/>
                  </a:lnTo>
                  <a:lnTo>
                    <a:pt x="0" y="61"/>
                  </a:lnTo>
                  <a:close/>
                </a:path>
              </a:pathLst>
            </a:custGeom>
            <a:solidFill>
              <a:srgbClr val="DC81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493" name="Freeform 861">
              <a:extLst>
                <a:ext uri="{FF2B5EF4-FFF2-40B4-BE49-F238E27FC236}">
                  <a16:creationId xmlns:a16="http://schemas.microsoft.com/office/drawing/2014/main" id="{8A3F77BA-14EE-7044-8CB1-23BDC2C104A9}"/>
                </a:ext>
              </a:extLst>
            </p:cNvPr>
            <p:cNvSpPr>
              <a:spLocks/>
            </p:cNvSpPr>
            <p:nvPr/>
          </p:nvSpPr>
          <p:spPr bwMode="auto">
            <a:xfrm>
              <a:off x="5342607" y="5645360"/>
              <a:ext cx="4233" cy="65607"/>
            </a:xfrm>
            <a:custGeom>
              <a:avLst/>
              <a:gdLst>
                <a:gd name="T0" fmla="*/ 0 w 4"/>
                <a:gd name="T1" fmla="*/ 59 h 62"/>
                <a:gd name="T2" fmla="*/ 4 w 4"/>
                <a:gd name="T3" fmla="*/ 62 h 62"/>
                <a:gd name="T4" fmla="*/ 4 w 4"/>
                <a:gd name="T5" fmla="*/ 1 h 62"/>
                <a:gd name="T6" fmla="*/ 0 w 4"/>
                <a:gd name="T7" fmla="*/ 0 h 62"/>
                <a:gd name="T8" fmla="*/ 0 w 4"/>
                <a:gd name="T9" fmla="*/ 59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62">
                  <a:moveTo>
                    <a:pt x="0" y="59"/>
                  </a:moveTo>
                  <a:lnTo>
                    <a:pt x="4" y="62"/>
                  </a:lnTo>
                  <a:lnTo>
                    <a:pt x="4" y="1"/>
                  </a:lnTo>
                  <a:lnTo>
                    <a:pt x="0" y="0"/>
                  </a:lnTo>
                  <a:lnTo>
                    <a:pt x="0" y="59"/>
                  </a:lnTo>
                  <a:close/>
                </a:path>
              </a:pathLst>
            </a:custGeom>
            <a:solidFill>
              <a:srgbClr val="DC81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494" name="Freeform 862">
              <a:extLst>
                <a:ext uri="{FF2B5EF4-FFF2-40B4-BE49-F238E27FC236}">
                  <a16:creationId xmlns:a16="http://schemas.microsoft.com/office/drawing/2014/main" id="{E7D91EE0-1E52-BE46-AD3F-AE982751917C}"/>
                </a:ext>
              </a:extLst>
            </p:cNvPr>
            <p:cNvSpPr>
              <a:spLocks/>
            </p:cNvSpPr>
            <p:nvPr/>
          </p:nvSpPr>
          <p:spPr bwMode="auto">
            <a:xfrm>
              <a:off x="5351073" y="5648535"/>
              <a:ext cx="3175" cy="66664"/>
            </a:xfrm>
            <a:custGeom>
              <a:avLst/>
              <a:gdLst>
                <a:gd name="T0" fmla="*/ 0 w 3"/>
                <a:gd name="T1" fmla="*/ 61 h 63"/>
                <a:gd name="T2" fmla="*/ 3 w 3"/>
                <a:gd name="T3" fmla="*/ 63 h 63"/>
                <a:gd name="T4" fmla="*/ 3 w 3"/>
                <a:gd name="T5" fmla="*/ 2 h 63"/>
                <a:gd name="T6" fmla="*/ 0 w 3"/>
                <a:gd name="T7" fmla="*/ 0 h 63"/>
                <a:gd name="T8" fmla="*/ 0 w 3"/>
                <a:gd name="T9" fmla="*/ 6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63">
                  <a:moveTo>
                    <a:pt x="0" y="61"/>
                  </a:moveTo>
                  <a:lnTo>
                    <a:pt x="3" y="63"/>
                  </a:lnTo>
                  <a:lnTo>
                    <a:pt x="3" y="2"/>
                  </a:lnTo>
                  <a:lnTo>
                    <a:pt x="0" y="0"/>
                  </a:lnTo>
                  <a:lnTo>
                    <a:pt x="0" y="61"/>
                  </a:lnTo>
                  <a:close/>
                </a:path>
              </a:pathLst>
            </a:custGeom>
            <a:solidFill>
              <a:srgbClr val="DC81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495" name="Freeform 863">
              <a:extLst>
                <a:ext uri="{FF2B5EF4-FFF2-40B4-BE49-F238E27FC236}">
                  <a16:creationId xmlns:a16="http://schemas.microsoft.com/office/drawing/2014/main" id="{237B8908-36BC-2345-9BCF-7F0D4D0965A1}"/>
                </a:ext>
              </a:extLst>
            </p:cNvPr>
            <p:cNvSpPr>
              <a:spLocks/>
            </p:cNvSpPr>
            <p:nvPr/>
          </p:nvSpPr>
          <p:spPr bwMode="auto">
            <a:xfrm>
              <a:off x="5358480" y="5653826"/>
              <a:ext cx="2116" cy="65607"/>
            </a:xfrm>
            <a:custGeom>
              <a:avLst/>
              <a:gdLst>
                <a:gd name="T0" fmla="*/ 0 w 2"/>
                <a:gd name="T1" fmla="*/ 60 h 62"/>
                <a:gd name="T2" fmla="*/ 2 w 2"/>
                <a:gd name="T3" fmla="*/ 62 h 62"/>
                <a:gd name="T4" fmla="*/ 2 w 2"/>
                <a:gd name="T5" fmla="*/ 2 h 62"/>
                <a:gd name="T6" fmla="*/ 0 w 2"/>
                <a:gd name="T7" fmla="*/ 0 h 62"/>
                <a:gd name="T8" fmla="*/ 0 w 2"/>
                <a:gd name="T9" fmla="*/ 6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62">
                  <a:moveTo>
                    <a:pt x="0" y="60"/>
                  </a:moveTo>
                  <a:lnTo>
                    <a:pt x="2" y="62"/>
                  </a:lnTo>
                  <a:lnTo>
                    <a:pt x="2" y="2"/>
                  </a:lnTo>
                  <a:lnTo>
                    <a:pt x="0" y="0"/>
                  </a:lnTo>
                  <a:lnTo>
                    <a:pt x="0" y="60"/>
                  </a:lnTo>
                  <a:close/>
                </a:path>
              </a:pathLst>
            </a:custGeom>
            <a:solidFill>
              <a:srgbClr val="DC81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496" name="Freeform 864">
              <a:extLst>
                <a:ext uri="{FF2B5EF4-FFF2-40B4-BE49-F238E27FC236}">
                  <a16:creationId xmlns:a16="http://schemas.microsoft.com/office/drawing/2014/main" id="{E770F3A4-0FB0-0B45-94E9-251D27358C01}"/>
                </a:ext>
              </a:extLst>
            </p:cNvPr>
            <p:cNvSpPr>
              <a:spLocks/>
            </p:cNvSpPr>
            <p:nvPr/>
          </p:nvSpPr>
          <p:spPr bwMode="auto">
            <a:xfrm>
              <a:off x="5365887" y="5658058"/>
              <a:ext cx="3175" cy="65607"/>
            </a:xfrm>
            <a:custGeom>
              <a:avLst/>
              <a:gdLst>
                <a:gd name="T0" fmla="*/ 0 w 3"/>
                <a:gd name="T1" fmla="*/ 61 h 62"/>
                <a:gd name="T2" fmla="*/ 3 w 3"/>
                <a:gd name="T3" fmla="*/ 62 h 62"/>
                <a:gd name="T4" fmla="*/ 3 w 3"/>
                <a:gd name="T5" fmla="*/ 1 h 62"/>
                <a:gd name="T6" fmla="*/ 0 w 3"/>
                <a:gd name="T7" fmla="*/ 0 h 62"/>
                <a:gd name="T8" fmla="*/ 0 w 3"/>
                <a:gd name="T9" fmla="*/ 6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62">
                  <a:moveTo>
                    <a:pt x="0" y="61"/>
                  </a:moveTo>
                  <a:lnTo>
                    <a:pt x="3" y="62"/>
                  </a:lnTo>
                  <a:lnTo>
                    <a:pt x="3" y="1"/>
                  </a:lnTo>
                  <a:lnTo>
                    <a:pt x="0" y="0"/>
                  </a:lnTo>
                  <a:lnTo>
                    <a:pt x="0" y="61"/>
                  </a:lnTo>
                  <a:close/>
                </a:path>
              </a:pathLst>
            </a:custGeom>
            <a:solidFill>
              <a:srgbClr val="DC81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497" name="Freeform 865">
              <a:extLst>
                <a:ext uri="{FF2B5EF4-FFF2-40B4-BE49-F238E27FC236}">
                  <a16:creationId xmlns:a16="http://schemas.microsoft.com/office/drawing/2014/main" id="{A8A67233-F0B7-FD41-A418-E5D7BB426936}"/>
                </a:ext>
              </a:extLst>
            </p:cNvPr>
            <p:cNvSpPr>
              <a:spLocks/>
            </p:cNvSpPr>
            <p:nvPr/>
          </p:nvSpPr>
          <p:spPr bwMode="auto">
            <a:xfrm>
              <a:off x="5374353" y="5663349"/>
              <a:ext cx="2116" cy="65607"/>
            </a:xfrm>
            <a:custGeom>
              <a:avLst/>
              <a:gdLst>
                <a:gd name="T0" fmla="*/ 0 w 2"/>
                <a:gd name="T1" fmla="*/ 59 h 62"/>
                <a:gd name="T2" fmla="*/ 2 w 2"/>
                <a:gd name="T3" fmla="*/ 62 h 62"/>
                <a:gd name="T4" fmla="*/ 2 w 2"/>
                <a:gd name="T5" fmla="*/ 1 h 62"/>
                <a:gd name="T6" fmla="*/ 0 w 2"/>
                <a:gd name="T7" fmla="*/ 0 h 62"/>
                <a:gd name="T8" fmla="*/ 0 w 2"/>
                <a:gd name="T9" fmla="*/ 59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62">
                  <a:moveTo>
                    <a:pt x="0" y="59"/>
                  </a:moveTo>
                  <a:lnTo>
                    <a:pt x="2" y="62"/>
                  </a:lnTo>
                  <a:lnTo>
                    <a:pt x="2" y="1"/>
                  </a:lnTo>
                  <a:lnTo>
                    <a:pt x="0" y="0"/>
                  </a:lnTo>
                  <a:lnTo>
                    <a:pt x="0" y="59"/>
                  </a:lnTo>
                  <a:close/>
                </a:path>
              </a:pathLst>
            </a:custGeom>
            <a:solidFill>
              <a:srgbClr val="DC81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498" name="Freeform 866">
              <a:extLst>
                <a:ext uri="{FF2B5EF4-FFF2-40B4-BE49-F238E27FC236}">
                  <a16:creationId xmlns:a16="http://schemas.microsoft.com/office/drawing/2014/main" id="{463AE0CC-7D05-404F-8077-DCA8EEF6E164}"/>
                </a:ext>
              </a:extLst>
            </p:cNvPr>
            <p:cNvSpPr>
              <a:spLocks/>
            </p:cNvSpPr>
            <p:nvPr/>
          </p:nvSpPr>
          <p:spPr bwMode="auto">
            <a:xfrm>
              <a:off x="5381760" y="5666524"/>
              <a:ext cx="2116" cy="65607"/>
            </a:xfrm>
            <a:custGeom>
              <a:avLst/>
              <a:gdLst>
                <a:gd name="T0" fmla="*/ 0 w 2"/>
                <a:gd name="T1" fmla="*/ 0 h 62"/>
                <a:gd name="T2" fmla="*/ 0 w 2"/>
                <a:gd name="T3" fmla="*/ 61 h 62"/>
                <a:gd name="T4" fmla="*/ 2 w 2"/>
                <a:gd name="T5" fmla="*/ 62 h 62"/>
                <a:gd name="T6" fmla="*/ 2 w 2"/>
                <a:gd name="T7" fmla="*/ 3 h 62"/>
                <a:gd name="T8" fmla="*/ 0 w 2"/>
                <a:gd name="T9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62">
                  <a:moveTo>
                    <a:pt x="0" y="0"/>
                  </a:moveTo>
                  <a:lnTo>
                    <a:pt x="0" y="61"/>
                  </a:lnTo>
                  <a:lnTo>
                    <a:pt x="2" y="62"/>
                  </a:lnTo>
                  <a:lnTo>
                    <a:pt x="2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C81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499" name="Freeform 867">
              <a:extLst>
                <a:ext uri="{FF2B5EF4-FFF2-40B4-BE49-F238E27FC236}">
                  <a16:creationId xmlns:a16="http://schemas.microsoft.com/office/drawing/2014/main" id="{3745EFCB-EE6C-8240-A47B-A9E2978C12CF}"/>
                </a:ext>
              </a:extLst>
            </p:cNvPr>
            <p:cNvSpPr>
              <a:spLocks/>
            </p:cNvSpPr>
            <p:nvPr/>
          </p:nvSpPr>
          <p:spPr bwMode="auto">
            <a:xfrm>
              <a:off x="5395516" y="5666524"/>
              <a:ext cx="3175" cy="65607"/>
            </a:xfrm>
            <a:custGeom>
              <a:avLst/>
              <a:gdLst>
                <a:gd name="T0" fmla="*/ 0 w 3"/>
                <a:gd name="T1" fmla="*/ 62 h 62"/>
                <a:gd name="T2" fmla="*/ 3 w 3"/>
                <a:gd name="T3" fmla="*/ 60 h 62"/>
                <a:gd name="T4" fmla="*/ 3 w 3"/>
                <a:gd name="T5" fmla="*/ 0 h 62"/>
                <a:gd name="T6" fmla="*/ 0 w 3"/>
                <a:gd name="T7" fmla="*/ 1 h 62"/>
                <a:gd name="T8" fmla="*/ 0 w 3"/>
                <a:gd name="T9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62">
                  <a:moveTo>
                    <a:pt x="0" y="62"/>
                  </a:moveTo>
                  <a:lnTo>
                    <a:pt x="3" y="60"/>
                  </a:lnTo>
                  <a:lnTo>
                    <a:pt x="3" y="0"/>
                  </a:lnTo>
                  <a:lnTo>
                    <a:pt x="0" y="1"/>
                  </a:lnTo>
                  <a:lnTo>
                    <a:pt x="0" y="62"/>
                  </a:lnTo>
                  <a:close/>
                </a:path>
              </a:pathLst>
            </a:custGeom>
            <a:solidFill>
              <a:srgbClr val="AA62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500" name="Freeform 868">
              <a:extLst>
                <a:ext uri="{FF2B5EF4-FFF2-40B4-BE49-F238E27FC236}">
                  <a16:creationId xmlns:a16="http://schemas.microsoft.com/office/drawing/2014/main" id="{A11A3732-5352-DF48-9C69-EDA38670ADA6}"/>
                </a:ext>
              </a:extLst>
            </p:cNvPr>
            <p:cNvSpPr>
              <a:spLocks/>
            </p:cNvSpPr>
            <p:nvPr/>
          </p:nvSpPr>
          <p:spPr bwMode="auto">
            <a:xfrm>
              <a:off x="5401865" y="5662291"/>
              <a:ext cx="3175" cy="65607"/>
            </a:xfrm>
            <a:custGeom>
              <a:avLst/>
              <a:gdLst>
                <a:gd name="T0" fmla="*/ 0 w 3"/>
                <a:gd name="T1" fmla="*/ 62 h 62"/>
                <a:gd name="T2" fmla="*/ 3 w 3"/>
                <a:gd name="T3" fmla="*/ 60 h 62"/>
                <a:gd name="T4" fmla="*/ 3 w 3"/>
                <a:gd name="T5" fmla="*/ 0 h 62"/>
                <a:gd name="T6" fmla="*/ 0 w 3"/>
                <a:gd name="T7" fmla="*/ 2 h 62"/>
                <a:gd name="T8" fmla="*/ 0 w 3"/>
                <a:gd name="T9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62">
                  <a:moveTo>
                    <a:pt x="0" y="62"/>
                  </a:moveTo>
                  <a:lnTo>
                    <a:pt x="3" y="60"/>
                  </a:lnTo>
                  <a:lnTo>
                    <a:pt x="3" y="0"/>
                  </a:lnTo>
                  <a:lnTo>
                    <a:pt x="0" y="2"/>
                  </a:lnTo>
                  <a:lnTo>
                    <a:pt x="0" y="62"/>
                  </a:lnTo>
                  <a:close/>
                </a:path>
              </a:pathLst>
            </a:custGeom>
            <a:solidFill>
              <a:srgbClr val="AA62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501" name="Freeform 869">
              <a:extLst>
                <a:ext uri="{FF2B5EF4-FFF2-40B4-BE49-F238E27FC236}">
                  <a16:creationId xmlns:a16="http://schemas.microsoft.com/office/drawing/2014/main" id="{491C3519-7B83-CA4B-8B59-ADFD3949C557}"/>
                </a:ext>
              </a:extLst>
            </p:cNvPr>
            <p:cNvSpPr>
              <a:spLocks/>
            </p:cNvSpPr>
            <p:nvPr/>
          </p:nvSpPr>
          <p:spPr bwMode="auto">
            <a:xfrm>
              <a:off x="5409272" y="5658058"/>
              <a:ext cx="3175" cy="65607"/>
            </a:xfrm>
            <a:custGeom>
              <a:avLst/>
              <a:gdLst>
                <a:gd name="T0" fmla="*/ 0 w 3"/>
                <a:gd name="T1" fmla="*/ 62 h 62"/>
                <a:gd name="T2" fmla="*/ 3 w 3"/>
                <a:gd name="T3" fmla="*/ 60 h 62"/>
                <a:gd name="T4" fmla="*/ 3 w 3"/>
                <a:gd name="T5" fmla="*/ 0 h 62"/>
                <a:gd name="T6" fmla="*/ 0 w 3"/>
                <a:gd name="T7" fmla="*/ 1 h 62"/>
                <a:gd name="T8" fmla="*/ 0 w 3"/>
                <a:gd name="T9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62">
                  <a:moveTo>
                    <a:pt x="0" y="62"/>
                  </a:moveTo>
                  <a:lnTo>
                    <a:pt x="3" y="60"/>
                  </a:lnTo>
                  <a:lnTo>
                    <a:pt x="3" y="0"/>
                  </a:lnTo>
                  <a:lnTo>
                    <a:pt x="0" y="1"/>
                  </a:lnTo>
                  <a:lnTo>
                    <a:pt x="0" y="62"/>
                  </a:lnTo>
                  <a:close/>
                </a:path>
              </a:pathLst>
            </a:custGeom>
            <a:solidFill>
              <a:srgbClr val="AA62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502" name="Freeform 870">
              <a:extLst>
                <a:ext uri="{FF2B5EF4-FFF2-40B4-BE49-F238E27FC236}">
                  <a16:creationId xmlns:a16="http://schemas.microsoft.com/office/drawing/2014/main" id="{8CE6D668-8D13-5E45-ADCE-3173DB3FCFD7}"/>
                </a:ext>
              </a:extLst>
            </p:cNvPr>
            <p:cNvSpPr>
              <a:spLocks/>
            </p:cNvSpPr>
            <p:nvPr/>
          </p:nvSpPr>
          <p:spPr bwMode="auto">
            <a:xfrm>
              <a:off x="5415620" y="5653826"/>
              <a:ext cx="4233" cy="65607"/>
            </a:xfrm>
            <a:custGeom>
              <a:avLst/>
              <a:gdLst>
                <a:gd name="T0" fmla="*/ 0 w 4"/>
                <a:gd name="T1" fmla="*/ 62 h 62"/>
                <a:gd name="T2" fmla="*/ 4 w 4"/>
                <a:gd name="T3" fmla="*/ 60 h 62"/>
                <a:gd name="T4" fmla="*/ 4 w 4"/>
                <a:gd name="T5" fmla="*/ 0 h 62"/>
                <a:gd name="T6" fmla="*/ 0 w 4"/>
                <a:gd name="T7" fmla="*/ 2 h 62"/>
                <a:gd name="T8" fmla="*/ 0 w 4"/>
                <a:gd name="T9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62">
                  <a:moveTo>
                    <a:pt x="0" y="62"/>
                  </a:moveTo>
                  <a:lnTo>
                    <a:pt x="4" y="60"/>
                  </a:lnTo>
                  <a:lnTo>
                    <a:pt x="4" y="0"/>
                  </a:lnTo>
                  <a:lnTo>
                    <a:pt x="0" y="2"/>
                  </a:lnTo>
                  <a:lnTo>
                    <a:pt x="0" y="62"/>
                  </a:lnTo>
                  <a:close/>
                </a:path>
              </a:pathLst>
            </a:custGeom>
            <a:solidFill>
              <a:srgbClr val="AA62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503" name="Freeform 871">
              <a:extLst>
                <a:ext uri="{FF2B5EF4-FFF2-40B4-BE49-F238E27FC236}">
                  <a16:creationId xmlns:a16="http://schemas.microsoft.com/office/drawing/2014/main" id="{8F77472A-1838-E84F-8CFB-64D143078790}"/>
                </a:ext>
              </a:extLst>
            </p:cNvPr>
            <p:cNvSpPr>
              <a:spLocks/>
            </p:cNvSpPr>
            <p:nvPr/>
          </p:nvSpPr>
          <p:spPr bwMode="auto">
            <a:xfrm>
              <a:off x="5423028" y="5649593"/>
              <a:ext cx="3175" cy="65607"/>
            </a:xfrm>
            <a:custGeom>
              <a:avLst/>
              <a:gdLst>
                <a:gd name="T0" fmla="*/ 0 w 3"/>
                <a:gd name="T1" fmla="*/ 62 h 62"/>
                <a:gd name="T2" fmla="*/ 3 w 3"/>
                <a:gd name="T3" fmla="*/ 61 h 62"/>
                <a:gd name="T4" fmla="*/ 3 w 3"/>
                <a:gd name="T5" fmla="*/ 0 h 62"/>
                <a:gd name="T6" fmla="*/ 0 w 3"/>
                <a:gd name="T7" fmla="*/ 1 h 62"/>
                <a:gd name="T8" fmla="*/ 0 w 3"/>
                <a:gd name="T9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62">
                  <a:moveTo>
                    <a:pt x="0" y="62"/>
                  </a:moveTo>
                  <a:lnTo>
                    <a:pt x="3" y="61"/>
                  </a:lnTo>
                  <a:lnTo>
                    <a:pt x="3" y="0"/>
                  </a:lnTo>
                  <a:lnTo>
                    <a:pt x="0" y="1"/>
                  </a:lnTo>
                  <a:lnTo>
                    <a:pt x="0" y="62"/>
                  </a:lnTo>
                  <a:close/>
                </a:path>
              </a:pathLst>
            </a:custGeom>
            <a:solidFill>
              <a:srgbClr val="AA62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504" name="Freeform 872">
              <a:extLst>
                <a:ext uri="{FF2B5EF4-FFF2-40B4-BE49-F238E27FC236}">
                  <a16:creationId xmlns:a16="http://schemas.microsoft.com/office/drawing/2014/main" id="{8968F01C-1912-3246-9478-081B76894140}"/>
                </a:ext>
              </a:extLst>
            </p:cNvPr>
            <p:cNvSpPr>
              <a:spLocks/>
            </p:cNvSpPr>
            <p:nvPr/>
          </p:nvSpPr>
          <p:spPr bwMode="auto">
            <a:xfrm>
              <a:off x="5430435" y="5646419"/>
              <a:ext cx="2116" cy="65607"/>
            </a:xfrm>
            <a:custGeom>
              <a:avLst/>
              <a:gdLst>
                <a:gd name="T0" fmla="*/ 0 w 2"/>
                <a:gd name="T1" fmla="*/ 62 h 62"/>
                <a:gd name="T2" fmla="*/ 2 w 2"/>
                <a:gd name="T3" fmla="*/ 59 h 62"/>
                <a:gd name="T4" fmla="*/ 2 w 2"/>
                <a:gd name="T5" fmla="*/ 0 h 62"/>
                <a:gd name="T6" fmla="*/ 0 w 2"/>
                <a:gd name="T7" fmla="*/ 1 h 62"/>
                <a:gd name="T8" fmla="*/ 0 w 2"/>
                <a:gd name="T9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62">
                  <a:moveTo>
                    <a:pt x="0" y="62"/>
                  </a:moveTo>
                  <a:lnTo>
                    <a:pt x="2" y="59"/>
                  </a:lnTo>
                  <a:lnTo>
                    <a:pt x="2" y="0"/>
                  </a:lnTo>
                  <a:lnTo>
                    <a:pt x="0" y="1"/>
                  </a:lnTo>
                  <a:lnTo>
                    <a:pt x="0" y="62"/>
                  </a:lnTo>
                  <a:close/>
                </a:path>
              </a:pathLst>
            </a:custGeom>
            <a:solidFill>
              <a:srgbClr val="AA62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505" name="Freeform 873">
              <a:extLst>
                <a:ext uri="{FF2B5EF4-FFF2-40B4-BE49-F238E27FC236}">
                  <a16:creationId xmlns:a16="http://schemas.microsoft.com/office/drawing/2014/main" id="{4CF1DEFC-B6AA-7941-92C2-558D89B1D8BD}"/>
                </a:ext>
              </a:extLst>
            </p:cNvPr>
            <p:cNvSpPr>
              <a:spLocks/>
            </p:cNvSpPr>
            <p:nvPr/>
          </p:nvSpPr>
          <p:spPr bwMode="auto">
            <a:xfrm>
              <a:off x="5437843" y="5641128"/>
              <a:ext cx="2116" cy="65607"/>
            </a:xfrm>
            <a:custGeom>
              <a:avLst/>
              <a:gdLst>
                <a:gd name="T0" fmla="*/ 0 w 2"/>
                <a:gd name="T1" fmla="*/ 62 h 62"/>
                <a:gd name="T2" fmla="*/ 2 w 2"/>
                <a:gd name="T3" fmla="*/ 61 h 62"/>
                <a:gd name="T4" fmla="*/ 2 w 2"/>
                <a:gd name="T5" fmla="*/ 0 h 62"/>
                <a:gd name="T6" fmla="*/ 0 w 2"/>
                <a:gd name="T7" fmla="*/ 2 h 62"/>
                <a:gd name="T8" fmla="*/ 0 w 2"/>
                <a:gd name="T9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62">
                  <a:moveTo>
                    <a:pt x="0" y="62"/>
                  </a:moveTo>
                  <a:lnTo>
                    <a:pt x="2" y="61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62"/>
                  </a:lnTo>
                  <a:close/>
                </a:path>
              </a:pathLst>
            </a:custGeom>
            <a:solidFill>
              <a:srgbClr val="AA62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506" name="Freeform 874">
              <a:extLst>
                <a:ext uri="{FF2B5EF4-FFF2-40B4-BE49-F238E27FC236}">
                  <a16:creationId xmlns:a16="http://schemas.microsoft.com/office/drawing/2014/main" id="{3D44C3F7-0E6E-0C49-A9BF-46B28BD905AD}"/>
                </a:ext>
              </a:extLst>
            </p:cNvPr>
            <p:cNvSpPr>
              <a:spLocks/>
            </p:cNvSpPr>
            <p:nvPr/>
          </p:nvSpPr>
          <p:spPr bwMode="auto">
            <a:xfrm>
              <a:off x="5445250" y="5637953"/>
              <a:ext cx="2116" cy="65607"/>
            </a:xfrm>
            <a:custGeom>
              <a:avLst/>
              <a:gdLst>
                <a:gd name="T0" fmla="*/ 0 w 2"/>
                <a:gd name="T1" fmla="*/ 1 h 62"/>
                <a:gd name="T2" fmla="*/ 0 w 2"/>
                <a:gd name="T3" fmla="*/ 62 h 62"/>
                <a:gd name="T4" fmla="*/ 2 w 2"/>
                <a:gd name="T5" fmla="*/ 59 h 62"/>
                <a:gd name="T6" fmla="*/ 2 w 2"/>
                <a:gd name="T7" fmla="*/ 0 h 62"/>
                <a:gd name="T8" fmla="*/ 0 w 2"/>
                <a:gd name="T9" fmla="*/ 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62">
                  <a:moveTo>
                    <a:pt x="0" y="1"/>
                  </a:moveTo>
                  <a:lnTo>
                    <a:pt x="0" y="62"/>
                  </a:lnTo>
                  <a:lnTo>
                    <a:pt x="2" y="59"/>
                  </a:lnTo>
                  <a:lnTo>
                    <a:pt x="2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AA62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507" name="Freeform 875">
              <a:extLst>
                <a:ext uri="{FF2B5EF4-FFF2-40B4-BE49-F238E27FC236}">
                  <a16:creationId xmlns:a16="http://schemas.microsoft.com/office/drawing/2014/main" id="{00F14381-7C0D-6B40-BA97-A7EE030797BE}"/>
                </a:ext>
              </a:extLst>
            </p:cNvPr>
            <p:cNvSpPr>
              <a:spLocks/>
            </p:cNvSpPr>
            <p:nvPr/>
          </p:nvSpPr>
          <p:spPr bwMode="auto">
            <a:xfrm>
              <a:off x="5120391" y="5282408"/>
              <a:ext cx="228565" cy="134387"/>
            </a:xfrm>
            <a:custGeom>
              <a:avLst/>
              <a:gdLst>
                <a:gd name="T0" fmla="*/ 59 w 216"/>
                <a:gd name="T1" fmla="*/ 0 h 127"/>
                <a:gd name="T2" fmla="*/ 216 w 216"/>
                <a:gd name="T3" fmla="*/ 93 h 127"/>
                <a:gd name="T4" fmla="*/ 159 w 216"/>
                <a:gd name="T5" fmla="*/ 127 h 127"/>
                <a:gd name="T6" fmla="*/ 0 w 216"/>
                <a:gd name="T7" fmla="*/ 34 h 127"/>
                <a:gd name="T8" fmla="*/ 59 w 216"/>
                <a:gd name="T9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6" h="127">
                  <a:moveTo>
                    <a:pt x="59" y="0"/>
                  </a:moveTo>
                  <a:lnTo>
                    <a:pt x="216" y="93"/>
                  </a:lnTo>
                  <a:lnTo>
                    <a:pt x="159" y="127"/>
                  </a:lnTo>
                  <a:lnTo>
                    <a:pt x="0" y="34"/>
                  </a:lnTo>
                  <a:lnTo>
                    <a:pt x="59" y="0"/>
                  </a:lnTo>
                  <a:close/>
                </a:path>
              </a:pathLst>
            </a:custGeom>
            <a:solidFill>
              <a:srgbClr val="4677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508" name="Freeform 876">
              <a:extLst>
                <a:ext uri="{FF2B5EF4-FFF2-40B4-BE49-F238E27FC236}">
                  <a16:creationId xmlns:a16="http://schemas.microsoft.com/office/drawing/2014/main" id="{E22069B5-FBE3-884F-8AEA-D65E9B4427DD}"/>
                </a:ext>
              </a:extLst>
            </p:cNvPr>
            <p:cNvSpPr>
              <a:spLocks/>
            </p:cNvSpPr>
            <p:nvPr/>
          </p:nvSpPr>
          <p:spPr bwMode="auto">
            <a:xfrm>
              <a:off x="5288640" y="5380818"/>
              <a:ext cx="60316" cy="111108"/>
            </a:xfrm>
            <a:custGeom>
              <a:avLst/>
              <a:gdLst>
                <a:gd name="T0" fmla="*/ 57 w 57"/>
                <a:gd name="T1" fmla="*/ 0 h 105"/>
                <a:gd name="T2" fmla="*/ 0 w 57"/>
                <a:gd name="T3" fmla="*/ 34 h 105"/>
                <a:gd name="T4" fmla="*/ 0 w 57"/>
                <a:gd name="T5" fmla="*/ 105 h 105"/>
                <a:gd name="T6" fmla="*/ 57 w 57"/>
                <a:gd name="T7" fmla="*/ 71 h 105"/>
                <a:gd name="T8" fmla="*/ 57 w 57"/>
                <a:gd name="T9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105">
                  <a:moveTo>
                    <a:pt x="57" y="0"/>
                  </a:moveTo>
                  <a:lnTo>
                    <a:pt x="0" y="34"/>
                  </a:lnTo>
                  <a:lnTo>
                    <a:pt x="0" y="105"/>
                  </a:lnTo>
                  <a:lnTo>
                    <a:pt x="57" y="71"/>
                  </a:lnTo>
                  <a:lnTo>
                    <a:pt x="57" y="0"/>
                  </a:lnTo>
                  <a:close/>
                </a:path>
              </a:pathLst>
            </a:custGeom>
            <a:solidFill>
              <a:srgbClr val="3C62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509" name="Freeform 877">
              <a:extLst>
                <a:ext uri="{FF2B5EF4-FFF2-40B4-BE49-F238E27FC236}">
                  <a16:creationId xmlns:a16="http://schemas.microsoft.com/office/drawing/2014/main" id="{2B5C9EC0-24A0-644F-B27D-F69E766BE706}"/>
                </a:ext>
              </a:extLst>
            </p:cNvPr>
            <p:cNvSpPr>
              <a:spLocks/>
            </p:cNvSpPr>
            <p:nvPr/>
          </p:nvSpPr>
          <p:spPr bwMode="auto">
            <a:xfrm>
              <a:off x="5120392" y="5318386"/>
              <a:ext cx="168249" cy="173540"/>
            </a:xfrm>
            <a:custGeom>
              <a:avLst/>
              <a:gdLst>
                <a:gd name="T0" fmla="*/ 159 w 159"/>
                <a:gd name="T1" fmla="*/ 93 h 164"/>
                <a:gd name="T2" fmla="*/ 159 w 159"/>
                <a:gd name="T3" fmla="*/ 164 h 164"/>
                <a:gd name="T4" fmla="*/ 0 w 159"/>
                <a:gd name="T5" fmla="*/ 71 h 164"/>
                <a:gd name="T6" fmla="*/ 0 w 159"/>
                <a:gd name="T7" fmla="*/ 0 h 164"/>
                <a:gd name="T8" fmla="*/ 159 w 159"/>
                <a:gd name="T9" fmla="*/ 93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9" h="164">
                  <a:moveTo>
                    <a:pt x="159" y="93"/>
                  </a:moveTo>
                  <a:lnTo>
                    <a:pt x="159" y="164"/>
                  </a:lnTo>
                  <a:lnTo>
                    <a:pt x="0" y="71"/>
                  </a:lnTo>
                  <a:lnTo>
                    <a:pt x="0" y="0"/>
                  </a:lnTo>
                  <a:lnTo>
                    <a:pt x="159" y="93"/>
                  </a:lnTo>
                  <a:close/>
                </a:path>
              </a:pathLst>
            </a:custGeom>
            <a:solidFill>
              <a:srgbClr val="5995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510" name="Freeform 878">
              <a:extLst>
                <a:ext uri="{FF2B5EF4-FFF2-40B4-BE49-F238E27FC236}">
                  <a16:creationId xmlns:a16="http://schemas.microsoft.com/office/drawing/2014/main" id="{CBAAB8D6-0733-0344-A623-B63761CE5E44}"/>
                </a:ext>
              </a:extLst>
            </p:cNvPr>
            <p:cNvSpPr>
              <a:spLocks/>
            </p:cNvSpPr>
            <p:nvPr/>
          </p:nvSpPr>
          <p:spPr bwMode="auto">
            <a:xfrm>
              <a:off x="5125682" y="5327909"/>
              <a:ext cx="3175" cy="65607"/>
            </a:xfrm>
            <a:custGeom>
              <a:avLst/>
              <a:gdLst>
                <a:gd name="T0" fmla="*/ 0 w 3"/>
                <a:gd name="T1" fmla="*/ 60 h 62"/>
                <a:gd name="T2" fmla="*/ 3 w 3"/>
                <a:gd name="T3" fmla="*/ 62 h 62"/>
                <a:gd name="T4" fmla="*/ 3 w 3"/>
                <a:gd name="T5" fmla="*/ 1 h 62"/>
                <a:gd name="T6" fmla="*/ 0 w 3"/>
                <a:gd name="T7" fmla="*/ 0 h 62"/>
                <a:gd name="T8" fmla="*/ 0 w 3"/>
                <a:gd name="T9" fmla="*/ 6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62">
                  <a:moveTo>
                    <a:pt x="0" y="60"/>
                  </a:moveTo>
                  <a:lnTo>
                    <a:pt x="3" y="62"/>
                  </a:lnTo>
                  <a:lnTo>
                    <a:pt x="3" y="1"/>
                  </a:lnTo>
                  <a:lnTo>
                    <a:pt x="0" y="0"/>
                  </a:lnTo>
                  <a:lnTo>
                    <a:pt x="0" y="60"/>
                  </a:lnTo>
                  <a:close/>
                </a:path>
              </a:pathLst>
            </a:custGeom>
            <a:solidFill>
              <a:srgbClr val="2B46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511" name="Freeform 879">
              <a:extLst>
                <a:ext uri="{FF2B5EF4-FFF2-40B4-BE49-F238E27FC236}">
                  <a16:creationId xmlns:a16="http://schemas.microsoft.com/office/drawing/2014/main" id="{43097DCB-F79A-1842-8444-9CC349F31B3D}"/>
                </a:ext>
              </a:extLst>
            </p:cNvPr>
            <p:cNvSpPr>
              <a:spLocks/>
            </p:cNvSpPr>
            <p:nvPr/>
          </p:nvSpPr>
          <p:spPr bwMode="auto">
            <a:xfrm>
              <a:off x="5134148" y="5332142"/>
              <a:ext cx="2116" cy="66664"/>
            </a:xfrm>
            <a:custGeom>
              <a:avLst/>
              <a:gdLst>
                <a:gd name="T0" fmla="*/ 0 w 2"/>
                <a:gd name="T1" fmla="*/ 60 h 63"/>
                <a:gd name="T2" fmla="*/ 2 w 2"/>
                <a:gd name="T3" fmla="*/ 63 h 63"/>
                <a:gd name="T4" fmla="*/ 2 w 2"/>
                <a:gd name="T5" fmla="*/ 2 h 63"/>
                <a:gd name="T6" fmla="*/ 0 w 2"/>
                <a:gd name="T7" fmla="*/ 0 h 63"/>
                <a:gd name="T8" fmla="*/ 0 w 2"/>
                <a:gd name="T9" fmla="*/ 6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63">
                  <a:moveTo>
                    <a:pt x="0" y="60"/>
                  </a:moveTo>
                  <a:lnTo>
                    <a:pt x="2" y="63"/>
                  </a:lnTo>
                  <a:lnTo>
                    <a:pt x="2" y="2"/>
                  </a:lnTo>
                  <a:lnTo>
                    <a:pt x="0" y="0"/>
                  </a:lnTo>
                  <a:lnTo>
                    <a:pt x="0" y="60"/>
                  </a:lnTo>
                  <a:close/>
                </a:path>
              </a:pathLst>
            </a:custGeom>
            <a:solidFill>
              <a:srgbClr val="2B46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512" name="Freeform 880">
              <a:extLst>
                <a:ext uri="{FF2B5EF4-FFF2-40B4-BE49-F238E27FC236}">
                  <a16:creationId xmlns:a16="http://schemas.microsoft.com/office/drawing/2014/main" id="{5719D3F9-1843-6041-91A4-9514993CA0EF}"/>
                </a:ext>
              </a:extLst>
            </p:cNvPr>
            <p:cNvSpPr>
              <a:spLocks/>
            </p:cNvSpPr>
            <p:nvPr/>
          </p:nvSpPr>
          <p:spPr bwMode="auto">
            <a:xfrm>
              <a:off x="5141555" y="5336375"/>
              <a:ext cx="3175" cy="65607"/>
            </a:xfrm>
            <a:custGeom>
              <a:avLst/>
              <a:gdLst>
                <a:gd name="T0" fmla="*/ 0 w 3"/>
                <a:gd name="T1" fmla="*/ 61 h 62"/>
                <a:gd name="T2" fmla="*/ 3 w 3"/>
                <a:gd name="T3" fmla="*/ 62 h 62"/>
                <a:gd name="T4" fmla="*/ 3 w 3"/>
                <a:gd name="T5" fmla="*/ 3 h 62"/>
                <a:gd name="T6" fmla="*/ 0 w 3"/>
                <a:gd name="T7" fmla="*/ 0 h 62"/>
                <a:gd name="T8" fmla="*/ 0 w 3"/>
                <a:gd name="T9" fmla="*/ 6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62">
                  <a:moveTo>
                    <a:pt x="0" y="61"/>
                  </a:moveTo>
                  <a:lnTo>
                    <a:pt x="3" y="62"/>
                  </a:lnTo>
                  <a:lnTo>
                    <a:pt x="3" y="3"/>
                  </a:lnTo>
                  <a:lnTo>
                    <a:pt x="0" y="0"/>
                  </a:lnTo>
                  <a:lnTo>
                    <a:pt x="0" y="61"/>
                  </a:lnTo>
                  <a:close/>
                </a:path>
              </a:pathLst>
            </a:custGeom>
            <a:solidFill>
              <a:srgbClr val="2B46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513" name="Freeform 881">
              <a:extLst>
                <a:ext uri="{FF2B5EF4-FFF2-40B4-BE49-F238E27FC236}">
                  <a16:creationId xmlns:a16="http://schemas.microsoft.com/office/drawing/2014/main" id="{B3B2BDE9-ADFC-634A-9325-2BA1004C35C8}"/>
                </a:ext>
              </a:extLst>
            </p:cNvPr>
            <p:cNvSpPr>
              <a:spLocks/>
            </p:cNvSpPr>
            <p:nvPr/>
          </p:nvSpPr>
          <p:spPr bwMode="auto">
            <a:xfrm>
              <a:off x="5147904" y="5341666"/>
              <a:ext cx="4233" cy="65607"/>
            </a:xfrm>
            <a:custGeom>
              <a:avLst/>
              <a:gdLst>
                <a:gd name="T0" fmla="*/ 0 w 4"/>
                <a:gd name="T1" fmla="*/ 61 h 62"/>
                <a:gd name="T2" fmla="*/ 4 w 4"/>
                <a:gd name="T3" fmla="*/ 62 h 62"/>
                <a:gd name="T4" fmla="*/ 4 w 4"/>
                <a:gd name="T5" fmla="*/ 1 h 62"/>
                <a:gd name="T6" fmla="*/ 0 w 4"/>
                <a:gd name="T7" fmla="*/ 0 h 62"/>
                <a:gd name="T8" fmla="*/ 0 w 4"/>
                <a:gd name="T9" fmla="*/ 6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62">
                  <a:moveTo>
                    <a:pt x="0" y="61"/>
                  </a:moveTo>
                  <a:lnTo>
                    <a:pt x="4" y="62"/>
                  </a:lnTo>
                  <a:lnTo>
                    <a:pt x="4" y="1"/>
                  </a:lnTo>
                  <a:lnTo>
                    <a:pt x="0" y="0"/>
                  </a:lnTo>
                  <a:lnTo>
                    <a:pt x="0" y="61"/>
                  </a:lnTo>
                  <a:close/>
                </a:path>
              </a:pathLst>
            </a:custGeom>
            <a:solidFill>
              <a:srgbClr val="2B46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514" name="Freeform 882">
              <a:extLst>
                <a:ext uri="{FF2B5EF4-FFF2-40B4-BE49-F238E27FC236}">
                  <a16:creationId xmlns:a16="http://schemas.microsoft.com/office/drawing/2014/main" id="{A10D69F7-BA5D-3141-9C80-59DB9928F6E1}"/>
                </a:ext>
              </a:extLst>
            </p:cNvPr>
            <p:cNvSpPr>
              <a:spLocks/>
            </p:cNvSpPr>
            <p:nvPr/>
          </p:nvSpPr>
          <p:spPr bwMode="auto">
            <a:xfrm>
              <a:off x="5157428" y="5345898"/>
              <a:ext cx="2116" cy="65607"/>
            </a:xfrm>
            <a:custGeom>
              <a:avLst/>
              <a:gdLst>
                <a:gd name="T0" fmla="*/ 0 w 2"/>
                <a:gd name="T1" fmla="*/ 60 h 62"/>
                <a:gd name="T2" fmla="*/ 2 w 2"/>
                <a:gd name="T3" fmla="*/ 62 h 62"/>
                <a:gd name="T4" fmla="*/ 2 w 2"/>
                <a:gd name="T5" fmla="*/ 2 h 62"/>
                <a:gd name="T6" fmla="*/ 0 w 2"/>
                <a:gd name="T7" fmla="*/ 0 h 62"/>
                <a:gd name="T8" fmla="*/ 0 w 2"/>
                <a:gd name="T9" fmla="*/ 6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62">
                  <a:moveTo>
                    <a:pt x="0" y="60"/>
                  </a:moveTo>
                  <a:lnTo>
                    <a:pt x="2" y="62"/>
                  </a:lnTo>
                  <a:lnTo>
                    <a:pt x="2" y="2"/>
                  </a:lnTo>
                  <a:lnTo>
                    <a:pt x="0" y="0"/>
                  </a:lnTo>
                  <a:lnTo>
                    <a:pt x="0" y="60"/>
                  </a:lnTo>
                  <a:close/>
                </a:path>
              </a:pathLst>
            </a:custGeom>
            <a:solidFill>
              <a:srgbClr val="2B46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515" name="Freeform 883">
              <a:extLst>
                <a:ext uri="{FF2B5EF4-FFF2-40B4-BE49-F238E27FC236}">
                  <a16:creationId xmlns:a16="http://schemas.microsoft.com/office/drawing/2014/main" id="{3D2E7605-E1F5-5249-B3E2-5C0A4DB1FB0C}"/>
                </a:ext>
              </a:extLst>
            </p:cNvPr>
            <p:cNvSpPr>
              <a:spLocks/>
            </p:cNvSpPr>
            <p:nvPr/>
          </p:nvSpPr>
          <p:spPr bwMode="auto">
            <a:xfrm>
              <a:off x="5163776" y="5350131"/>
              <a:ext cx="4233" cy="65607"/>
            </a:xfrm>
            <a:custGeom>
              <a:avLst/>
              <a:gdLst>
                <a:gd name="T0" fmla="*/ 0 w 4"/>
                <a:gd name="T1" fmla="*/ 61 h 62"/>
                <a:gd name="T2" fmla="*/ 4 w 4"/>
                <a:gd name="T3" fmla="*/ 62 h 62"/>
                <a:gd name="T4" fmla="*/ 4 w 4"/>
                <a:gd name="T5" fmla="*/ 2 h 62"/>
                <a:gd name="T6" fmla="*/ 0 w 4"/>
                <a:gd name="T7" fmla="*/ 0 h 62"/>
                <a:gd name="T8" fmla="*/ 0 w 4"/>
                <a:gd name="T9" fmla="*/ 6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62">
                  <a:moveTo>
                    <a:pt x="0" y="61"/>
                  </a:moveTo>
                  <a:lnTo>
                    <a:pt x="4" y="62"/>
                  </a:lnTo>
                  <a:lnTo>
                    <a:pt x="4" y="2"/>
                  </a:lnTo>
                  <a:lnTo>
                    <a:pt x="0" y="0"/>
                  </a:lnTo>
                  <a:lnTo>
                    <a:pt x="0" y="61"/>
                  </a:lnTo>
                  <a:close/>
                </a:path>
              </a:pathLst>
            </a:custGeom>
            <a:solidFill>
              <a:srgbClr val="2B46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516" name="Freeform 884">
              <a:extLst>
                <a:ext uri="{FF2B5EF4-FFF2-40B4-BE49-F238E27FC236}">
                  <a16:creationId xmlns:a16="http://schemas.microsoft.com/office/drawing/2014/main" id="{AE03BFF5-8036-F849-91C4-A9902865185C}"/>
                </a:ext>
              </a:extLst>
            </p:cNvPr>
            <p:cNvSpPr>
              <a:spLocks/>
            </p:cNvSpPr>
            <p:nvPr/>
          </p:nvSpPr>
          <p:spPr bwMode="auto">
            <a:xfrm>
              <a:off x="5171183" y="5354364"/>
              <a:ext cx="4233" cy="65607"/>
            </a:xfrm>
            <a:custGeom>
              <a:avLst/>
              <a:gdLst>
                <a:gd name="T0" fmla="*/ 0 w 4"/>
                <a:gd name="T1" fmla="*/ 61 h 62"/>
                <a:gd name="T2" fmla="*/ 4 w 4"/>
                <a:gd name="T3" fmla="*/ 62 h 62"/>
                <a:gd name="T4" fmla="*/ 4 w 4"/>
                <a:gd name="T5" fmla="*/ 3 h 62"/>
                <a:gd name="T6" fmla="*/ 0 w 4"/>
                <a:gd name="T7" fmla="*/ 0 h 62"/>
                <a:gd name="T8" fmla="*/ 0 w 4"/>
                <a:gd name="T9" fmla="*/ 6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62">
                  <a:moveTo>
                    <a:pt x="0" y="61"/>
                  </a:moveTo>
                  <a:lnTo>
                    <a:pt x="4" y="62"/>
                  </a:lnTo>
                  <a:lnTo>
                    <a:pt x="4" y="3"/>
                  </a:lnTo>
                  <a:lnTo>
                    <a:pt x="0" y="0"/>
                  </a:lnTo>
                  <a:lnTo>
                    <a:pt x="0" y="61"/>
                  </a:lnTo>
                  <a:close/>
                </a:path>
              </a:pathLst>
            </a:custGeom>
            <a:solidFill>
              <a:srgbClr val="2B46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517" name="Freeform 885">
              <a:extLst>
                <a:ext uri="{FF2B5EF4-FFF2-40B4-BE49-F238E27FC236}">
                  <a16:creationId xmlns:a16="http://schemas.microsoft.com/office/drawing/2014/main" id="{7E4FCEB2-1AED-C34F-91D0-9D1FB6441DB3}"/>
                </a:ext>
              </a:extLst>
            </p:cNvPr>
            <p:cNvSpPr>
              <a:spLocks/>
            </p:cNvSpPr>
            <p:nvPr/>
          </p:nvSpPr>
          <p:spPr bwMode="auto">
            <a:xfrm>
              <a:off x="5179649" y="5359654"/>
              <a:ext cx="3175" cy="65607"/>
            </a:xfrm>
            <a:custGeom>
              <a:avLst/>
              <a:gdLst>
                <a:gd name="T0" fmla="*/ 0 w 3"/>
                <a:gd name="T1" fmla="*/ 61 h 62"/>
                <a:gd name="T2" fmla="*/ 3 w 3"/>
                <a:gd name="T3" fmla="*/ 62 h 62"/>
                <a:gd name="T4" fmla="*/ 3 w 3"/>
                <a:gd name="T5" fmla="*/ 1 h 62"/>
                <a:gd name="T6" fmla="*/ 0 w 3"/>
                <a:gd name="T7" fmla="*/ 0 h 62"/>
                <a:gd name="T8" fmla="*/ 0 w 3"/>
                <a:gd name="T9" fmla="*/ 6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62">
                  <a:moveTo>
                    <a:pt x="0" y="61"/>
                  </a:moveTo>
                  <a:lnTo>
                    <a:pt x="3" y="62"/>
                  </a:lnTo>
                  <a:lnTo>
                    <a:pt x="3" y="1"/>
                  </a:lnTo>
                  <a:lnTo>
                    <a:pt x="0" y="0"/>
                  </a:lnTo>
                  <a:lnTo>
                    <a:pt x="0" y="61"/>
                  </a:lnTo>
                  <a:close/>
                </a:path>
              </a:pathLst>
            </a:custGeom>
            <a:solidFill>
              <a:srgbClr val="2B46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518" name="Freeform 886">
              <a:extLst>
                <a:ext uri="{FF2B5EF4-FFF2-40B4-BE49-F238E27FC236}">
                  <a16:creationId xmlns:a16="http://schemas.microsoft.com/office/drawing/2014/main" id="{29ADAC6B-DF91-984F-9745-0760C15E9A5C}"/>
                </a:ext>
              </a:extLst>
            </p:cNvPr>
            <p:cNvSpPr>
              <a:spLocks/>
            </p:cNvSpPr>
            <p:nvPr/>
          </p:nvSpPr>
          <p:spPr bwMode="auto">
            <a:xfrm>
              <a:off x="5187056" y="5364946"/>
              <a:ext cx="3175" cy="65607"/>
            </a:xfrm>
            <a:custGeom>
              <a:avLst/>
              <a:gdLst>
                <a:gd name="T0" fmla="*/ 0 w 3"/>
                <a:gd name="T1" fmla="*/ 59 h 62"/>
                <a:gd name="T2" fmla="*/ 3 w 3"/>
                <a:gd name="T3" fmla="*/ 62 h 62"/>
                <a:gd name="T4" fmla="*/ 3 w 3"/>
                <a:gd name="T5" fmla="*/ 1 h 62"/>
                <a:gd name="T6" fmla="*/ 0 w 3"/>
                <a:gd name="T7" fmla="*/ 0 h 62"/>
                <a:gd name="T8" fmla="*/ 0 w 3"/>
                <a:gd name="T9" fmla="*/ 59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62">
                  <a:moveTo>
                    <a:pt x="0" y="59"/>
                  </a:moveTo>
                  <a:lnTo>
                    <a:pt x="3" y="62"/>
                  </a:lnTo>
                  <a:lnTo>
                    <a:pt x="3" y="1"/>
                  </a:lnTo>
                  <a:lnTo>
                    <a:pt x="0" y="0"/>
                  </a:lnTo>
                  <a:lnTo>
                    <a:pt x="0" y="59"/>
                  </a:lnTo>
                  <a:close/>
                </a:path>
              </a:pathLst>
            </a:custGeom>
            <a:solidFill>
              <a:srgbClr val="2B46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519" name="Freeform 887">
              <a:extLst>
                <a:ext uri="{FF2B5EF4-FFF2-40B4-BE49-F238E27FC236}">
                  <a16:creationId xmlns:a16="http://schemas.microsoft.com/office/drawing/2014/main" id="{6FBE06CF-523A-A44D-9DAF-D7BEE743B6F4}"/>
                </a:ext>
              </a:extLst>
            </p:cNvPr>
            <p:cNvSpPr>
              <a:spLocks/>
            </p:cNvSpPr>
            <p:nvPr/>
          </p:nvSpPr>
          <p:spPr bwMode="auto">
            <a:xfrm>
              <a:off x="5194463" y="5368120"/>
              <a:ext cx="4233" cy="65607"/>
            </a:xfrm>
            <a:custGeom>
              <a:avLst/>
              <a:gdLst>
                <a:gd name="T0" fmla="*/ 0 w 4"/>
                <a:gd name="T1" fmla="*/ 61 h 62"/>
                <a:gd name="T2" fmla="*/ 4 w 4"/>
                <a:gd name="T3" fmla="*/ 62 h 62"/>
                <a:gd name="T4" fmla="*/ 4 w 4"/>
                <a:gd name="T5" fmla="*/ 2 h 62"/>
                <a:gd name="T6" fmla="*/ 0 w 4"/>
                <a:gd name="T7" fmla="*/ 0 h 62"/>
                <a:gd name="T8" fmla="*/ 0 w 4"/>
                <a:gd name="T9" fmla="*/ 6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62">
                  <a:moveTo>
                    <a:pt x="0" y="61"/>
                  </a:moveTo>
                  <a:lnTo>
                    <a:pt x="4" y="62"/>
                  </a:lnTo>
                  <a:lnTo>
                    <a:pt x="4" y="2"/>
                  </a:lnTo>
                  <a:lnTo>
                    <a:pt x="0" y="0"/>
                  </a:lnTo>
                  <a:lnTo>
                    <a:pt x="0" y="61"/>
                  </a:lnTo>
                  <a:close/>
                </a:path>
              </a:pathLst>
            </a:custGeom>
            <a:solidFill>
              <a:srgbClr val="2B46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520" name="Freeform 888">
              <a:extLst>
                <a:ext uri="{FF2B5EF4-FFF2-40B4-BE49-F238E27FC236}">
                  <a16:creationId xmlns:a16="http://schemas.microsoft.com/office/drawing/2014/main" id="{A5E47E6A-3298-684B-BBCD-C19ABBBE5697}"/>
                </a:ext>
              </a:extLst>
            </p:cNvPr>
            <p:cNvSpPr>
              <a:spLocks/>
            </p:cNvSpPr>
            <p:nvPr/>
          </p:nvSpPr>
          <p:spPr bwMode="auto">
            <a:xfrm>
              <a:off x="5202929" y="5373411"/>
              <a:ext cx="2116" cy="65607"/>
            </a:xfrm>
            <a:custGeom>
              <a:avLst/>
              <a:gdLst>
                <a:gd name="T0" fmla="*/ 0 w 2"/>
                <a:gd name="T1" fmla="*/ 60 h 62"/>
                <a:gd name="T2" fmla="*/ 2 w 2"/>
                <a:gd name="T3" fmla="*/ 62 h 62"/>
                <a:gd name="T4" fmla="*/ 2 w 2"/>
                <a:gd name="T5" fmla="*/ 1 h 62"/>
                <a:gd name="T6" fmla="*/ 0 w 2"/>
                <a:gd name="T7" fmla="*/ 0 h 62"/>
                <a:gd name="T8" fmla="*/ 0 w 2"/>
                <a:gd name="T9" fmla="*/ 6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62">
                  <a:moveTo>
                    <a:pt x="0" y="60"/>
                  </a:moveTo>
                  <a:lnTo>
                    <a:pt x="2" y="62"/>
                  </a:lnTo>
                  <a:lnTo>
                    <a:pt x="2" y="1"/>
                  </a:lnTo>
                  <a:lnTo>
                    <a:pt x="0" y="0"/>
                  </a:lnTo>
                  <a:lnTo>
                    <a:pt x="0" y="60"/>
                  </a:lnTo>
                  <a:close/>
                </a:path>
              </a:pathLst>
            </a:custGeom>
            <a:solidFill>
              <a:srgbClr val="2B46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521" name="Freeform 889">
              <a:extLst>
                <a:ext uri="{FF2B5EF4-FFF2-40B4-BE49-F238E27FC236}">
                  <a16:creationId xmlns:a16="http://schemas.microsoft.com/office/drawing/2014/main" id="{553C0EE1-44C0-294B-9C8E-376E8F4062FA}"/>
                </a:ext>
              </a:extLst>
            </p:cNvPr>
            <p:cNvSpPr>
              <a:spLocks/>
            </p:cNvSpPr>
            <p:nvPr/>
          </p:nvSpPr>
          <p:spPr bwMode="auto">
            <a:xfrm>
              <a:off x="5210336" y="5377644"/>
              <a:ext cx="2116" cy="65607"/>
            </a:xfrm>
            <a:custGeom>
              <a:avLst/>
              <a:gdLst>
                <a:gd name="T0" fmla="*/ 0 w 2"/>
                <a:gd name="T1" fmla="*/ 60 h 62"/>
                <a:gd name="T2" fmla="*/ 2 w 2"/>
                <a:gd name="T3" fmla="*/ 62 h 62"/>
                <a:gd name="T4" fmla="*/ 2 w 2"/>
                <a:gd name="T5" fmla="*/ 1 h 62"/>
                <a:gd name="T6" fmla="*/ 0 w 2"/>
                <a:gd name="T7" fmla="*/ 0 h 62"/>
                <a:gd name="T8" fmla="*/ 0 w 2"/>
                <a:gd name="T9" fmla="*/ 6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62">
                  <a:moveTo>
                    <a:pt x="0" y="60"/>
                  </a:moveTo>
                  <a:lnTo>
                    <a:pt x="2" y="62"/>
                  </a:lnTo>
                  <a:lnTo>
                    <a:pt x="2" y="1"/>
                  </a:lnTo>
                  <a:lnTo>
                    <a:pt x="0" y="0"/>
                  </a:lnTo>
                  <a:lnTo>
                    <a:pt x="0" y="60"/>
                  </a:lnTo>
                  <a:close/>
                </a:path>
              </a:pathLst>
            </a:custGeom>
            <a:solidFill>
              <a:srgbClr val="2B46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522" name="Freeform 890">
              <a:extLst>
                <a:ext uri="{FF2B5EF4-FFF2-40B4-BE49-F238E27FC236}">
                  <a16:creationId xmlns:a16="http://schemas.microsoft.com/office/drawing/2014/main" id="{C24791EE-FD65-3A41-B447-6742691E491A}"/>
                </a:ext>
              </a:extLst>
            </p:cNvPr>
            <p:cNvSpPr>
              <a:spLocks/>
            </p:cNvSpPr>
            <p:nvPr/>
          </p:nvSpPr>
          <p:spPr bwMode="auto">
            <a:xfrm>
              <a:off x="5217743" y="5381876"/>
              <a:ext cx="3175" cy="66664"/>
            </a:xfrm>
            <a:custGeom>
              <a:avLst/>
              <a:gdLst>
                <a:gd name="T0" fmla="*/ 0 w 3"/>
                <a:gd name="T1" fmla="*/ 61 h 63"/>
                <a:gd name="T2" fmla="*/ 3 w 3"/>
                <a:gd name="T3" fmla="*/ 63 h 63"/>
                <a:gd name="T4" fmla="*/ 3 w 3"/>
                <a:gd name="T5" fmla="*/ 2 h 63"/>
                <a:gd name="T6" fmla="*/ 0 w 3"/>
                <a:gd name="T7" fmla="*/ 0 h 63"/>
                <a:gd name="T8" fmla="*/ 0 w 3"/>
                <a:gd name="T9" fmla="*/ 6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63">
                  <a:moveTo>
                    <a:pt x="0" y="61"/>
                  </a:moveTo>
                  <a:lnTo>
                    <a:pt x="3" y="63"/>
                  </a:lnTo>
                  <a:lnTo>
                    <a:pt x="3" y="2"/>
                  </a:lnTo>
                  <a:lnTo>
                    <a:pt x="0" y="0"/>
                  </a:lnTo>
                  <a:lnTo>
                    <a:pt x="0" y="61"/>
                  </a:lnTo>
                  <a:close/>
                </a:path>
              </a:pathLst>
            </a:custGeom>
            <a:solidFill>
              <a:srgbClr val="2B46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523" name="Freeform 891">
              <a:extLst>
                <a:ext uri="{FF2B5EF4-FFF2-40B4-BE49-F238E27FC236}">
                  <a16:creationId xmlns:a16="http://schemas.microsoft.com/office/drawing/2014/main" id="{5BD098BB-9D63-534C-B770-041B3D1B168C}"/>
                </a:ext>
              </a:extLst>
            </p:cNvPr>
            <p:cNvSpPr>
              <a:spLocks/>
            </p:cNvSpPr>
            <p:nvPr/>
          </p:nvSpPr>
          <p:spPr bwMode="auto">
            <a:xfrm>
              <a:off x="5226209" y="5386109"/>
              <a:ext cx="2116" cy="65607"/>
            </a:xfrm>
            <a:custGeom>
              <a:avLst/>
              <a:gdLst>
                <a:gd name="T0" fmla="*/ 0 w 2"/>
                <a:gd name="T1" fmla="*/ 61 h 62"/>
                <a:gd name="T2" fmla="*/ 2 w 2"/>
                <a:gd name="T3" fmla="*/ 62 h 62"/>
                <a:gd name="T4" fmla="*/ 2 w 2"/>
                <a:gd name="T5" fmla="*/ 3 h 62"/>
                <a:gd name="T6" fmla="*/ 0 w 2"/>
                <a:gd name="T7" fmla="*/ 0 h 62"/>
                <a:gd name="T8" fmla="*/ 0 w 2"/>
                <a:gd name="T9" fmla="*/ 6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62">
                  <a:moveTo>
                    <a:pt x="0" y="61"/>
                  </a:moveTo>
                  <a:lnTo>
                    <a:pt x="2" y="62"/>
                  </a:lnTo>
                  <a:lnTo>
                    <a:pt x="2" y="3"/>
                  </a:lnTo>
                  <a:lnTo>
                    <a:pt x="0" y="0"/>
                  </a:lnTo>
                  <a:lnTo>
                    <a:pt x="0" y="61"/>
                  </a:lnTo>
                  <a:close/>
                </a:path>
              </a:pathLst>
            </a:custGeom>
            <a:solidFill>
              <a:srgbClr val="2B46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524" name="Freeform 892">
              <a:extLst>
                <a:ext uri="{FF2B5EF4-FFF2-40B4-BE49-F238E27FC236}">
                  <a16:creationId xmlns:a16="http://schemas.microsoft.com/office/drawing/2014/main" id="{CD2C7C7F-7A40-D44C-A976-D675FE188C77}"/>
                </a:ext>
              </a:extLst>
            </p:cNvPr>
            <p:cNvSpPr>
              <a:spLocks/>
            </p:cNvSpPr>
            <p:nvPr/>
          </p:nvSpPr>
          <p:spPr bwMode="auto">
            <a:xfrm>
              <a:off x="5233616" y="5391399"/>
              <a:ext cx="2116" cy="65607"/>
            </a:xfrm>
            <a:custGeom>
              <a:avLst/>
              <a:gdLst>
                <a:gd name="T0" fmla="*/ 0 w 2"/>
                <a:gd name="T1" fmla="*/ 61 h 62"/>
                <a:gd name="T2" fmla="*/ 2 w 2"/>
                <a:gd name="T3" fmla="*/ 62 h 62"/>
                <a:gd name="T4" fmla="*/ 2 w 2"/>
                <a:gd name="T5" fmla="*/ 1 h 62"/>
                <a:gd name="T6" fmla="*/ 0 w 2"/>
                <a:gd name="T7" fmla="*/ 0 h 62"/>
                <a:gd name="T8" fmla="*/ 0 w 2"/>
                <a:gd name="T9" fmla="*/ 6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62">
                  <a:moveTo>
                    <a:pt x="0" y="61"/>
                  </a:moveTo>
                  <a:lnTo>
                    <a:pt x="2" y="62"/>
                  </a:lnTo>
                  <a:lnTo>
                    <a:pt x="2" y="1"/>
                  </a:lnTo>
                  <a:lnTo>
                    <a:pt x="0" y="0"/>
                  </a:lnTo>
                  <a:lnTo>
                    <a:pt x="0" y="61"/>
                  </a:lnTo>
                  <a:close/>
                </a:path>
              </a:pathLst>
            </a:custGeom>
            <a:solidFill>
              <a:srgbClr val="2B46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525" name="Freeform 893">
              <a:extLst>
                <a:ext uri="{FF2B5EF4-FFF2-40B4-BE49-F238E27FC236}">
                  <a16:creationId xmlns:a16="http://schemas.microsoft.com/office/drawing/2014/main" id="{3E54D0D0-6F84-AE49-A1B0-28A3DA37F314}"/>
                </a:ext>
              </a:extLst>
            </p:cNvPr>
            <p:cNvSpPr>
              <a:spLocks/>
            </p:cNvSpPr>
            <p:nvPr/>
          </p:nvSpPr>
          <p:spPr bwMode="auto">
            <a:xfrm>
              <a:off x="5241023" y="5395632"/>
              <a:ext cx="3175" cy="65607"/>
            </a:xfrm>
            <a:custGeom>
              <a:avLst/>
              <a:gdLst>
                <a:gd name="T0" fmla="*/ 0 w 3"/>
                <a:gd name="T1" fmla="*/ 60 h 62"/>
                <a:gd name="T2" fmla="*/ 3 w 3"/>
                <a:gd name="T3" fmla="*/ 62 h 62"/>
                <a:gd name="T4" fmla="*/ 3 w 3"/>
                <a:gd name="T5" fmla="*/ 2 h 62"/>
                <a:gd name="T6" fmla="*/ 0 w 3"/>
                <a:gd name="T7" fmla="*/ 0 h 62"/>
                <a:gd name="T8" fmla="*/ 0 w 3"/>
                <a:gd name="T9" fmla="*/ 6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62">
                  <a:moveTo>
                    <a:pt x="0" y="60"/>
                  </a:moveTo>
                  <a:lnTo>
                    <a:pt x="3" y="62"/>
                  </a:lnTo>
                  <a:lnTo>
                    <a:pt x="3" y="2"/>
                  </a:lnTo>
                  <a:lnTo>
                    <a:pt x="0" y="0"/>
                  </a:lnTo>
                  <a:lnTo>
                    <a:pt x="0" y="60"/>
                  </a:lnTo>
                  <a:close/>
                </a:path>
              </a:pathLst>
            </a:custGeom>
            <a:solidFill>
              <a:srgbClr val="2B46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526" name="Freeform 894">
              <a:extLst>
                <a:ext uri="{FF2B5EF4-FFF2-40B4-BE49-F238E27FC236}">
                  <a16:creationId xmlns:a16="http://schemas.microsoft.com/office/drawing/2014/main" id="{B968ED86-82F5-574E-81CC-23CE2DB68984}"/>
                </a:ext>
              </a:extLst>
            </p:cNvPr>
            <p:cNvSpPr>
              <a:spLocks/>
            </p:cNvSpPr>
            <p:nvPr/>
          </p:nvSpPr>
          <p:spPr bwMode="auto">
            <a:xfrm>
              <a:off x="5249489" y="5399865"/>
              <a:ext cx="2116" cy="66664"/>
            </a:xfrm>
            <a:custGeom>
              <a:avLst/>
              <a:gdLst>
                <a:gd name="T0" fmla="*/ 0 w 2"/>
                <a:gd name="T1" fmla="*/ 61 h 63"/>
                <a:gd name="T2" fmla="*/ 2 w 2"/>
                <a:gd name="T3" fmla="*/ 63 h 63"/>
                <a:gd name="T4" fmla="*/ 2 w 2"/>
                <a:gd name="T5" fmla="*/ 2 h 63"/>
                <a:gd name="T6" fmla="*/ 0 w 2"/>
                <a:gd name="T7" fmla="*/ 0 h 63"/>
                <a:gd name="T8" fmla="*/ 0 w 2"/>
                <a:gd name="T9" fmla="*/ 6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63">
                  <a:moveTo>
                    <a:pt x="0" y="61"/>
                  </a:moveTo>
                  <a:lnTo>
                    <a:pt x="2" y="63"/>
                  </a:lnTo>
                  <a:lnTo>
                    <a:pt x="2" y="2"/>
                  </a:lnTo>
                  <a:lnTo>
                    <a:pt x="0" y="0"/>
                  </a:lnTo>
                  <a:lnTo>
                    <a:pt x="0" y="61"/>
                  </a:lnTo>
                  <a:close/>
                </a:path>
              </a:pathLst>
            </a:custGeom>
            <a:solidFill>
              <a:srgbClr val="2B46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527" name="Freeform 895">
              <a:extLst>
                <a:ext uri="{FF2B5EF4-FFF2-40B4-BE49-F238E27FC236}">
                  <a16:creationId xmlns:a16="http://schemas.microsoft.com/office/drawing/2014/main" id="{A4AC7485-954C-6E41-A991-6E0543D22CF4}"/>
                </a:ext>
              </a:extLst>
            </p:cNvPr>
            <p:cNvSpPr>
              <a:spLocks/>
            </p:cNvSpPr>
            <p:nvPr/>
          </p:nvSpPr>
          <p:spPr bwMode="auto">
            <a:xfrm>
              <a:off x="5256896" y="5405156"/>
              <a:ext cx="2116" cy="64548"/>
            </a:xfrm>
            <a:custGeom>
              <a:avLst/>
              <a:gdLst>
                <a:gd name="T0" fmla="*/ 0 w 2"/>
                <a:gd name="T1" fmla="*/ 60 h 61"/>
                <a:gd name="T2" fmla="*/ 2 w 2"/>
                <a:gd name="T3" fmla="*/ 61 h 61"/>
                <a:gd name="T4" fmla="*/ 2 w 2"/>
                <a:gd name="T5" fmla="*/ 2 h 61"/>
                <a:gd name="T6" fmla="*/ 0 w 2"/>
                <a:gd name="T7" fmla="*/ 0 h 61"/>
                <a:gd name="T8" fmla="*/ 0 w 2"/>
                <a:gd name="T9" fmla="*/ 6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61">
                  <a:moveTo>
                    <a:pt x="0" y="60"/>
                  </a:moveTo>
                  <a:lnTo>
                    <a:pt x="2" y="61"/>
                  </a:lnTo>
                  <a:lnTo>
                    <a:pt x="2" y="2"/>
                  </a:lnTo>
                  <a:lnTo>
                    <a:pt x="0" y="0"/>
                  </a:lnTo>
                  <a:lnTo>
                    <a:pt x="0" y="60"/>
                  </a:lnTo>
                  <a:close/>
                </a:path>
              </a:pathLst>
            </a:custGeom>
            <a:solidFill>
              <a:srgbClr val="2B46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528" name="Freeform 896">
              <a:extLst>
                <a:ext uri="{FF2B5EF4-FFF2-40B4-BE49-F238E27FC236}">
                  <a16:creationId xmlns:a16="http://schemas.microsoft.com/office/drawing/2014/main" id="{5E292309-76E5-F84D-9D9C-DB75340DFF7F}"/>
                </a:ext>
              </a:extLst>
            </p:cNvPr>
            <p:cNvSpPr>
              <a:spLocks/>
            </p:cNvSpPr>
            <p:nvPr/>
          </p:nvSpPr>
          <p:spPr bwMode="auto">
            <a:xfrm>
              <a:off x="5264303" y="5409389"/>
              <a:ext cx="3175" cy="65607"/>
            </a:xfrm>
            <a:custGeom>
              <a:avLst/>
              <a:gdLst>
                <a:gd name="T0" fmla="*/ 0 w 3"/>
                <a:gd name="T1" fmla="*/ 61 h 62"/>
                <a:gd name="T2" fmla="*/ 3 w 3"/>
                <a:gd name="T3" fmla="*/ 62 h 62"/>
                <a:gd name="T4" fmla="*/ 3 w 3"/>
                <a:gd name="T5" fmla="*/ 1 h 62"/>
                <a:gd name="T6" fmla="*/ 0 w 3"/>
                <a:gd name="T7" fmla="*/ 0 h 62"/>
                <a:gd name="T8" fmla="*/ 0 w 3"/>
                <a:gd name="T9" fmla="*/ 6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62">
                  <a:moveTo>
                    <a:pt x="0" y="61"/>
                  </a:moveTo>
                  <a:lnTo>
                    <a:pt x="3" y="62"/>
                  </a:lnTo>
                  <a:lnTo>
                    <a:pt x="3" y="1"/>
                  </a:lnTo>
                  <a:lnTo>
                    <a:pt x="0" y="0"/>
                  </a:lnTo>
                  <a:lnTo>
                    <a:pt x="0" y="61"/>
                  </a:lnTo>
                  <a:close/>
                </a:path>
              </a:pathLst>
            </a:custGeom>
            <a:solidFill>
              <a:srgbClr val="2B46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529" name="Freeform 897">
              <a:extLst>
                <a:ext uri="{FF2B5EF4-FFF2-40B4-BE49-F238E27FC236}">
                  <a16:creationId xmlns:a16="http://schemas.microsoft.com/office/drawing/2014/main" id="{4BD7E9A8-ABCD-E14B-9B35-8D8314DE0118}"/>
                </a:ext>
              </a:extLst>
            </p:cNvPr>
            <p:cNvSpPr>
              <a:spLocks/>
            </p:cNvSpPr>
            <p:nvPr/>
          </p:nvSpPr>
          <p:spPr bwMode="auto">
            <a:xfrm>
              <a:off x="5270651" y="5414679"/>
              <a:ext cx="4233" cy="65607"/>
            </a:xfrm>
            <a:custGeom>
              <a:avLst/>
              <a:gdLst>
                <a:gd name="T0" fmla="*/ 0 w 4"/>
                <a:gd name="T1" fmla="*/ 59 h 62"/>
                <a:gd name="T2" fmla="*/ 4 w 4"/>
                <a:gd name="T3" fmla="*/ 62 h 62"/>
                <a:gd name="T4" fmla="*/ 4 w 4"/>
                <a:gd name="T5" fmla="*/ 1 h 62"/>
                <a:gd name="T6" fmla="*/ 0 w 4"/>
                <a:gd name="T7" fmla="*/ 0 h 62"/>
                <a:gd name="T8" fmla="*/ 0 w 4"/>
                <a:gd name="T9" fmla="*/ 59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62">
                  <a:moveTo>
                    <a:pt x="0" y="59"/>
                  </a:moveTo>
                  <a:lnTo>
                    <a:pt x="4" y="62"/>
                  </a:lnTo>
                  <a:lnTo>
                    <a:pt x="4" y="1"/>
                  </a:lnTo>
                  <a:lnTo>
                    <a:pt x="0" y="0"/>
                  </a:lnTo>
                  <a:lnTo>
                    <a:pt x="0" y="59"/>
                  </a:lnTo>
                  <a:close/>
                </a:path>
              </a:pathLst>
            </a:custGeom>
            <a:solidFill>
              <a:srgbClr val="2B46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530" name="Freeform 898">
              <a:extLst>
                <a:ext uri="{FF2B5EF4-FFF2-40B4-BE49-F238E27FC236}">
                  <a16:creationId xmlns:a16="http://schemas.microsoft.com/office/drawing/2014/main" id="{A12BC869-84B0-214D-BC63-2CEC6D9CEF78}"/>
                </a:ext>
              </a:extLst>
            </p:cNvPr>
            <p:cNvSpPr>
              <a:spLocks/>
            </p:cNvSpPr>
            <p:nvPr/>
          </p:nvSpPr>
          <p:spPr bwMode="auto">
            <a:xfrm>
              <a:off x="5279117" y="5417854"/>
              <a:ext cx="3175" cy="65607"/>
            </a:xfrm>
            <a:custGeom>
              <a:avLst/>
              <a:gdLst>
                <a:gd name="T0" fmla="*/ 0 w 3"/>
                <a:gd name="T1" fmla="*/ 0 h 62"/>
                <a:gd name="T2" fmla="*/ 0 w 3"/>
                <a:gd name="T3" fmla="*/ 61 h 62"/>
                <a:gd name="T4" fmla="*/ 3 w 3"/>
                <a:gd name="T5" fmla="*/ 62 h 62"/>
                <a:gd name="T6" fmla="*/ 3 w 3"/>
                <a:gd name="T7" fmla="*/ 2 h 62"/>
                <a:gd name="T8" fmla="*/ 0 w 3"/>
                <a:gd name="T9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62">
                  <a:moveTo>
                    <a:pt x="0" y="0"/>
                  </a:moveTo>
                  <a:lnTo>
                    <a:pt x="0" y="61"/>
                  </a:lnTo>
                  <a:lnTo>
                    <a:pt x="3" y="62"/>
                  </a:lnTo>
                  <a:lnTo>
                    <a:pt x="3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B46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531" name="Freeform 899">
              <a:extLst>
                <a:ext uri="{FF2B5EF4-FFF2-40B4-BE49-F238E27FC236}">
                  <a16:creationId xmlns:a16="http://schemas.microsoft.com/office/drawing/2014/main" id="{EF9BB534-2020-9C44-A9BA-1D1CDC4767DD}"/>
                </a:ext>
              </a:extLst>
            </p:cNvPr>
            <p:cNvSpPr>
              <a:spLocks/>
            </p:cNvSpPr>
            <p:nvPr/>
          </p:nvSpPr>
          <p:spPr bwMode="auto">
            <a:xfrm>
              <a:off x="5292873" y="5417854"/>
              <a:ext cx="4233" cy="65607"/>
            </a:xfrm>
            <a:custGeom>
              <a:avLst/>
              <a:gdLst>
                <a:gd name="T0" fmla="*/ 0 w 4"/>
                <a:gd name="T1" fmla="*/ 62 h 62"/>
                <a:gd name="T2" fmla="*/ 4 w 4"/>
                <a:gd name="T3" fmla="*/ 60 h 62"/>
                <a:gd name="T4" fmla="*/ 4 w 4"/>
                <a:gd name="T5" fmla="*/ 0 h 62"/>
                <a:gd name="T6" fmla="*/ 0 w 4"/>
                <a:gd name="T7" fmla="*/ 1 h 62"/>
                <a:gd name="T8" fmla="*/ 0 w 4"/>
                <a:gd name="T9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62">
                  <a:moveTo>
                    <a:pt x="0" y="62"/>
                  </a:moveTo>
                  <a:lnTo>
                    <a:pt x="4" y="60"/>
                  </a:lnTo>
                  <a:lnTo>
                    <a:pt x="4" y="0"/>
                  </a:lnTo>
                  <a:lnTo>
                    <a:pt x="0" y="1"/>
                  </a:lnTo>
                  <a:lnTo>
                    <a:pt x="0" y="62"/>
                  </a:lnTo>
                  <a:close/>
                </a:path>
              </a:pathLst>
            </a:custGeom>
            <a:solidFill>
              <a:srgbClr val="2B46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532" name="Freeform 900">
              <a:extLst>
                <a:ext uri="{FF2B5EF4-FFF2-40B4-BE49-F238E27FC236}">
                  <a16:creationId xmlns:a16="http://schemas.microsoft.com/office/drawing/2014/main" id="{6368B7BF-8AD1-AA4C-83B6-3E203B81C73F}"/>
                </a:ext>
              </a:extLst>
            </p:cNvPr>
            <p:cNvSpPr>
              <a:spLocks/>
            </p:cNvSpPr>
            <p:nvPr/>
          </p:nvSpPr>
          <p:spPr bwMode="auto">
            <a:xfrm>
              <a:off x="5300281" y="5413622"/>
              <a:ext cx="2116" cy="64548"/>
            </a:xfrm>
            <a:custGeom>
              <a:avLst/>
              <a:gdLst>
                <a:gd name="T0" fmla="*/ 0 w 2"/>
                <a:gd name="T1" fmla="*/ 61 h 61"/>
                <a:gd name="T2" fmla="*/ 2 w 2"/>
                <a:gd name="T3" fmla="*/ 60 h 61"/>
                <a:gd name="T4" fmla="*/ 2 w 2"/>
                <a:gd name="T5" fmla="*/ 0 h 61"/>
                <a:gd name="T6" fmla="*/ 0 w 2"/>
                <a:gd name="T7" fmla="*/ 2 h 61"/>
                <a:gd name="T8" fmla="*/ 0 w 2"/>
                <a:gd name="T9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61">
                  <a:moveTo>
                    <a:pt x="0" y="61"/>
                  </a:moveTo>
                  <a:lnTo>
                    <a:pt x="2" y="6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61"/>
                  </a:lnTo>
                  <a:close/>
                </a:path>
              </a:pathLst>
            </a:custGeom>
            <a:solidFill>
              <a:srgbClr val="2B46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533" name="Freeform 901">
              <a:extLst>
                <a:ext uri="{FF2B5EF4-FFF2-40B4-BE49-F238E27FC236}">
                  <a16:creationId xmlns:a16="http://schemas.microsoft.com/office/drawing/2014/main" id="{9D2323BF-7E87-0341-8602-636EE3D1D491}"/>
                </a:ext>
              </a:extLst>
            </p:cNvPr>
            <p:cNvSpPr>
              <a:spLocks/>
            </p:cNvSpPr>
            <p:nvPr/>
          </p:nvSpPr>
          <p:spPr bwMode="auto">
            <a:xfrm>
              <a:off x="5307688" y="5409389"/>
              <a:ext cx="2116" cy="65607"/>
            </a:xfrm>
            <a:custGeom>
              <a:avLst/>
              <a:gdLst>
                <a:gd name="T0" fmla="*/ 0 w 2"/>
                <a:gd name="T1" fmla="*/ 62 h 62"/>
                <a:gd name="T2" fmla="*/ 2 w 2"/>
                <a:gd name="T3" fmla="*/ 60 h 62"/>
                <a:gd name="T4" fmla="*/ 2 w 2"/>
                <a:gd name="T5" fmla="*/ 0 h 62"/>
                <a:gd name="T6" fmla="*/ 0 w 2"/>
                <a:gd name="T7" fmla="*/ 1 h 62"/>
                <a:gd name="T8" fmla="*/ 0 w 2"/>
                <a:gd name="T9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62">
                  <a:moveTo>
                    <a:pt x="0" y="62"/>
                  </a:moveTo>
                  <a:lnTo>
                    <a:pt x="2" y="60"/>
                  </a:lnTo>
                  <a:lnTo>
                    <a:pt x="2" y="0"/>
                  </a:lnTo>
                  <a:lnTo>
                    <a:pt x="0" y="1"/>
                  </a:lnTo>
                  <a:lnTo>
                    <a:pt x="0" y="62"/>
                  </a:lnTo>
                  <a:close/>
                </a:path>
              </a:pathLst>
            </a:custGeom>
            <a:solidFill>
              <a:srgbClr val="2B46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534" name="Freeform 902">
              <a:extLst>
                <a:ext uri="{FF2B5EF4-FFF2-40B4-BE49-F238E27FC236}">
                  <a16:creationId xmlns:a16="http://schemas.microsoft.com/office/drawing/2014/main" id="{0FB90C9B-DEF7-C441-945C-68A973FB3295}"/>
                </a:ext>
              </a:extLst>
            </p:cNvPr>
            <p:cNvSpPr>
              <a:spLocks/>
            </p:cNvSpPr>
            <p:nvPr/>
          </p:nvSpPr>
          <p:spPr bwMode="auto">
            <a:xfrm>
              <a:off x="5314036" y="5405156"/>
              <a:ext cx="3175" cy="64548"/>
            </a:xfrm>
            <a:custGeom>
              <a:avLst/>
              <a:gdLst>
                <a:gd name="T0" fmla="*/ 0 w 3"/>
                <a:gd name="T1" fmla="*/ 61 h 61"/>
                <a:gd name="T2" fmla="*/ 3 w 3"/>
                <a:gd name="T3" fmla="*/ 60 h 61"/>
                <a:gd name="T4" fmla="*/ 3 w 3"/>
                <a:gd name="T5" fmla="*/ 0 h 61"/>
                <a:gd name="T6" fmla="*/ 0 w 3"/>
                <a:gd name="T7" fmla="*/ 2 h 61"/>
                <a:gd name="T8" fmla="*/ 0 w 3"/>
                <a:gd name="T9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61">
                  <a:moveTo>
                    <a:pt x="0" y="61"/>
                  </a:moveTo>
                  <a:lnTo>
                    <a:pt x="3" y="60"/>
                  </a:lnTo>
                  <a:lnTo>
                    <a:pt x="3" y="0"/>
                  </a:lnTo>
                  <a:lnTo>
                    <a:pt x="0" y="2"/>
                  </a:lnTo>
                  <a:lnTo>
                    <a:pt x="0" y="61"/>
                  </a:lnTo>
                  <a:close/>
                </a:path>
              </a:pathLst>
            </a:custGeom>
            <a:solidFill>
              <a:srgbClr val="2B46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535" name="Freeform 903">
              <a:extLst>
                <a:ext uri="{FF2B5EF4-FFF2-40B4-BE49-F238E27FC236}">
                  <a16:creationId xmlns:a16="http://schemas.microsoft.com/office/drawing/2014/main" id="{A20E2ADE-E701-074E-93B9-BF4F412D4C61}"/>
                </a:ext>
              </a:extLst>
            </p:cNvPr>
            <p:cNvSpPr>
              <a:spLocks/>
            </p:cNvSpPr>
            <p:nvPr/>
          </p:nvSpPr>
          <p:spPr bwMode="auto">
            <a:xfrm>
              <a:off x="5321444" y="5400923"/>
              <a:ext cx="3175" cy="65607"/>
            </a:xfrm>
            <a:custGeom>
              <a:avLst/>
              <a:gdLst>
                <a:gd name="T0" fmla="*/ 0 w 3"/>
                <a:gd name="T1" fmla="*/ 62 h 62"/>
                <a:gd name="T2" fmla="*/ 3 w 3"/>
                <a:gd name="T3" fmla="*/ 61 h 62"/>
                <a:gd name="T4" fmla="*/ 3 w 3"/>
                <a:gd name="T5" fmla="*/ 0 h 62"/>
                <a:gd name="T6" fmla="*/ 0 w 3"/>
                <a:gd name="T7" fmla="*/ 1 h 62"/>
                <a:gd name="T8" fmla="*/ 0 w 3"/>
                <a:gd name="T9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62">
                  <a:moveTo>
                    <a:pt x="0" y="62"/>
                  </a:moveTo>
                  <a:lnTo>
                    <a:pt x="3" y="61"/>
                  </a:lnTo>
                  <a:lnTo>
                    <a:pt x="3" y="0"/>
                  </a:lnTo>
                  <a:lnTo>
                    <a:pt x="0" y="1"/>
                  </a:lnTo>
                  <a:lnTo>
                    <a:pt x="0" y="62"/>
                  </a:lnTo>
                  <a:close/>
                </a:path>
              </a:pathLst>
            </a:custGeom>
            <a:solidFill>
              <a:srgbClr val="2B46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536" name="Freeform 904">
              <a:extLst>
                <a:ext uri="{FF2B5EF4-FFF2-40B4-BE49-F238E27FC236}">
                  <a16:creationId xmlns:a16="http://schemas.microsoft.com/office/drawing/2014/main" id="{859C8753-79FB-6341-AF01-F16AEA81824F}"/>
                </a:ext>
              </a:extLst>
            </p:cNvPr>
            <p:cNvSpPr>
              <a:spLocks/>
            </p:cNvSpPr>
            <p:nvPr/>
          </p:nvSpPr>
          <p:spPr bwMode="auto">
            <a:xfrm>
              <a:off x="5327793" y="5397748"/>
              <a:ext cx="3175" cy="65607"/>
            </a:xfrm>
            <a:custGeom>
              <a:avLst/>
              <a:gdLst>
                <a:gd name="T0" fmla="*/ 0 w 3"/>
                <a:gd name="T1" fmla="*/ 62 h 62"/>
                <a:gd name="T2" fmla="*/ 3 w 3"/>
                <a:gd name="T3" fmla="*/ 59 h 62"/>
                <a:gd name="T4" fmla="*/ 3 w 3"/>
                <a:gd name="T5" fmla="*/ 0 h 62"/>
                <a:gd name="T6" fmla="*/ 0 w 3"/>
                <a:gd name="T7" fmla="*/ 1 h 62"/>
                <a:gd name="T8" fmla="*/ 0 w 3"/>
                <a:gd name="T9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62">
                  <a:moveTo>
                    <a:pt x="0" y="62"/>
                  </a:moveTo>
                  <a:lnTo>
                    <a:pt x="3" y="59"/>
                  </a:lnTo>
                  <a:lnTo>
                    <a:pt x="3" y="0"/>
                  </a:lnTo>
                  <a:lnTo>
                    <a:pt x="0" y="1"/>
                  </a:lnTo>
                  <a:lnTo>
                    <a:pt x="0" y="62"/>
                  </a:lnTo>
                  <a:close/>
                </a:path>
              </a:pathLst>
            </a:custGeom>
            <a:solidFill>
              <a:srgbClr val="2B46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537" name="Freeform 905">
              <a:extLst>
                <a:ext uri="{FF2B5EF4-FFF2-40B4-BE49-F238E27FC236}">
                  <a16:creationId xmlns:a16="http://schemas.microsoft.com/office/drawing/2014/main" id="{7480CFFB-CE31-194C-B116-1C7472467A53}"/>
                </a:ext>
              </a:extLst>
            </p:cNvPr>
            <p:cNvSpPr>
              <a:spLocks/>
            </p:cNvSpPr>
            <p:nvPr/>
          </p:nvSpPr>
          <p:spPr bwMode="auto">
            <a:xfrm>
              <a:off x="5335200" y="5392458"/>
              <a:ext cx="3175" cy="65607"/>
            </a:xfrm>
            <a:custGeom>
              <a:avLst/>
              <a:gdLst>
                <a:gd name="T0" fmla="*/ 0 w 3"/>
                <a:gd name="T1" fmla="*/ 62 h 62"/>
                <a:gd name="T2" fmla="*/ 3 w 3"/>
                <a:gd name="T3" fmla="*/ 61 h 62"/>
                <a:gd name="T4" fmla="*/ 3 w 3"/>
                <a:gd name="T5" fmla="*/ 0 h 62"/>
                <a:gd name="T6" fmla="*/ 0 w 3"/>
                <a:gd name="T7" fmla="*/ 2 h 62"/>
                <a:gd name="T8" fmla="*/ 0 w 3"/>
                <a:gd name="T9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62">
                  <a:moveTo>
                    <a:pt x="0" y="62"/>
                  </a:moveTo>
                  <a:lnTo>
                    <a:pt x="3" y="61"/>
                  </a:lnTo>
                  <a:lnTo>
                    <a:pt x="3" y="0"/>
                  </a:lnTo>
                  <a:lnTo>
                    <a:pt x="0" y="2"/>
                  </a:lnTo>
                  <a:lnTo>
                    <a:pt x="0" y="62"/>
                  </a:lnTo>
                  <a:close/>
                </a:path>
              </a:pathLst>
            </a:custGeom>
            <a:solidFill>
              <a:srgbClr val="2B46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538" name="Freeform 906">
              <a:extLst>
                <a:ext uri="{FF2B5EF4-FFF2-40B4-BE49-F238E27FC236}">
                  <a16:creationId xmlns:a16="http://schemas.microsoft.com/office/drawing/2014/main" id="{248B4FED-15B2-5944-AD08-17D4E973F332}"/>
                </a:ext>
              </a:extLst>
            </p:cNvPr>
            <p:cNvSpPr>
              <a:spLocks/>
            </p:cNvSpPr>
            <p:nvPr/>
          </p:nvSpPr>
          <p:spPr bwMode="auto">
            <a:xfrm>
              <a:off x="5342608" y="5389283"/>
              <a:ext cx="2116" cy="65607"/>
            </a:xfrm>
            <a:custGeom>
              <a:avLst/>
              <a:gdLst>
                <a:gd name="T0" fmla="*/ 0 w 2"/>
                <a:gd name="T1" fmla="*/ 1 h 62"/>
                <a:gd name="T2" fmla="*/ 0 w 2"/>
                <a:gd name="T3" fmla="*/ 62 h 62"/>
                <a:gd name="T4" fmla="*/ 2 w 2"/>
                <a:gd name="T5" fmla="*/ 59 h 62"/>
                <a:gd name="T6" fmla="*/ 2 w 2"/>
                <a:gd name="T7" fmla="*/ 0 h 62"/>
                <a:gd name="T8" fmla="*/ 0 w 2"/>
                <a:gd name="T9" fmla="*/ 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62">
                  <a:moveTo>
                    <a:pt x="0" y="1"/>
                  </a:moveTo>
                  <a:lnTo>
                    <a:pt x="0" y="62"/>
                  </a:lnTo>
                  <a:lnTo>
                    <a:pt x="2" y="59"/>
                  </a:lnTo>
                  <a:lnTo>
                    <a:pt x="2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2B46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539" name="Freeform 907">
              <a:extLst>
                <a:ext uri="{FF2B5EF4-FFF2-40B4-BE49-F238E27FC236}">
                  <a16:creationId xmlns:a16="http://schemas.microsoft.com/office/drawing/2014/main" id="{FA349E1E-547C-0649-8C13-6C472BEF96CD}"/>
                </a:ext>
              </a:extLst>
            </p:cNvPr>
            <p:cNvSpPr>
              <a:spLocks/>
            </p:cNvSpPr>
            <p:nvPr/>
          </p:nvSpPr>
          <p:spPr bwMode="auto">
            <a:xfrm>
              <a:off x="5298164" y="5391399"/>
              <a:ext cx="228565" cy="134387"/>
            </a:xfrm>
            <a:custGeom>
              <a:avLst/>
              <a:gdLst>
                <a:gd name="T0" fmla="*/ 58 w 216"/>
                <a:gd name="T1" fmla="*/ 0 h 127"/>
                <a:gd name="T2" fmla="*/ 216 w 216"/>
                <a:gd name="T3" fmla="*/ 93 h 127"/>
                <a:gd name="T4" fmla="*/ 157 w 216"/>
                <a:gd name="T5" fmla="*/ 127 h 127"/>
                <a:gd name="T6" fmla="*/ 0 w 216"/>
                <a:gd name="T7" fmla="*/ 34 h 127"/>
                <a:gd name="T8" fmla="*/ 58 w 216"/>
                <a:gd name="T9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6" h="127">
                  <a:moveTo>
                    <a:pt x="58" y="0"/>
                  </a:moveTo>
                  <a:lnTo>
                    <a:pt x="216" y="93"/>
                  </a:lnTo>
                  <a:lnTo>
                    <a:pt x="157" y="127"/>
                  </a:lnTo>
                  <a:lnTo>
                    <a:pt x="0" y="34"/>
                  </a:lnTo>
                  <a:lnTo>
                    <a:pt x="58" y="0"/>
                  </a:lnTo>
                  <a:close/>
                </a:path>
              </a:pathLst>
            </a:custGeom>
            <a:solidFill>
              <a:srgbClr val="4677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540" name="Freeform 908">
              <a:extLst>
                <a:ext uri="{FF2B5EF4-FFF2-40B4-BE49-F238E27FC236}">
                  <a16:creationId xmlns:a16="http://schemas.microsoft.com/office/drawing/2014/main" id="{C1C3AB46-6607-0544-AD6C-D4837D904D16}"/>
                </a:ext>
              </a:extLst>
            </p:cNvPr>
            <p:cNvSpPr>
              <a:spLocks/>
            </p:cNvSpPr>
            <p:nvPr/>
          </p:nvSpPr>
          <p:spPr bwMode="auto">
            <a:xfrm>
              <a:off x="5464297" y="5489810"/>
              <a:ext cx="62432" cy="111108"/>
            </a:xfrm>
            <a:custGeom>
              <a:avLst/>
              <a:gdLst>
                <a:gd name="T0" fmla="*/ 59 w 59"/>
                <a:gd name="T1" fmla="*/ 0 h 105"/>
                <a:gd name="T2" fmla="*/ 0 w 59"/>
                <a:gd name="T3" fmla="*/ 34 h 105"/>
                <a:gd name="T4" fmla="*/ 0 w 59"/>
                <a:gd name="T5" fmla="*/ 105 h 105"/>
                <a:gd name="T6" fmla="*/ 59 w 59"/>
                <a:gd name="T7" fmla="*/ 71 h 105"/>
                <a:gd name="T8" fmla="*/ 59 w 59"/>
                <a:gd name="T9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105">
                  <a:moveTo>
                    <a:pt x="59" y="0"/>
                  </a:moveTo>
                  <a:lnTo>
                    <a:pt x="0" y="34"/>
                  </a:lnTo>
                  <a:lnTo>
                    <a:pt x="0" y="105"/>
                  </a:lnTo>
                  <a:lnTo>
                    <a:pt x="59" y="71"/>
                  </a:lnTo>
                  <a:lnTo>
                    <a:pt x="59" y="0"/>
                  </a:lnTo>
                  <a:close/>
                </a:path>
              </a:pathLst>
            </a:custGeom>
            <a:solidFill>
              <a:srgbClr val="3C62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541" name="Freeform 909">
              <a:extLst>
                <a:ext uri="{FF2B5EF4-FFF2-40B4-BE49-F238E27FC236}">
                  <a16:creationId xmlns:a16="http://schemas.microsoft.com/office/drawing/2014/main" id="{3074345A-7557-654C-B060-A82B157725FE}"/>
                </a:ext>
              </a:extLst>
            </p:cNvPr>
            <p:cNvSpPr>
              <a:spLocks/>
            </p:cNvSpPr>
            <p:nvPr/>
          </p:nvSpPr>
          <p:spPr bwMode="auto">
            <a:xfrm>
              <a:off x="5298164" y="5427377"/>
              <a:ext cx="166133" cy="173540"/>
            </a:xfrm>
            <a:custGeom>
              <a:avLst/>
              <a:gdLst>
                <a:gd name="T0" fmla="*/ 157 w 157"/>
                <a:gd name="T1" fmla="*/ 93 h 164"/>
                <a:gd name="T2" fmla="*/ 157 w 157"/>
                <a:gd name="T3" fmla="*/ 164 h 164"/>
                <a:gd name="T4" fmla="*/ 0 w 157"/>
                <a:gd name="T5" fmla="*/ 71 h 164"/>
                <a:gd name="T6" fmla="*/ 0 w 157"/>
                <a:gd name="T7" fmla="*/ 0 h 164"/>
                <a:gd name="T8" fmla="*/ 157 w 157"/>
                <a:gd name="T9" fmla="*/ 93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7" h="164">
                  <a:moveTo>
                    <a:pt x="157" y="93"/>
                  </a:moveTo>
                  <a:lnTo>
                    <a:pt x="157" y="164"/>
                  </a:lnTo>
                  <a:lnTo>
                    <a:pt x="0" y="71"/>
                  </a:lnTo>
                  <a:lnTo>
                    <a:pt x="0" y="0"/>
                  </a:lnTo>
                  <a:lnTo>
                    <a:pt x="157" y="93"/>
                  </a:lnTo>
                  <a:close/>
                </a:path>
              </a:pathLst>
            </a:custGeom>
            <a:solidFill>
              <a:srgbClr val="5995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542" name="Freeform 910">
              <a:extLst>
                <a:ext uri="{FF2B5EF4-FFF2-40B4-BE49-F238E27FC236}">
                  <a16:creationId xmlns:a16="http://schemas.microsoft.com/office/drawing/2014/main" id="{5605D14B-93C5-0248-B23D-7A369B4B54F1}"/>
                </a:ext>
              </a:extLst>
            </p:cNvPr>
            <p:cNvSpPr>
              <a:spLocks/>
            </p:cNvSpPr>
            <p:nvPr/>
          </p:nvSpPr>
          <p:spPr bwMode="auto">
            <a:xfrm>
              <a:off x="5302396" y="5435843"/>
              <a:ext cx="4233" cy="66664"/>
            </a:xfrm>
            <a:custGeom>
              <a:avLst/>
              <a:gdLst>
                <a:gd name="T0" fmla="*/ 0 w 4"/>
                <a:gd name="T1" fmla="*/ 61 h 63"/>
                <a:gd name="T2" fmla="*/ 4 w 4"/>
                <a:gd name="T3" fmla="*/ 63 h 63"/>
                <a:gd name="T4" fmla="*/ 4 w 4"/>
                <a:gd name="T5" fmla="*/ 3 h 63"/>
                <a:gd name="T6" fmla="*/ 0 w 4"/>
                <a:gd name="T7" fmla="*/ 0 h 63"/>
                <a:gd name="T8" fmla="*/ 0 w 4"/>
                <a:gd name="T9" fmla="*/ 6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63">
                  <a:moveTo>
                    <a:pt x="0" y="61"/>
                  </a:moveTo>
                  <a:lnTo>
                    <a:pt x="4" y="63"/>
                  </a:lnTo>
                  <a:lnTo>
                    <a:pt x="4" y="3"/>
                  </a:lnTo>
                  <a:lnTo>
                    <a:pt x="0" y="0"/>
                  </a:lnTo>
                  <a:lnTo>
                    <a:pt x="0" y="61"/>
                  </a:lnTo>
                  <a:close/>
                </a:path>
              </a:pathLst>
            </a:custGeom>
            <a:solidFill>
              <a:srgbClr val="2B46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543" name="Freeform 911">
              <a:extLst>
                <a:ext uri="{FF2B5EF4-FFF2-40B4-BE49-F238E27FC236}">
                  <a16:creationId xmlns:a16="http://schemas.microsoft.com/office/drawing/2014/main" id="{E8A6279A-BE2F-F04A-A4FF-AA0BD560EA8C}"/>
                </a:ext>
              </a:extLst>
            </p:cNvPr>
            <p:cNvSpPr>
              <a:spLocks/>
            </p:cNvSpPr>
            <p:nvPr/>
          </p:nvSpPr>
          <p:spPr bwMode="auto">
            <a:xfrm>
              <a:off x="5310862" y="5441134"/>
              <a:ext cx="3175" cy="65607"/>
            </a:xfrm>
            <a:custGeom>
              <a:avLst/>
              <a:gdLst>
                <a:gd name="T0" fmla="*/ 0 w 3"/>
                <a:gd name="T1" fmla="*/ 61 h 62"/>
                <a:gd name="T2" fmla="*/ 3 w 3"/>
                <a:gd name="T3" fmla="*/ 62 h 62"/>
                <a:gd name="T4" fmla="*/ 3 w 3"/>
                <a:gd name="T5" fmla="*/ 2 h 62"/>
                <a:gd name="T6" fmla="*/ 0 w 3"/>
                <a:gd name="T7" fmla="*/ 0 h 62"/>
                <a:gd name="T8" fmla="*/ 0 w 3"/>
                <a:gd name="T9" fmla="*/ 6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62">
                  <a:moveTo>
                    <a:pt x="0" y="61"/>
                  </a:moveTo>
                  <a:lnTo>
                    <a:pt x="3" y="62"/>
                  </a:lnTo>
                  <a:lnTo>
                    <a:pt x="3" y="2"/>
                  </a:lnTo>
                  <a:lnTo>
                    <a:pt x="0" y="0"/>
                  </a:lnTo>
                  <a:lnTo>
                    <a:pt x="0" y="61"/>
                  </a:lnTo>
                  <a:close/>
                </a:path>
              </a:pathLst>
            </a:custGeom>
            <a:solidFill>
              <a:srgbClr val="2B46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544" name="Freeform 912">
              <a:extLst>
                <a:ext uri="{FF2B5EF4-FFF2-40B4-BE49-F238E27FC236}">
                  <a16:creationId xmlns:a16="http://schemas.microsoft.com/office/drawing/2014/main" id="{17164B8B-9EBE-D542-B2B7-42DCDCA18197}"/>
                </a:ext>
              </a:extLst>
            </p:cNvPr>
            <p:cNvSpPr>
              <a:spLocks/>
            </p:cNvSpPr>
            <p:nvPr/>
          </p:nvSpPr>
          <p:spPr bwMode="auto">
            <a:xfrm>
              <a:off x="5318269" y="5446425"/>
              <a:ext cx="3175" cy="64548"/>
            </a:xfrm>
            <a:custGeom>
              <a:avLst/>
              <a:gdLst>
                <a:gd name="T0" fmla="*/ 0 w 3"/>
                <a:gd name="T1" fmla="*/ 60 h 61"/>
                <a:gd name="T2" fmla="*/ 3 w 3"/>
                <a:gd name="T3" fmla="*/ 61 h 61"/>
                <a:gd name="T4" fmla="*/ 3 w 3"/>
                <a:gd name="T5" fmla="*/ 1 h 61"/>
                <a:gd name="T6" fmla="*/ 0 w 3"/>
                <a:gd name="T7" fmla="*/ 0 h 61"/>
                <a:gd name="T8" fmla="*/ 0 w 3"/>
                <a:gd name="T9" fmla="*/ 6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61">
                  <a:moveTo>
                    <a:pt x="0" y="60"/>
                  </a:moveTo>
                  <a:lnTo>
                    <a:pt x="3" y="61"/>
                  </a:lnTo>
                  <a:lnTo>
                    <a:pt x="3" y="1"/>
                  </a:lnTo>
                  <a:lnTo>
                    <a:pt x="0" y="0"/>
                  </a:lnTo>
                  <a:lnTo>
                    <a:pt x="0" y="60"/>
                  </a:lnTo>
                  <a:close/>
                </a:path>
              </a:pathLst>
            </a:custGeom>
            <a:solidFill>
              <a:srgbClr val="2B46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545" name="Freeform 913">
              <a:extLst>
                <a:ext uri="{FF2B5EF4-FFF2-40B4-BE49-F238E27FC236}">
                  <a16:creationId xmlns:a16="http://schemas.microsoft.com/office/drawing/2014/main" id="{29E46A00-A01C-CB43-BA30-2B90C0461181}"/>
                </a:ext>
              </a:extLst>
            </p:cNvPr>
            <p:cNvSpPr>
              <a:spLocks/>
            </p:cNvSpPr>
            <p:nvPr/>
          </p:nvSpPr>
          <p:spPr bwMode="auto">
            <a:xfrm>
              <a:off x="5325676" y="5450657"/>
              <a:ext cx="4233" cy="65607"/>
            </a:xfrm>
            <a:custGeom>
              <a:avLst/>
              <a:gdLst>
                <a:gd name="T0" fmla="*/ 0 w 4"/>
                <a:gd name="T1" fmla="*/ 60 h 62"/>
                <a:gd name="T2" fmla="*/ 4 w 4"/>
                <a:gd name="T3" fmla="*/ 62 h 62"/>
                <a:gd name="T4" fmla="*/ 4 w 4"/>
                <a:gd name="T5" fmla="*/ 1 h 62"/>
                <a:gd name="T6" fmla="*/ 0 w 4"/>
                <a:gd name="T7" fmla="*/ 0 h 62"/>
                <a:gd name="T8" fmla="*/ 0 w 4"/>
                <a:gd name="T9" fmla="*/ 6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62">
                  <a:moveTo>
                    <a:pt x="0" y="60"/>
                  </a:moveTo>
                  <a:lnTo>
                    <a:pt x="4" y="62"/>
                  </a:lnTo>
                  <a:lnTo>
                    <a:pt x="4" y="1"/>
                  </a:lnTo>
                  <a:lnTo>
                    <a:pt x="0" y="0"/>
                  </a:lnTo>
                  <a:lnTo>
                    <a:pt x="0" y="60"/>
                  </a:lnTo>
                  <a:close/>
                </a:path>
              </a:pathLst>
            </a:custGeom>
            <a:solidFill>
              <a:srgbClr val="2B46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546" name="Freeform 914">
              <a:extLst>
                <a:ext uri="{FF2B5EF4-FFF2-40B4-BE49-F238E27FC236}">
                  <a16:creationId xmlns:a16="http://schemas.microsoft.com/office/drawing/2014/main" id="{9A56D0F1-7D53-4B4B-873B-3E2BFF09CE7C}"/>
                </a:ext>
              </a:extLst>
            </p:cNvPr>
            <p:cNvSpPr>
              <a:spLocks/>
            </p:cNvSpPr>
            <p:nvPr/>
          </p:nvSpPr>
          <p:spPr bwMode="auto">
            <a:xfrm>
              <a:off x="5334142" y="5454890"/>
              <a:ext cx="2116" cy="64548"/>
            </a:xfrm>
            <a:custGeom>
              <a:avLst/>
              <a:gdLst>
                <a:gd name="T0" fmla="*/ 0 w 2"/>
                <a:gd name="T1" fmla="*/ 60 h 61"/>
                <a:gd name="T2" fmla="*/ 2 w 2"/>
                <a:gd name="T3" fmla="*/ 61 h 61"/>
                <a:gd name="T4" fmla="*/ 2 w 2"/>
                <a:gd name="T5" fmla="*/ 2 h 61"/>
                <a:gd name="T6" fmla="*/ 0 w 2"/>
                <a:gd name="T7" fmla="*/ 0 h 61"/>
                <a:gd name="T8" fmla="*/ 0 w 2"/>
                <a:gd name="T9" fmla="*/ 6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61">
                  <a:moveTo>
                    <a:pt x="0" y="60"/>
                  </a:moveTo>
                  <a:lnTo>
                    <a:pt x="2" y="61"/>
                  </a:lnTo>
                  <a:lnTo>
                    <a:pt x="2" y="2"/>
                  </a:lnTo>
                  <a:lnTo>
                    <a:pt x="0" y="0"/>
                  </a:lnTo>
                  <a:lnTo>
                    <a:pt x="0" y="60"/>
                  </a:lnTo>
                  <a:close/>
                </a:path>
              </a:pathLst>
            </a:custGeom>
            <a:solidFill>
              <a:srgbClr val="2B46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547" name="Freeform 915">
              <a:extLst>
                <a:ext uri="{FF2B5EF4-FFF2-40B4-BE49-F238E27FC236}">
                  <a16:creationId xmlns:a16="http://schemas.microsoft.com/office/drawing/2014/main" id="{3C9A410B-FD8D-A240-AD25-4FDDE8BBCB84}"/>
                </a:ext>
              </a:extLst>
            </p:cNvPr>
            <p:cNvSpPr>
              <a:spLocks/>
            </p:cNvSpPr>
            <p:nvPr/>
          </p:nvSpPr>
          <p:spPr bwMode="auto">
            <a:xfrm>
              <a:off x="5341549" y="5459122"/>
              <a:ext cx="2116" cy="65607"/>
            </a:xfrm>
            <a:custGeom>
              <a:avLst/>
              <a:gdLst>
                <a:gd name="T0" fmla="*/ 0 w 2"/>
                <a:gd name="T1" fmla="*/ 61 h 62"/>
                <a:gd name="T2" fmla="*/ 2 w 2"/>
                <a:gd name="T3" fmla="*/ 62 h 62"/>
                <a:gd name="T4" fmla="*/ 2 w 2"/>
                <a:gd name="T5" fmla="*/ 1 h 62"/>
                <a:gd name="T6" fmla="*/ 0 w 2"/>
                <a:gd name="T7" fmla="*/ 0 h 62"/>
                <a:gd name="T8" fmla="*/ 0 w 2"/>
                <a:gd name="T9" fmla="*/ 6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62">
                  <a:moveTo>
                    <a:pt x="0" y="61"/>
                  </a:moveTo>
                  <a:lnTo>
                    <a:pt x="2" y="62"/>
                  </a:lnTo>
                  <a:lnTo>
                    <a:pt x="2" y="1"/>
                  </a:lnTo>
                  <a:lnTo>
                    <a:pt x="0" y="0"/>
                  </a:lnTo>
                  <a:lnTo>
                    <a:pt x="0" y="61"/>
                  </a:lnTo>
                  <a:close/>
                </a:path>
              </a:pathLst>
            </a:custGeom>
            <a:solidFill>
              <a:srgbClr val="2B46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548" name="Freeform 916">
              <a:extLst>
                <a:ext uri="{FF2B5EF4-FFF2-40B4-BE49-F238E27FC236}">
                  <a16:creationId xmlns:a16="http://schemas.microsoft.com/office/drawing/2014/main" id="{E43CDB95-4443-1148-B4CA-9076CB3638DC}"/>
                </a:ext>
              </a:extLst>
            </p:cNvPr>
            <p:cNvSpPr>
              <a:spLocks/>
            </p:cNvSpPr>
            <p:nvPr/>
          </p:nvSpPr>
          <p:spPr bwMode="auto">
            <a:xfrm>
              <a:off x="5348956" y="5464414"/>
              <a:ext cx="3175" cy="65607"/>
            </a:xfrm>
            <a:custGeom>
              <a:avLst/>
              <a:gdLst>
                <a:gd name="T0" fmla="*/ 0 w 3"/>
                <a:gd name="T1" fmla="*/ 59 h 62"/>
                <a:gd name="T2" fmla="*/ 3 w 3"/>
                <a:gd name="T3" fmla="*/ 62 h 62"/>
                <a:gd name="T4" fmla="*/ 3 w 3"/>
                <a:gd name="T5" fmla="*/ 1 h 62"/>
                <a:gd name="T6" fmla="*/ 0 w 3"/>
                <a:gd name="T7" fmla="*/ 0 h 62"/>
                <a:gd name="T8" fmla="*/ 0 w 3"/>
                <a:gd name="T9" fmla="*/ 59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62">
                  <a:moveTo>
                    <a:pt x="0" y="59"/>
                  </a:moveTo>
                  <a:lnTo>
                    <a:pt x="3" y="62"/>
                  </a:lnTo>
                  <a:lnTo>
                    <a:pt x="3" y="1"/>
                  </a:lnTo>
                  <a:lnTo>
                    <a:pt x="0" y="0"/>
                  </a:lnTo>
                  <a:lnTo>
                    <a:pt x="0" y="59"/>
                  </a:lnTo>
                  <a:close/>
                </a:path>
              </a:pathLst>
            </a:custGeom>
            <a:solidFill>
              <a:srgbClr val="2B46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549" name="Freeform 917">
              <a:extLst>
                <a:ext uri="{FF2B5EF4-FFF2-40B4-BE49-F238E27FC236}">
                  <a16:creationId xmlns:a16="http://schemas.microsoft.com/office/drawing/2014/main" id="{F5AD2808-74C2-3A4A-BA3A-8B0D0410203D}"/>
                </a:ext>
              </a:extLst>
            </p:cNvPr>
            <p:cNvSpPr>
              <a:spLocks/>
            </p:cNvSpPr>
            <p:nvPr/>
          </p:nvSpPr>
          <p:spPr bwMode="auto">
            <a:xfrm>
              <a:off x="5357422" y="5468646"/>
              <a:ext cx="2116" cy="65607"/>
            </a:xfrm>
            <a:custGeom>
              <a:avLst/>
              <a:gdLst>
                <a:gd name="T0" fmla="*/ 0 w 2"/>
                <a:gd name="T1" fmla="*/ 60 h 62"/>
                <a:gd name="T2" fmla="*/ 2 w 2"/>
                <a:gd name="T3" fmla="*/ 62 h 62"/>
                <a:gd name="T4" fmla="*/ 2 w 2"/>
                <a:gd name="T5" fmla="*/ 1 h 62"/>
                <a:gd name="T6" fmla="*/ 0 w 2"/>
                <a:gd name="T7" fmla="*/ 0 h 62"/>
                <a:gd name="T8" fmla="*/ 0 w 2"/>
                <a:gd name="T9" fmla="*/ 6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62">
                  <a:moveTo>
                    <a:pt x="0" y="60"/>
                  </a:moveTo>
                  <a:lnTo>
                    <a:pt x="2" y="62"/>
                  </a:lnTo>
                  <a:lnTo>
                    <a:pt x="2" y="1"/>
                  </a:lnTo>
                  <a:lnTo>
                    <a:pt x="0" y="0"/>
                  </a:lnTo>
                  <a:lnTo>
                    <a:pt x="0" y="60"/>
                  </a:lnTo>
                  <a:close/>
                </a:path>
              </a:pathLst>
            </a:custGeom>
            <a:solidFill>
              <a:srgbClr val="2B46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550" name="Freeform 918">
              <a:extLst>
                <a:ext uri="{FF2B5EF4-FFF2-40B4-BE49-F238E27FC236}">
                  <a16:creationId xmlns:a16="http://schemas.microsoft.com/office/drawing/2014/main" id="{C431110F-6D28-A942-A212-C707DAE241A4}"/>
                </a:ext>
              </a:extLst>
            </p:cNvPr>
            <p:cNvSpPr>
              <a:spLocks/>
            </p:cNvSpPr>
            <p:nvPr/>
          </p:nvSpPr>
          <p:spPr bwMode="auto">
            <a:xfrm>
              <a:off x="5364829" y="5472879"/>
              <a:ext cx="2116" cy="65607"/>
            </a:xfrm>
            <a:custGeom>
              <a:avLst/>
              <a:gdLst>
                <a:gd name="T0" fmla="*/ 0 w 2"/>
                <a:gd name="T1" fmla="*/ 61 h 62"/>
                <a:gd name="T2" fmla="*/ 2 w 2"/>
                <a:gd name="T3" fmla="*/ 62 h 62"/>
                <a:gd name="T4" fmla="*/ 2 w 2"/>
                <a:gd name="T5" fmla="*/ 2 h 62"/>
                <a:gd name="T6" fmla="*/ 0 w 2"/>
                <a:gd name="T7" fmla="*/ 0 h 62"/>
                <a:gd name="T8" fmla="*/ 0 w 2"/>
                <a:gd name="T9" fmla="*/ 6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62">
                  <a:moveTo>
                    <a:pt x="0" y="61"/>
                  </a:moveTo>
                  <a:lnTo>
                    <a:pt x="2" y="62"/>
                  </a:lnTo>
                  <a:lnTo>
                    <a:pt x="2" y="2"/>
                  </a:lnTo>
                  <a:lnTo>
                    <a:pt x="0" y="0"/>
                  </a:lnTo>
                  <a:lnTo>
                    <a:pt x="0" y="61"/>
                  </a:lnTo>
                  <a:close/>
                </a:path>
              </a:pathLst>
            </a:custGeom>
            <a:solidFill>
              <a:srgbClr val="2B46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551" name="Freeform 919">
              <a:extLst>
                <a:ext uri="{FF2B5EF4-FFF2-40B4-BE49-F238E27FC236}">
                  <a16:creationId xmlns:a16="http://schemas.microsoft.com/office/drawing/2014/main" id="{EF647EBC-A7DB-9840-BF7B-9C040EDEF212}"/>
                </a:ext>
              </a:extLst>
            </p:cNvPr>
            <p:cNvSpPr>
              <a:spLocks/>
            </p:cNvSpPr>
            <p:nvPr/>
          </p:nvSpPr>
          <p:spPr bwMode="auto">
            <a:xfrm>
              <a:off x="5372236" y="5477112"/>
              <a:ext cx="3175" cy="65607"/>
            </a:xfrm>
            <a:custGeom>
              <a:avLst/>
              <a:gdLst>
                <a:gd name="T0" fmla="*/ 0 w 3"/>
                <a:gd name="T1" fmla="*/ 61 h 62"/>
                <a:gd name="T2" fmla="*/ 3 w 3"/>
                <a:gd name="T3" fmla="*/ 62 h 62"/>
                <a:gd name="T4" fmla="*/ 3 w 3"/>
                <a:gd name="T5" fmla="*/ 1 h 62"/>
                <a:gd name="T6" fmla="*/ 0 w 3"/>
                <a:gd name="T7" fmla="*/ 0 h 62"/>
                <a:gd name="T8" fmla="*/ 0 w 3"/>
                <a:gd name="T9" fmla="*/ 6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62">
                  <a:moveTo>
                    <a:pt x="0" y="61"/>
                  </a:moveTo>
                  <a:lnTo>
                    <a:pt x="3" y="62"/>
                  </a:lnTo>
                  <a:lnTo>
                    <a:pt x="3" y="1"/>
                  </a:lnTo>
                  <a:lnTo>
                    <a:pt x="0" y="0"/>
                  </a:lnTo>
                  <a:lnTo>
                    <a:pt x="0" y="61"/>
                  </a:lnTo>
                  <a:close/>
                </a:path>
              </a:pathLst>
            </a:custGeom>
            <a:solidFill>
              <a:srgbClr val="2B46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552" name="Freeform 920">
              <a:extLst>
                <a:ext uri="{FF2B5EF4-FFF2-40B4-BE49-F238E27FC236}">
                  <a16:creationId xmlns:a16="http://schemas.microsoft.com/office/drawing/2014/main" id="{19132E08-1C9B-C846-A146-FAC214687EAC}"/>
                </a:ext>
              </a:extLst>
            </p:cNvPr>
            <p:cNvSpPr>
              <a:spLocks/>
            </p:cNvSpPr>
            <p:nvPr/>
          </p:nvSpPr>
          <p:spPr bwMode="auto">
            <a:xfrm>
              <a:off x="5380702" y="5482402"/>
              <a:ext cx="2116" cy="65607"/>
            </a:xfrm>
            <a:custGeom>
              <a:avLst/>
              <a:gdLst>
                <a:gd name="T0" fmla="*/ 0 w 2"/>
                <a:gd name="T1" fmla="*/ 60 h 62"/>
                <a:gd name="T2" fmla="*/ 2 w 2"/>
                <a:gd name="T3" fmla="*/ 62 h 62"/>
                <a:gd name="T4" fmla="*/ 2 w 2"/>
                <a:gd name="T5" fmla="*/ 1 h 62"/>
                <a:gd name="T6" fmla="*/ 0 w 2"/>
                <a:gd name="T7" fmla="*/ 0 h 62"/>
                <a:gd name="T8" fmla="*/ 0 w 2"/>
                <a:gd name="T9" fmla="*/ 6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62">
                  <a:moveTo>
                    <a:pt x="0" y="60"/>
                  </a:moveTo>
                  <a:lnTo>
                    <a:pt x="2" y="62"/>
                  </a:lnTo>
                  <a:lnTo>
                    <a:pt x="2" y="1"/>
                  </a:lnTo>
                  <a:lnTo>
                    <a:pt x="0" y="0"/>
                  </a:lnTo>
                  <a:lnTo>
                    <a:pt x="0" y="60"/>
                  </a:lnTo>
                  <a:close/>
                </a:path>
              </a:pathLst>
            </a:custGeom>
            <a:solidFill>
              <a:srgbClr val="2B46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553" name="Freeform 921">
              <a:extLst>
                <a:ext uri="{FF2B5EF4-FFF2-40B4-BE49-F238E27FC236}">
                  <a16:creationId xmlns:a16="http://schemas.microsoft.com/office/drawing/2014/main" id="{102C9A6F-F20F-E543-9532-C4C93EA37D3B}"/>
                </a:ext>
              </a:extLst>
            </p:cNvPr>
            <p:cNvSpPr>
              <a:spLocks/>
            </p:cNvSpPr>
            <p:nvPr/>
          </p:nvSpPr>
          <p:spPr bwMode="auto">
            <a:xfrm>
              <a:off x="5388109" y="5485577"/>
              <a:ext cx="2116" cy="66664"/>
            </a:xfrm>
            <a:custGeom>
              <a:avLst/>
              <a:gdLst>
                <a:gd name="T0" fmla="*/ 0 w 2"/>
                <a:gd name="T1" fmla="*/ 61 h 63"/>
                <a:gd name="T2" fmla="*/ 2 w 2"/>
                <a:gd name="T3" fmla="*/ 63 h 63"/>
                <a:gd name="T4" fmla="*/ 2 w 2"/>
                <a:gd name="T5" fmla="*/ 3 h 63"/>
                <a:gd name="T6" fmla="*/ 0 w 2"/>
                <a:gd name="T7" fmla="*/ 0 h 63"/>
                <a:gd name="T8" fmla="*/ 0 w 2"/>
                <a:gd name="T9" fmla="*/ 6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63">
                  <a:moveTo>
                    <a:pt x="0" y="61"/>
                  </a:moveTo>
                  <a:lnTo>
                    <a:pt x="2" y="63"/>
                  </a:lnTo>
                  <a:lnTo>
                    <a:pt x="2" y="3"/>
                  </a:lnTo>
                  <a:lnTo>
                    <a:pt x="0" y="0"/>
                  </a:lnTo>
                  <a:lnTo>
                    <a:pt x="0" y="61"/>
                  </a:lnTo>
                  <a:close/>
                </a:path>
              </a:pathLst>
            </a:custGeom>
            <a:solidFill>
              <a:srgbClr val="2B46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554" name="Freeform 922">
              <a:extLst>
                <a:ext uri="{FF2B5EF4-FFF2-40B4-BE49-F238E27FC236}">
                  <a16:creationId xmlns:a16="http://schemas.microsoft.com/office/drawing/2014/main" id="{44975171-F835-D44A-9CA3-79CF940193E1}"/>
                </a:ext>
              </a:extLst>
            </p:cNvPr>
            <p:cNvSpPr>
              <a:spLocks/>
            </p:cNvSpPr>
            <p:nvPr/>
          </p:nvSpPr>
          <p:spPr bwMode="auto">
            <a:xfrm>
              <a:off x="5395516" y="5490867"/>
              <a:ext cx="3175" cy="65607"/>
            </a:xfrm>
            <a:custGeom>
              <a:avLst/>
              <a:gdLst>
                <a:gd name="T0" fmla="*/ 0 w 3"/>
                <a:gd name="T1" fmla="*/ 61 h 62"/>
                <a:gd name="T2" fmla="*/ 3 w 3"/>
                <a:gd name="T3" fmla="*/ 62 h 62"/>
                <a:gd name="T4" fmla="*/ 3 w 3"/>
                <a:gd name="T5" fmla="*/ 2 h 62"/>
                <a:gd name="T6" fmla="*/ 0 w 3"/>
                <a:gd name="T7" fmla="*/ 0 h 62"/>
                <a:gd name="T8" fmla="*/ 0 w 3"/>
                <a:gd name="T9" fmla="*/ 6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62">
                  <a:moveTo>
                    <a:pt x="0" y="61"/>
                  </a:moveTo>
                  <a:lnTo>
                    <a:pt x="3" y="62"/>
                  </a:lnTo>
                  <a:lnTo>
                    <a:pt x="3" y="2"/>
                  </a:lnTo>
                  <a:lnTo>
                    <a:pt x="0" y="0"/>
                  </a:lnTo>
                  <a:lnTo>
                    <a:pt x="0" y="61"/>
                  </a:lnTo>
                  <a:close/>
                </a:path>
              </a:pathLst>
            </a:custGeom>
            <a:solidFill>
              <a:srgbClr val="2B46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555" name="Freeform 923">
              <a:extLst>
                <a:ext uri="{FF2B5EF4-FFF2-40B4-BE49-F238E27FC236}">
                  <a16:creationId xmlns:a16="http://schemas.microsoft.com/office/drawing/2014/main" id="{36A059F8-4AE1-BD4A-B59F-11259AD0815F}"/>
                </a:ext>
              </a:extLst>
            </p:cNvPr>
            <p:cNvSpPr>
              <a:spLocks/>
            </p:cNvSpPr>
            <p:nvPr/>
          </p:nvSpPr>
          <p:spPr bwMode="auto">
            <a:xfrm>
              <a:off x="5401864" y="5496159"/>
              <a:ext cx="4233" cy="64548"/>
            </a:xfrm>
            <a:custGeom>
              <a:avLst/>
              <a:gdLst>
                <a:gd name="T0" fmla="*/ 0 w 4"/>
                <a:gd name="T1" fmla="*/ 60 h 61"/>
                <a:gd name="T2" fmla="*/ 4 w 4"/>
                <a:gd name="T3" fmla="*/ 61 h 61"/>
                <a:gd name="T4" fmla="*/ 4 w 4"/>
                <a:gd name="T5" fmla="*/ 1 h 61"/>
                <a:gd name="T6" fmla="*/ 0 w 4"/>
                <a:gd name="T7" fmla="*/ 0 h 61"/>
                <a:gd name="T8" fmla="*/ 0 w 4"/>
                <a:gd name="T9" fmla="*/ 6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61">
                  <a:moveTo>
                    <a:pt x="0" y="60"/>
                  </a:moveTo>
                  <a:lnTo>
                    <a:pt x="4" y="61"/>
                  </a:lnTo>
                  <a:lnTo>
                    <a:pt x="4" y="1"/>
                  </a:lnTo>
                  <a:lnTo>
                    <a:pt x="0" y="0"/>
                  </a:lnTo>
                  <a:lnTo>
                    <a:pt x="0" y="60"/>
                  </a:lnTo>
                  <a:close/>
                </a:path>
              </a:pathLst>
            </a:custGeom>
            <a:solidFill>
              <a:srgbClr val="2B46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556" name="Freeform 924">
              <a:extLst>
                <a:ext uri="{FF2B5EF4-FFF2-40B4-BE49-F238E27FC236}">
                  <a16:creationId xmlns:a16="http://schemas.microsoft.com/office/drawing/2014/main" id="{7EF8BFC6-1ADD-0F44-9A68-439838789276}"/>
                </a:ext>
              </a:extLst>
            </p:cNvPr>
            <p:cNvSpPr>
              <a:spLocks/>
            </p:cNvSpPr>
            <p:nvPr/>
          </p:nvSpPr>
          <p:spPr bwMode="auto">
            <a:xfrm>
              <a:off x="5410330" y="5500391"/>
              <a:ext cx="3175" cy="65607"/>
            </a:xfrm>
            <a:custGeom>
              <a:avLst/>
              <a:gdLst>
                <a:gd name="T0" fmla="*/ 0 w 3"/>
                <a:gd name="T1" fmla="*/ 60 h 62"/>
                <a:gd name="T2" fmla="*/ 3 w 3"/>
                <a:gd name="T3" fmla="*/ 62 h 62"/>
                <a:gd name="T4" fmla="*/ 3 w 3"/>
                <a:gd name="T5" fmla="*/ 1 h 62"/>
                <a:gd name="T6" fmla="*/ 0 w 3"/>
                <a:gd name="T7" fmla="*/ 0 h 62"/>
                <a:gd name="T8" fmla="*/ 0 w 3"/>
                <a:gd name="T9" fmla="*/ 6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62">
                  <a:moveTo>
                    <a:pt x="0" y="60"/>
                  </a:moveTo>
                  <a:lnTo>
                    <a:pt x="3" y="62"/>
                  </a:lnTo>
                  <a:lnTo>
                    <a:pt x="3" y="1"/>
                  </a:lnTo>
                  <a:lnTo>
                    <a:pt x="0" y="0"/>
                  </a:lnTo>
                  <a:lnTo>
                    <a:pt x="0" y="60"/>
                  </a:lnTo>
                  <a:close/>
                </a:path>
              </a:pathLst>
            </a:custGeom>
            <a:solidFill>
              <a:srgbClr val="2B46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557" name="Freeform 925">
              <a:extLst>
                <a:ext uri="{FF2B5EF4-FFF2-40B4-BE49-F238E27FC236}">
                  <a16:creationId xmlns:a16="http://schemas.microsoft.com/office/drawing/2014/main" id="{5C7B3399-DDBA-724E-8364-1B2729F03845}"/>
                </a:ext>
              </a:extLst>
            </p:cNvPr>
            <p:cNvSpPr>
              <a:spLocks/>
            </p:cNvSpPr>
            <p:nvPr/>
          </p:nvSpPr>
          <p:spPr bwMode="auto">
            <a:xfrm>
              <a:off x="5417737" y="5504624"/>
              <a:ext cx="4233" cy="64548"/>
            </a:xfrm>
            <a:custGeom>
              <a:avLst/>
              <a:gdLst>
                <a:gd name="T0" fmla="*/ 0 w 4"/>
                <a:gd name="T1" fmla="*/ 60 h 61"/>
                <a:gd name="T2" fmla="*/ 4 w 4"/>
                <a:gd name="T3" fmla="*/ 61 h 61"/>
                <a:gd name="T4" fmla="*/ 4 w 4"/>
                <a:gd name="T5" fmla="*/ 2 h 61"/>
                <a:gd name="T6" fmla="*/ 0 w 4"/>
                <a:gd name="T7" fmla="*/ 0 h 61"/>
                <a:gd name="T8" fmla="*/ 0 w 4"/>
                <a:gd name="T9" fmla="*/ 6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61">
                  <a:moveTo>
                    <a:pt x="0" y="60"/>
                  </a:moveTo>
                  <a:lnTo>
                    <a:pt x="4" y="61"/>
                  </a:lnTo>
                  <a:lnTo>
                    <a:pt x="4" y="2"/>
                  </a:lnTo>
                  <a:lnTo>
                    <a:pt x="0" y="0"/>
                  </a:lnTo>
                  <a:lnTo>
                    <a:pt x="0" y="60"/>
                  </a:lnTo>
                  <a:close/>
                </a:path>
              </a:pathLst>
            </a:custGeom>
            <a:solidFill>
              <a:srgbClr val="2B46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558" name="Freeform 926">
              <a:extLst>
                <a:ext uri="{FF2B5EF4-FFF2-40B4-BE49-F238E27FC236}">
                  <a16:creationId xmlns:a16="http://schemas.microsoft.com/office/drawing/2014/main" id="{D81AD532-EEF1-CA40-94CD-041805A7A45D}"/>
                </a:ext>
              </a:extLst>
            </p:cNvPr>
            <p:cNvSpPr>
              <a:spLocks/>
            </p:cNvSpPr>
            <p:nvPr/>
          </p:nvSpPr>
          <p:spPr bwMode="auto">
            <a:xfrm>
              <a:off x="5425144" y="5508857"/>
              <a:ext cx="4233" cy="65607"/>
            </a:xfrm>
            <a:custGeom>
              <a:avLst/>
              <a:gdLst>
                <a:gd name="T0" fmla="*/ 0 w 4"/>
                <a:gd name="T1" fmla="*/ 61 h 62"/>
                <a:gd name="T2" fmla="*/ 4 w 4"/>
                <a:gd name="T3" fmla="*/ 62 h 62"/>
                <a:gd name="T4" fmla="*/ 4 w 4"/>
                <a:gd name="T5" fmla="*/ 2 h 62"/>
                <a:gd name="T6" fmla="*/ 0 w 4"/>
                <a:gd name="T7" fmla="*/ 0 h 62"/>
                <a:gd name="T8" fmla="*/ 0 w 4"/>
                <a:gd name="T9" fmla="*/ 6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62">
                  <a:moveTo>
                    <a:pt x="0" y="61"/>
                  </a:moveTo>
                  <a:lnTo>
                    <a:pt x="4" y="62"/>
                  </a:lnTo>
                  <a:lnTo>
                    <a:pt x="4" y="2"/>
                  </a:lnTo>
                  <a:lnTo>
                    <a:pt x="0" y="0"/>
                  </a:lnTo>
                  <a:lnTo>
                    <a:pt x="0" y="61"/>
                  </a:lnTo>
                  <a:close/>
                </a:path>
              </a:pathLst>
            </a:custGeom>
            <a:solidFill>
              <a:srgbClr val="2B46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559" name="Freeform 927">
              <a:extLst>
                <a:ext uri="{FF2B5EF4-FFF2-40B4-BE49-F238E27FC236}">
                  <a16:creationId xmlns:a16="http://schemas.microsoft.com/office/drawing/2014/main" id="{DF3F00E5-FF24-5146-918C-0A88DBE47931}"/>
                </a:ext>
              </a:extLst>
            </p:cNvPr>
            <p:cNvSpPr>
              <a:spLocks/>
            </p:cNvSpPr>
            <p:nvPr/>
          </p:nvSpPr>
          <p:spPr bwMode="auto">
            <a:xfrm>
              <a:off x="5433610" y="5514147"/>
              <a:ext cx="3175" cy="65607"/>
            </a:xfrm>
            <a:custGeom>
              <a:avLst/>
              <a:gdLst>
                <a:gd name="T0" fmla="*/ 0 w 3"/>
                <a:gd name="T1" fmla="*/ 59 h 62"/>
                <a:gd name="T2" fmla="*/ 3 w 3"/>
                <a:gd name="T3" fmla="*/ 62 h 62"/>
                <a:gd name="T4" fmla="*/ 3 w 3"/>
                <a:gd name="T5" fmla="*/ 1 h 62"/>
                <a:gd name="T6" fmla="*/ 0 w 3"/>
                <a:gd name="T7" fmla="*/ 0 h 62"/>
                <a:gd name="T8" fmla="*/ 0 w 3"/>
                <a:gd name="T9" fmla="*/ 59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62">
                  <a:moveTo>
                    <a:pt x="0" y="59"/>
                  </a:moveTo>
                  <a:lnTo>
                    <a:pt x="3" y="62"/>
                  </a:lnTo>
                  <a:lnTo>
                    <a:pt x="3" y="1"/>
                  </a:lnTo>
                  <a:lnTo>
                    <a:pt x="0" y="0"/>
                  </a:lnTo>
                  <a:lnTo>
                    <a:pt x="0" y="59"/>
                  </a:lnTo>
                  <a:close/>
                </a:path>
              </a:pathLst>
            </a:custGeom>
            <a:solidFill>
              <a:srgbClr val="2B46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560" name="Freeform 928">
              <a:extLst>
                <a:ext uri="{FF2B5EF4-FFF2-40B4-BE49-F238E27FC236}">
                  <a16:creationId xmlns:a16="http://schemas.microsoft.com/office/drawing/2014/main" id="{3A7E6692-F897-ED43-8219-0FD63BE522A9}"/>
                </a:ext>
              </a:extLst>
            </p:cNvPr>
            <p:cNvSpPr>
              <a:spLocks/>
            </p:cNvSpPr>
            <p:nvPr/>
          </p:nvSpPr>
          <p:spPr bwMode="auto">
            <a:xfrm>
              <a:off x="5441017" y="5518380"/>
              <a:ext cx="2116" cy="65607"/>
            </a:xfrm>
            <a:custGeom>
              <a:avLst/>
              <a:gdLst>
                <a:gd name="T0" fmla="*/ 0 w 2"/>
                <a:gd name="T1" fmla="*/ 60 h 62"/>
                <a:gd name="T2" fmla="*/ 2 w 2"/>
                <a:gd name="T3" fmla="*/ 62 h 62"/>
                <a:gd name="T4" fmla="*/ 2 w 2"/>
                <a:gd name="T5" fmla="*/ 1 h 62"/>
                <a:gd name="T6" fmla="*/ 0 w 2"/>
                <a:gd name="T7" fmla="*/ 0 h 62"/>
                <a:gd name="T8" fmla="*/ 0 w 2"/>
                <a:gd name="T9" fmla="*/ 6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62">
                  <a:moveTo>
                    <a:pt x="0" y="60"/>
                  </a:moveTo>
                  <a:lnTo>
                    <a:pt x="2" y="62"/>
                  </a:lnTo>
                  <a:lnTo>
                    <a:pt x="2" y="1"/>
                  </a:lnTo>
                  <a:lnTo>
                    <a:pt x="0" y="0"/>
                  </a:lnTo>
                  <a:lnTo>
                    <a:pt x="0" y="60"/>
                  </a:lnTo>
                  <a:close/>
                </a:path>
              </a:pathLst>
            </a:custGeom>
            <a:solidFill>
              <a:srgbClr val="2B46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561" name="Freeform 929">
              <a:extLst>
                <a:ext uri="{FF2B5EF4-FFF2-40B4-BE49-F238E27FC236}">
                  <a16:creationId xmlns:a16="http://schemas.microsoft.com/office/drawing/2014/main" id="{5E7307D9-0DEF-ED46-B038-87795A40FCAB}"/>
                </a:ext>
              </a:extLst>
            </p:cNvPr>
            <p:cNvSpPr>
              <a:spLocks/>
            </p:cNvSpPr>
            <p:nvPr/>
          </p:nvSpPr>
          <p:spPr bwMode="auto">
            <a:xfrm>
              <a:off x="5448424" y="5522613"/>
              <a:ext cx="4233" cy="65607"/>
            </a:xfrm>
            <a:custGeom>
              <a:avLst/>
              <a:gdLst>
                <a:gd name="T0" fmla="*/ 0 w 4"/>
                <a:gd name="T1" fmla="*/ 61 h 62"/>
                <a:gd name="T2" fmla="*/ 4 w 4"/>
                <a:gd name="T3" fmla="*/ 62 h 62"/>
                <a:gd name="T4" fmla="*/ 4 w 4"/>
                <a:gd name="T5" fmla="*/ 2 h 62"/>
                <a:gd name="T6" fmla="*/ 0 w 4"/>
                <a:gd name="T7" fmla="*/ 0 h 62"/>
                <a:gd name="T8" fmla="*/ 0 w 4"/>
                <a:gd name="T9" fmla="*/ 6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62">
                  <a:moveTo>
                    <a:pt x="0" y="61"/>
                  </a:moveTo>
                  <a:lnTo>
                    <a:pt x="4" y="62"/>
                  </a:lnTo>
                  <a:lnTo>
                    <a:pt x="4" y="2"/>
                  </a:lnTo>
                  <a:lnTo>
                    <a:pt x="0" y="0"/>
                  </a:lnTo>
                  <a:lnTo>
                    <a:pt x="0" y="61"/>
                  </a:lnTo>
                  <a:close/>
                </a:path>
              </a:pathLst>
            </a:custGeom>
            <a:solidFill>
              <a:srgbClr val="2B46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562" name="Freeform 930">
              <a:extLst>
                <a:ext uri="{FF2B5EF4-FFF2-40B4-BE49-F238E27FC236}">
                  <a16:creationId xmlns:a16="http://schemas.microsoft.com/office/drawing/2014/main" id="{3CC4C5E3-21EC-7B43-B499-602C56BAEB15}"/>
                </a:ext>
              </a:extLst>
            </p:cNvPr>
            <p:cNvSpPr>
              <a:spLocks/>
            </p:cNvSpPr>
            <p:nvPr/>
          </p:nvSpPr>
          <p:spPr bwMode="auto">
            <a:xfrm>
              <a:off x="5456890" y="5526845"/>
              <a:ext cx="2116" cy="65607"/>
            </a:xfrm>
            <a:custGeom>
              <a:avLst/>
              <a:gdLst>
                <a:gd name="T0" fmla="*/ 0 w 2"/>
                <a:gd name="T1" fmla="*/ 0 h 62"/>
                <a:gd name="T2" fmla="*/ 0 w 2"/>
                <a:gd name="T3" fmla="*/ 61 h 62"/>
                <a:gd name="T4" fmla="*/ 2 w 2"/>
                <a:gd name="T5" fmla="*/ 62 h 62"/>
                <a:gd name="T6" fmla="*/ 2 w 2"/>
                <a:gd name="T7" fmla="*/ 1 h 62"/>
                <a:gd name="T8" fmla="*/ 0 w 2"/>
                <a:gd name="T9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62">
                  <a:moveTo>
                    <a:pt x="0" y="0"/>
                  </a:moveTo>
                  <a:lnTo>
                    <a:pt x="0" y="61"/>
                  </a:lnTo>
                  <a:lnTo>
                    <a:pt x="2" y="62"/>
                  </a:lnTo>
                  <a:lnTo>
                    <a:pt x="2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B46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563" name="Freeform 931">
              <a:extLst>
                <a:ext uri="{FF2B5EF4-FFF2-40B4-BE49-F238E27FC236}">
                  <a16:creationId xmlns:a16="http://schemas.microsoft.com/office/drawing/2014/main" id="{8FF92321-40CC-3F4D-88AA-8AC51089FB1B}"/>
                </a:ext>
              </a:extLst>
            </p:cNvPr>
            <p:cNvSpPr>
              <a:spLocks/>
            </p:cNvSpPr>
            <p:nvPr/>
          </p:nvSpPr>
          <p:spPr bwMode="auto">
            <a:xfrm>
              <a:off x="5470646" y="5525787"/>
              <a:ext cx="2116" cy="65607"/>
            </a:xfrm>
            <a:custGeom>
              <a:avLst/>
              <a:gdLst>
                <a:gd name="T0" fmla="*/ 0 w 2"/>
                <a:gd name="T1" fmla="*/ 62 h 62"/>
                <a:gd name="T2" fmla="*/ 2 w 2"/>
                <a:gd name="T3" fmla="*/ 61 h 62"/>
                <a:gd name="T4" fmla="*/ 2 w 2"/>
                <a:gd name="T5" fmla="*/ 0 h 62"/>
                <a:gd name="T6" fmla="*/ 0 w 2"/>
                <a:gd name="T7" fmla="*/ 2 h 62"/>
                <a:gd name="T8" fmla="*/ 0 w 2"/>
                <a:gd name="T9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62">
                  <a:moveTo>
                    <a:pt x="0" y="62"/>
                  </a:moveTo>
                  <a:lnTo>
                    <a:pt x="2" y="61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62"/>
                  </a:lnTo>
                  <a:close/>
                </a:path>
              </a:pathLst>
            </a:custGeom>
            <a:solidFill>
              <a:srgbClr val="2B46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564" name="Freeform 932">
              <a:extLst>
                <a:ext uri="{FF2B5EF4-FFF2-40B4-BE49-F238E27FC236}">
                  <a16:creationId xmlns:a16="http://schemas.microsoft.com/office/drawing/2014/main" id="{6740282D-32A8-AD45-8B8A-F98A78E513ED}"/>
                </a:ext>
              </a:extLst>
            </p:cNvPr>
            <p:cNvSpPr>
              <a:spLocks/>
            </p:cNvSpPr>
            <p:nvPr/>
          </p:nvSpPr>
          <p:spPr bwMode="auto">
            <a:xfrm>
              <a:off x="5478053" y="5522613"/>
              <a:ext cx="2116" cy="65607"/>
            </a:xfrm>
            <a:custGeom>
              <a:avLst/>
              <a:gdLst>
                <a:gd name="T0" fmla="*/ 0 w 2"/>
                <a:gd name="T1" fmla="*/ 62 h 62"/>
                <a:gd name="T2" fmla="*/ 2 w 2"/>
                <a:gd name="T3" fmla="*/ 61 h 62"/>
                <a:gd name="T4" fmla="*/ 2 w 2"/>
                <a:gd name="T5" fmla="*/ 0 h 62"/>
                <a:gd name="T6" fmla="*/ 0 w 2"/>
                <a:gd name="T7" fmla="*/ 1 h 62"/>
                <a:gd name="T8" fmla="*/ 0 w 2"/>
                <a:gd name="T9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62">
                  <a:moveTo>
                    <a:pt x="0" y="62"/>
                  </a:moveTo>
                  <a:lnTo>
                    <a:pt x="2" y="61"/>
                  </a:lnTo>
                  <a:lnTo>
                    <a:pt x="2" y="0"/>
                  </a:lnTo>
                  <a:lnTo>
                    <a:pt x="0" y="1"/>
                  </a:lnTo>
                  <a:lnTo>
                    <a:pt x="0" y="62"/>
                  </a:lnTo>
                  <a:close/>
                </a:path>
              </a:pathLst>
            </a:custGeom>
            <a:solidFill>
              <a:srgbClr val="2B46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565" name="Freeform 933">
              <a:extLst>
                <a:ext uri="{FF2B5EF4-FFF2-40B4-BE49-F238E27FC236}">
                  <a16:creationId xmlns:a16="http://schemas.microsoft.com/office/drawing/2014/main" id="{4536D0AB-1F83-E942-A5B9-E6F64DFDE86C}"/>
                </a:ext>
              </a:extLst>
            </p:cNvPr>
            <p:cNvSpPr>
              <a:spLocks/>
            </p:cNvSpPr>
            <p:nvPr/>
          </p:nvSpPr>
          <p:spPr bwMode="auto">
            <a:xfrm>
              <a:off x="5485460" y="5517322"/>
              <a:ext cx="2116" cy="66664"/>
            </a:xfrm>
            <a:custGeom>
              <a:avLst/>
              <a:gdLst>
                <a:gd name="T0" fmla="*/ 0 w 2"/>
                <a:gd name="T1" fmla="*/ 63 h 63"/>
                <a:gd name="T2" fmla="*/ 2 w 2"/>
                <a:gd name="T3" fmla="*/ 61 h 63"/>
                <a:gd name="T4" fmla="*/ 2 w 2"/>
                <a:gd name="T5" fmla="*/ 0 h 63"/>
                <a:gd name="T6" fmla="*/ 0 w 2"/>
                <a:gd name="T7" fmla="*/ 2 h 63"/>
                <a:gd name="T8" fmla="*/ 0 w 2"/>
                <a:gd name="T9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63">
                  <a:moveTo>
                    <a:pt x="0" y="63"/>
                  </a:moveTo>
                  <a:lnTo>
                    <a:pt x="2" y="61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63"/>
                  </a:lnTo>
                  <a:close/>
                </a:path>
              </a:pathLst>
            </a:custGeom>
            <a:solidFill>
              <a:srgbClr val="2B46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566" name="Freeform 934">
              <a:extLst>
                <a:ext uri="{FF2B5EF4-FFF2-40B4-BE49-F238E27FC236}">
                  <a16:creationId xmlns:a16="http://schemas.microsoft.com/office/drawing/2014/main" id="{0A68E24A-25C3-484D-8213-F6140B8B5536}"/>
                </a:ext>
              </a:extLst>
            </p:cNvPr>
            <p:cNvSpPr>
              <a:spLocks/>
            </p:cNvSpPr>
            <p:nvPr/>
          </p:nvSpPr>
          <p:spPr bwMode="auto">
            <a:xfrm>
              <a:off x="5490751" y="5514147"/>
              <a:ext cx="4233" cy="65607"/>
            </a:xfrm>
            <a:custGeom>
              <a:avLst/>
              <a:gdLst>
                <a:gd name="T0" fmla="*/ 0 w 4"/>
                <a:gd name="T1" fmla="*/ 62 h 62"/>
                <a:gd name="T2" fmla="*/ 4 w 4"/>
                <a:gd name="T3" fmla="*/ 61 h 62"/>
                <a:gd name="T4" fmla="*/ 4 w 4"/>
                <a:gd name="T5" fmla="*/ 0 h 62"/>
                <a:gd name="T6" fmla="*/ 0 w 4"/>
                <a:gd name="T7" fmla="*/ 1 h 62"/>
                <a:gd name="T8" fmla="*/ 0 w 4"/>
                <a:gd name="T9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62">
                  <a:moveTo>
                    <a:pt x="0" y="62"/>
                  </a:moveTo>
                  <a:lnTo>
                    <a:pt x="4" y="61"/>
                  </a:lnTo>
                  <a:lnTo>
                    <a:pt x="4" y="0"/>
                  </a:lnTo>
                  <a:lnTo>
                    <a:pt x="0" y="1"/>
                  </a:lnTo>
                  <a:lnTo>
                    <a:pt x="0" y="62"/>
                  </a:lnTo>
                  <a:close/>
                </a:path>
              </a:pathLst>
            </a:custGeom>
            <a:solidFill>
              <a:srgbClr val="2B46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567" name="Freeform 935">
              <a:extLst>
                <a:ext uri="{FF2B5EF4-FFF2-40B4-BE49-F238E27FC236}">
                  <a16:creationId xmlns:a16="http://schemas.microsoft.com/office/drawing/2014/main" id="{83206469-9F53-464A-833E-CA575D8D492D}"/>
                </a:ext>
              </a:extLst>
            </p:cNvPr>
            <p:cNvSpPr>
              <a:spLocks/>
            </p:cNvSpPr>
            <p:nvPr/>
          </p:nvSpPr>
          <p:spPr bwMode="auto">
            <a:xfrm>
              <a:off x="5498158" y="5509914"/>
              <a:ext cx="4233" cy="65607"/>
            </a:xfrm>
            <a:custGeom>
              <a:avLst/>
              <a:gdLst>
                <a:gd name="T0" fmla="*/ 0 w 4"/>
                <a:gd name="T1" fmla="*/ 62 h 62"/>
                <a:gd name="T2" fmla="*/ 4 w 4"/>
                <a:gd name="T3" fmla="*/ 60 h 62"/>
                <a:gd name="T4" fmla="*/ 4 w 4"/>
                <a:gd name="T5" fmla="*/ 0 h 62"/>
                <a:gd name="T6" fmla="*/ 0 w 4"/>
                <a:gd name="T7" fmla="*/ 1 h 62"/>
                <a:gd name="T8" fmla="*/ 0 w 4"/>
                <a:gd name="T9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62">
                  <a:moveTo>
                    <a:pt x="0" y="62"/>
                  </a:moveTo>
                  <a:lnTo>
                    <a:pt x="4" y="60"/>
                  </a:lnTo>
                  <a:lnTo>
                    <a:pt x="4" y="0"/>
                  </a:lnTo>
                  <a:lnTo>
                    <a:pt x="0" y="1"/>
                  </a:lnTo>
                  <a:lnTo>
                    <a:pt x="0" y="62"/>
                  </a:lnTo>
                  <a:close/>
                </a:path>
              </a:pathLst>
            </a:custGeom>
            <a:solidFill>
              <a:srgbClr val="2B46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568" name="Freeform 936">
              <a:extLst>
                <a:ext uri="{FF2B5EF4-FFF2-40B4-BE49-F238E27FC236}">
                  <a16:creationId xmlns:a16="http://schemas.microsoft.com/office/drawing/2014/main" id="{E0E44B1F-55D4-B445-8507-E9D476336227}"/>
                </a:ext>
              </a:extLst>
            </p:cNvPr>
            <p:cNvSpPr>
              <a:spLocks/>
            </p:cNvSpPr>
            <p:nvPr/>
          </p:nvSpPr>
          <p:spPr bwMode="auto">
            <a:xfrm>
              <a:off x="5505566" y="5505682"/>
              <a:ext cx="2116" cy="65607"/>
            </a:xfrm>
            <a:custGeom>
              <a:avLst/>
              <a:gdLst>
                <a:gd name="T0" fmla="*/ 0 w 2"/>
                <a:gd name="T1" fmla="*/ 62 h 62"/>
                <a:gd name="T2" fmla="*/ 2 w 2"/>
                <a:gd name="T3" fmla="*/ 60 h 62"/>
                <a:gd name="T4" fmla="*/ 2 w 2"/>
                <a:gd name="T5" fmla="*/ 0 h 62"/>
                <a:gd name="T6" fmla="*/ 0 w 2"/>
                <a:gd name="T7" fmla="*/ 2 h 62"/>
                <a:gd name="T8" fmla="*/ 0 w 2"/>
                <a:gd name="T9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62">
                  <a:moveTo>
                    <a:pt x="0" y="62"/>
                  </a:moveTo>
                  <a:lnTo>
                    <a:pt x="2" y="6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62"/>
                  </a:lnTo>
                  <a:close/>
                </a:path>
              </a:pathLst>
            </a:custGeom>
            <a:solidFill>
              <a:srgbClr val="2B46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569" name="Freeform 937">
              <a:extLst>
                <a:ext uri="{FF2B5EF4-FFF2-40B4-BE49-F238E27FC236}">
                  <a16:creationId xmlns:a16="http://schemas.microsoft.com/office/drawing/2014/main" id="{4E03AB6A-8BA4-8349-A4F1-7CBF6806E3D5}"/>
                </a:ext>
              </a:extLst>
            </p:cNvPr>
            <p:cNvSpPr>
              <a:spLocks/>
            </p:cNvSpPr>
            <p:nvPr/>
          </p:nvSpPr>
          <p:spPr bwMode="auto">
            <a:xfrm>
              <a:off x="5512973" y="5501449"/>
              <a:ext cx="2116" cy="65607"/>
            </a:xfrm>
            <a:custGeom>
              <a:avLst/>
              <a:gdLst>
                <a:gd name="T0" fmla="*/ 0 w 2"/>
                <a:gd name="T1" fmla="*/ 62 h 62"/>
                <a:gd name="T2" fmla="*/ 2 w 2"/>
                <a:gd name="T3" fmla="*/ 60 h 62"/>
                <a:gd name="T4" fmla="*/ 2 w 2"/>
                <a:gd name="T5" fmla="*/ 0 h 62"/>
                <a:gd name="T6" fmla="*/ 0 w 2"/>
                <a:gd name="T7" fmla="*/ 1 h 62"/>
                <a:gd name="T8" fmla="*/ 0 w 2"/>
                <a:gd name="T9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62">
                  <a:moveTo>
                    <a:pt x="0" y="62"/>
                  </a:moveTo>
                  <a:lnTo>
                    <a:pt x="2" y="60"/>
                  </a:lnTo>
                  <a:lnTo>
                    <a:pt x="2" y="0"/>
                  </a:lnTo>
                  <a:lnTo>
                    <a:pt x="0" y="1"/>
                  </a:lnTo>
                  <a:lnTo>
                    <a:pt x="0" y="62"/>
                  </a:lnTo>
                  <a:close/>
                </a:path>
              </a:pathLst>
            </a:custGeom>
            <a:solidFill>
              <a:srgbClr val="2B46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570" name="Freeform 938">
              <a:extLst>
                <a:ext uri="{FF2B5EF4-FFF2-40B4-BE49-F238E27FC236}">
                  <a16:creationId xmlns:a16="http://schemas.microsoft.com/office/drawing/2014/main" id="{3AFE7605-9B2A-9043-A32C-24A352BECA6A}"/>
                </a:ext>
              </a:extLst>
            </p:cNvPr>
            <p:cNvSpPr>
              <a:spLocks/>
            </p:cNvSpPr>
            <p:nvPr/>
          </p:nvSpPr>
          <p:spPr bwMode="auto">
            <a:xfrm>
              <a:off x="5519321" y="5497216"/>
              <a:ext cx="3175" cy="65607"/>
            </a:xfrm>
            <a:custGeom>
              <a:avLst/>
              <a:gdLst>
                <a:gd name="T0" fmla="*/ 0 w 3"/>
                <a:gd name="T1" fmla="*/ 2 h 62"/>
                <a:gd name="T2" fmla="*/ 0 w 3"/>
                <a:gd name="T3" fmla="*/ 62 h 62"/>
                <a:gd name="T4" fmla="*/ 3 w 3"/>
                <a:gd name="T5" fmla="*/ 60 h 62"/>
                <a:gd name="T6" fmla="*/ 3 w 3"/>
                <a:gd name="T7" fmla="*/ 0 h 62"/>
                <a:gd name="T8" fmla="*/ 0 w 3"/>
                <a:gd name="T9" fmla="*/ 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62">
                  <a:moveTo>
                    <a:pt x="0" y="2"/>
                  </a:moveTo>
                  <a:lnTo>
                    <a:pt x="0" y="62"/>
                  </a:lnTo>
                  <a:lnTo>
                    <a:pt x="3" y="60"/>
                  </a:lnTo>
                  <a:lnTo>
                    <a:pt x="3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2B46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571" name="Freeform 939">
              <a:extLst>
                <a:ext uri="{FF2B5EF4-FFF2-40B4-BE49-F238E27FC236}">
                  <a16:creationId xmlns:a16="http://schemas.microsoft.com/office/drawing/2014/main" id="{A274E2F1-C965-5E4C-BBF7-436FB664699E}"/>
                </a:ext>
              </a:extLst>
            </p:cNvPr>
            <p:cNvSpPr>
              <a:spLocks/>
            </p:cNvSpPr>
            <p:nvPr/>
          </p:nvSpPr>
          <p:spPr bwMode="auto">
            <a:xfrm>
              <a:off x="5034680" y="5333200"/>
              <a:ext cx="227507" cy="134387"/>
            </a:xfrm>
            <a:custGeom>
              <a:avLst/>
              <a:gdLst>
                <a:gd name="T0" fmla="*/ 58 w 215"/>
                <a:gd name="T1" fmla="*/ 0 h 127"/>
                <a:gd name="T2" fmla="*/ 215 w 215"/>
                <a:gd name="T3" fmla="*/ 93 h 127"/>
                <a:gd name="T4" fmla="*/ 158 w 215"/>
                <a:gd name="T5" fmla="*/ 127 h 127"/>
                <a:gd name="T6" fmla="*/ 0 w 215"/>
                <a:gd name="T7" fmla="*/ 34 h 127"/>
                <a:gd name="T8" fmla="*/ 58 w 215"/>
                <a:gd name="T9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5" h="127">
                  <a:moveTo>
                    <a:pt x="58" y="0"/>
                  </a:moveTo>
                  <a:lnTo>
                    <a:pt x="215" y="93"/>
                  </a:lnTo>
                  <a:lnTo>
                    <a:pt x="158" y="127"/>
                  </a:lnTo>
                  <a:lnTo>
                    <a:pt x="0" y="34"/>
                  </a:lnTo>
                  <a:lnTo>
                    <a:pt x="58" y="0"/>
                  </a:lnTo>
                  <a:close/>
                </a:path>
              </a:pathLst>
            </a:custGeom>
            <a:solidFill>
              <a:srgbClr val="F5DB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572" name="Freeform 940">
              <a:extLst>
                <a:ext uri="{FF2B5EF4-FFF2-40B4-BE49-F238E27FC236}">
                  <a16:creationId xmlns:a16="http://schemas.microsoft.com/office/drawing/2014/main" id="{8D1335F0-3F24-B845-9011-F5D01604DCB7}"/>
                </a:ext>
              </a:extLst>
            </p:cNvPr>
            <p:cNvSpPr>
              <a:spLocks/>
            </p:cNvSpPr>
            <p:nvPr/>
          </p:nvSpPr>
          <p:spPr bwMode="auto">
            <a:xfrm>
              <a:off x="5201870" y="5431610"/>
              <a:ext cx="60316" cy="111108"/>
            </a:xfrm>
            <a:custGeom>
              <a:avLst/>
              <a:gdLst>
                <a:gd name="T0" fmla="*/ 57 w 57"/>
                <a:gd name="T1" fmla="*/ 0 h 105"/>
                <a:gd name="T2" fmla="*/ 0 w 57"/>
                <a:gd name="T3" fmla="*/ 34 h 105"/>
                <a:gd name="T4" fmla="*/ 0 w 57"/>
                <a:gd name="T5" fmla="*/ 105 h 105"/>
                <a:gd name="T6" fmla="*/ 57 w 57"/>
                <a:gd name="T7" fmla="*/ 71 h 105"/>
                <a:gd name="T8" fmla="*/ 57 w 57"/>
                <a:gd name="T9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105">
                  <a:moveTo>
                    <a:pt x="57" y="0"/>
                  </a:moveTo>
                  <a:lnTo>
                    <a:pt x="0" y="34"/>
                  </a:lnTo>
                  <a:lnTo>
                    <a:pt x="0" y="105"/>
                  </a:lnTo>
                  <a:lnTo>
                    <a:pt x="57" y="71"/>
                  </a:lnTo>
                  <a:lnTo>
                    <a:pt x="57" y="0"/>
                  </a:lnTo>
                  <a:close/>
                </a:path>
              </a:pathLst>
            </a:custGeom>
            <a:solidFill>
              <a:srgbClr val="E58F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573" name="Freeform 941">
              <a:extLst>
                <a:ext uri="{FF2B5EF4-FFF2-40B4-BE49-F238E27FC236}">
                  <a16:creationId xmlns:a16="http://schemas.microsoft.com/office/drawing/2014/main" id="{F0D39378-8551-5945-A9A5-ADA99E3C0EC6}"/>
                </a:ext>
              </a:extLst>
            </p:cNvPr>
            <p:cNvSpPr>
              <a:spLocks/>
            </p:cNvSpPr>
            <p:nvPr/>
          </p:nvSpPr>
          <p:spPr bwMode="auto">
            <a:xfrm>
              <a:off x="5034680" y="5369178"/>
              <a:ext cx="167191" cy="173540"/>
            </a:xfrm>
            <a:custGeom>
              <a:avLst/>
              <a:gdLst>
                <a:gd name="T0" fmla="*/ 158 w 158"/>
                <a:gd name="T1" fmla="*/ 93 h 164"/>
                <a:gd name="T2" fmla="*/ 158 w 158"/>
                <a:gd name="T3" fmla="*/ 164 h 164"/>
                <a:gd name="T4" fmla="*/ 0 w 158"/>
                <a:gd name="T5" fmla="*/ 71 h 164"/>
                <a:gd name="T6" fmla="*/ 0 w 158"/>
                <a:gd name="T7" fmla="*/ 0 h 164"/>
                <a:gd name="T8" fmla="*/ 158 w 158"/>
                <a:gd name="T9" fmla="*/ 93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8" h="164">
                  <a:moveTo>
                    <a:pt x="158" y="93"/>
                  </a:moveTo>
                  <a:lnTo>
                    <a:pt x="158" y="164"/>
                  </a:lnTo>
                  <a:lnTo>
                    <a:pt x="0" y="71"/>
                  </a:lnTo>
                  <a:lnTo>
                    <a:pt x="0" y="0"/>
                  </a:lnTo>
                  <a:lnTo>
                    <a:pt x="158" y="93"/>
                  </a:lnTo>
                  <a:close/>
                </a:path>
              </a:pathLst>
            </a:custGeom>
            <a:solidFill>
              <a:srgbClr val="ECB8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574" name="Freeform 942">
              <a:extLst>
                <a:ext uri="{FF2B5EF4-FFF2-40B4-BE49-F238E27FC236}">
                  <a16:creationId xmlns:a16="http://schemas.microsoft.com/office/drawing/2014/main" id="{6011F74A-AE90-2C45-9346-D1D0CDC3F2D7}"/>
                </a:ext>
              </a:extLst>
            </p:cNvPr>
            <p:cNvSpPr>
              <a:spLocks/>
            </p:cNvSpPr>
            <p:nvPr/>
          </p:nvSpPr>
          <p:spPr bwMode="auto">
            <a:xfrm>
              <a:off x="5038912" y="5378701"/>
              <a:ext cx="4233" cy="65607"/>
            </a:xfrm>
            <a:custGeom>
              <a:avLst/>
              <a:gdLst>
                <a:gd name="T0" fmla="*/ 0 w 4"/>
                <a:gd name="T1" fmla="*/ 60 h 62"/>
                <a:gd name="T2" fmla="*/ 4 w 4"/>
                <a:gd name="T3" fmla="*/ 62 h 62"/>
                <a:gd name="T4" fmla="*/ 4 w 4"/>
                <a:gd name="T5" fmla="*/ 2 h 62"/>
                <a:gd name="T6" fmla="*/ 0 w 4"/>
                <a:gd name="T7" fmla="*/ 0 h 62"/>
                <a:gd name="T8" fmla="*/ 0 w 4"/>
                <a:gd name="T9" fmla="*/ 6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62">
                  <a:moveTo>
                    <a:pt x="0" y="60"/>
                  </a:moveTo>
                  <a:lnTo>
                    <a:pt x="4" y="62"/>
                  </a:lnTo>
                  <a:lnTo>
                    <a:pt x="4" y="2"/>
                  </a:lnTo>
                  <a:lnTo>
                    <a:pt x="0" y="0"/>
                  </a:lnTo>
                  <a:lnTo>
                    <a:pt x="0" y="60"/>
                  </a:lnTo>
                  <a:close/>
                </a:path>
              </a:pathLst>
            </a:custGeom>
            <a:solidFill>
              <a:srgbClr val="DC81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575" name="Freeform 943">
              <a:extLst>
                <a:ext uri="{FF2B5EF4-FFF2-40B4-BE49-F238E27FC236}">
                  <a16:creationId xmlns:a16="http://schemas.microsoft.com/office/drawing/2014/main" id="{678B204C-D63A-1840-88C9-E39FDCAE3C7A}"/>
                </a:ext>
              </a:extLst>
            </p:cNvPr>
            <p:cNvSpPr>
              <a:spLocks/>
            </p:cNvSpPr>
            <p:nvPr/>
          </p:nvSpPr>
          <p:spPr bwMode="auto">
            <a:xfrm>
              <a:off x="5047378" y="5382934"/>
              <a:ext cx="2116" cy="66664"/>
            </a:xfrm>
            <a:custGeom>
              <a:avLst/>
              <a:gdLst>
                <a:gd name="T0" fmla="*/ 0 w 2"/>
                <a:gd name="T1" fmla="*/ 61 h 63"/>
                <a:gd name="T2" fmla="*/ 2 w 2"/>
                <a:gd name="T3" fmla="*/ 63 h 63"/>
                <a:gd name="T4" fmla="*/ 2 w 2"/>
                <a:gd name="T5" fmla="*/ 2 h 63"/>
                <a:gd name="T6" fmla="*/ 0 w 2"/>
                <a:gd name="T7" fmla="*/ 0 h 63"/>
                <a:gd name="T8" fmla="*/ 0 w 2"/>
                <a:gd name="T9" fmla="*/ 6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63">
                  <a:moveTo>
                    <a:pt x="0" y="61"/>
                  </a:moveTo>
                  <a:lnTo>
                    <a:pt x="2" y="63"/>
                  </a:lnTo>
                  <a:lnTo>
                    <a:pt x="2" y="2"/>
                  </a:lnTo>
                  <a:lnTo>
                    <a:pt x="0" y="0"/>
                  </a:lnTo>
                  <a:lnTo>
                    <a:pt x="0" y="61"/>
                  </a:lnTo>
                  <a:close/>
                </a:path>
              </a:pathLst>
            </a:custGeom>
            <a:solidFill>
              <a:srgbClr val="DC81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576" name="Freeform 944">
              <a:extLst>
                <a:ext uri="{FF2B5EF4-FFF2-40B4-BE49-F238E27FC236}">
                  <a16:creationId xmlns:a16="http://schemas.microsoft.com/office/drawing/2014/main" id="{684954DD-0F00-B64D-B086-FE8F5AFFF762}"/>
                </a:ext>
              </a:extLst>
            </p:cNvPr>
            <p:cNvSpPr>
              <a:spLocks/>
            </p:cNvSpPr>
            <p:nvPr/>
          </p:nvSpPr>
          <p:spPr bwMode="auto">
            <a:xfrm>
              <a:off x="5054785" y="5387167"/>
              <a:ext cx="4233" cy="65607"/>
            </a:xfrm>
            <a:custGeom>
              <a:avLst/>
              <a:gdLst>
                <a:gd name="T0" fmla="*/ 0 w 4"/>
                <a:gd name="T1" fmla="*/ 61 h 62"/>
                <a:gd name="T2" fmla="*/ 4 w 4"/>
                <a:gd name="T3" fmla="*/ 62 h 62"/>
                <a:gd name="T4" fmla="*/ 4 w 4"/>
                <a:gd name="T5" fmla="*/ 3 h 62"/>
                <a:gd name="T6" fmla="*/ 0 w 4"/>
                <a:gd name="T7" fmla="*/ 0 h 62"/>
                <a:gd name="T8" fmla="*/ 0 w 4"/>
                <a:gd name="T9" fmla="*/ 6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62">
                  <a:moveTo>
                    <a:pt x="0" y="61"/>
                  </a:moveTo>
                  <a:lnTo>
                    <a:pt x="4" y="62"/>
                  </a:lnTo>
                  <a:lnTo>
                    <a:pt x="4" y="3"/>
                  </a:lnTo>
                  <a:lnTo>
                    <a:pt x="0" y="0"/>
                  </a:lnTo>
                  <a:lnTo>
                    <a:pt x="0" y="61"/>
                  </a:lnTo>
                  <a:close/>
                </a:path>
              </a:pathLst>
            </a:custGeom>
            <a:solidFill>
              <a:srgbClr val="DC81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577" name="Freeform 945">
              <a:extLst>
                <a:ext uri="{FF2B5EF4-FFF2-40B4-BE49-F238E27FC236}">
                  <a16:creationId xmlns:a16="http://schemas.microsoft.com/office/drawing/2014/main" id="{491254CD-CDC6-AC4E-8BA2-CA3B3BF0148C}"/>
                </a:ext>
              </a:extLst>
            </p:cNvPr>
            <p:cNvSpPr>
              <a:spLocks/>
            </p:cNvSpPr>
            <p:nvPr/>
          </p:nvSpPr>
          <p:spPr bwMode="auto">
            <a:xfrm>
              <a:off x="5062192" y="5392458"/>
              <a:ext cx="3175" cy="65607"/>
            </a:xfrm>
            <a:custGeom>
              <a:avLst/>
              <a:gdLst>
                <a:gd name="T0" fmla="*/ 0 w 3"/>
                <a:gd name="T1" fmla="*/ 61 h 62"/>
                <a:gd name="T2" fmla="*/ 3 w 3"/>
                <a:gd name="T3" fmla="*/ 62 h 62"/>
                <a:gd name="T4" fmla="*/ 3 w 3"/>
                <a:gd name="T5" fmla="*/ 1 h 62"/>
                <a:gd name="T6" fmla="*/ 0 w 3"/>
                <a:gd name="T7" fmla="*/ 0 h 62"/>
                <a:gd name="T8" fmla="*/ 0 w 3"/>
                <a:gd name="T9" fmla="*/ 6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62">
                  <a:moveTo>
                    <a:pt x="0" y="61"/>
                  </a:moveTo>
                  <a:lnTo>
                    <a:pt x="3" y="62"/>
                  </a:lnTo>
                  <a:lnTo>
                    <a:pt x="3" y="1"/>
                  </a:lnTo>
                  <a:lnTo>
                    <a:pt x="0" y="0"/>
                  </a:lnTo>
                  <a:lnTo>
                    <a:pt x="0" y="61"/>
                  </a:lnTo>
                  <a:close/>
                </a:path>
              </a:pathLst>
            </a:custGeom>
            <a:solidFill>
              <a:srgbClr val="DC81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578" name="Freeform 946">
              <a:extLst>
                <a:ext uri="{FF2B5EF4-FFF2-40B4-BE49-F238E27FC236}">
                  <a16:creationId xmlns:a16="http://schemas.microsoft.com/office/drawing/2014/main" id="{D882A724-F127-CA40-909E-AD692660BE10}"/>
                </a:ext>
              </a:extLst>
            </p:cNvPr>
            <p:cNvSpPr>
              <a:spLocks/>
            </p:cNvSpPr>
            <p:nvPr/>
          </p:nvSpPr>
          <p:spPr bwMode="auto">
            <a:xfrm>
              <a:off x="5070658" y="5397748"/>
              <a:ext cx="2116" cy="65607"/>
            </a:xfrm>
            <a:custGeom>
              <a:avLst/>
              <a:gdLst>
                <a:gd name="T0" fmla="*/ 0 w 2"/>
                <a:gd name="T1" fmla="*/ 59 h 62"/>
                <a:gd name="T2" fmla="*/ 2 w 2"/>
                <a:gd name="T3" fmla="*/ 62 h 62"/>
                <a:gd name="T4" fmla="*/ 2 w 2"/>
                <a:gd name="T5" fmla="*/ 1 h 62"/>
                <a:gd name="T6" fmla="*/ 0 w 2"/>
                <a:gd name="T7" fmla="*/ 0 h 62"/>
                <a:gd name="T8" fmla="*/ 0 w 2"/>
                <a:gd name="T9" fmla="*/ 59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62">
                  <a:moveTo>
                    <a:pt x="0" y="59"/>
                  </a:moveTo>
                  <a:lnTo>
                    <a:pt x="2" y="62"/>
                  </a:lnTo>
                  <a:lnTo>
                    <a:pt x="2" y="1"/>
                  </a:lnTo>
                  <a:lnTo>
                    <a:pt x="0" y="0"/>
                  </a:lnTo>
                  <a:lnTo>
                    <a:pt x="0" y="59"/>
                  </a:lnTo>
                  <a:close/>
                </a:path>
              </a:pathLst>
            </a:custGeom>
            <a:solidFill>
              <a:srgbClr val="DC81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579" name="Freeform 947">
              <a:extLst>
                <a:ext uri="{FF2B5EF4-FFF2-40B4-BE49-F238E27FC236}">
                  <a16:creationId xmlns:a16="http://schemas.microsoft.com/office/drawing/2014/main" id="{8D65C51D-F9A3-D542-87EB-5C8FB41CF73A}"/>
                </a:ext>
              </a:extLst>
            </p:cNvPr>
            <p:cNvSpPr>
              <a:spLocks/>
            </p:cNvSpPr>
            <p:nvPr/>
          </p:nvSpPr>
          <p:spPr bwMode="auto">
            <a:xfrm>
              <a:off x="5078065" y="5400923"/>
              <a:ext cx="3175" cy="65607"/>
            </a:xfrm>
            <a:custGeom>
              <a:avLst/>
              <a:gdLst>
                <a:gd name="T0" fmla="*/ 0 w 3"/>
                <a:gd name="T1" fmla="*/ 61 h 62"/>
                <a:gd name="T2" fmla="*/ 3 w 3"/>
                <a:gd name="T3" fmla="*/ 62 h 62"/>
                <a:gd name="T4" fmla="*/ 3 w 3"/>
                <a:gd name="T5" fmla="*/ 2 h 62"/>
                <a:gd name="T6" fmla="*/ 0 w 3"/>
                <a:gd name="T7" fmla="*/ 0 h 62"/>
                <a:gd name="T8" fmla="*/ 0 w 3"/>
                <a:gd name="T9" fmla="*/ 6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62">
                  <a:moveTo>
                    <a:pt x="0" y="61"/>
                  </a:moveTo>
                  <a:lnTo>
                    <a:pt x="3" y="62"/>
                  </a:lnTo>
                  <a:lnTo>
                    <a:pt x="3" y="2"/>
                  </a:lnTo>
                  <a:lnTo>
                    <a:pt x="0" y="0"/>
                  </a:lnTo>
                  <a:lnTo>
                    <a:pt x="0" y="61"/>
                  </a:lnTo>
                  <a:close/>
                </a:path>
              </a:pathLst>
            </a:custGeom>
            <a:solidFill>
              <a:srgbClr val="DC81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580" name="Freeform 948">
              <a:extLst>
                <a:ext uri="{FF2B5EF4-FFF2-40B4-BE49-F238E27FC236}">
                  <a16:creationId xmlns:a16="http://schemas.microsoft.com/office/drawing/2014/main" id="{C22D96FA-1523-FA4F-96FF-A21F0C3982B1}"/>
                </a:ext>
              </a:extLst>
            </p:cNvPr>
            <p:cNvSpPr>
              <a:spLocks/>
            </p:cNvSpPr>
            <p:nvPr/>
          </p:nvSpPr>
          <p:spPr bwMode="auto">
            <a:xfrm>
              <a:off x="5085472" y="5406214"/>
              <a:ext cx="3175" cy="65607"/>
            </a:xfrm>
            <a:custGeom>
              <a:avLst/>
              <a:gdLst>
                <a:gd name="T0" fmla="*/ 0 w 3"/>
                <a:gd name="T1" fmla="*/ 60 h 62"/>
                <a:gd name="T2" fmla="*/ 3 w 3"/>
                <a:gd name="T3" fmla="*/ 62 h 62"/>
                <a:gd name="T4" fmla="*/ 3 w 3"/>
                <a:gd name="T5" fmla="*/ 2 h 62"/>
                <a:gd name="T6" fmla="*/ 0 w 3"/>
                <a:gd name="T7" fmla="*/ 0 h 62"/>
                <a:gd name="T8" fmla="*/ 0 w 3"/>
                <a:gd name="T9" fmla="*/ 6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62">
                  <a:moveTo>
                    <a:pt x="0" y="60"/>
                  </a:moveTo>
                  <a:lnTo>
                    <a:pt x="3" y="62"/>
                  </a:lnTo>
                  <a:lnTo>
                    <a:pt x="3" y="2"/>
                  </a:lnTo>
                  <a:lnTo>
                    <a:pt x="0" y="0"/>
                  </a:lnTo>
                  <a:lnTo>
                    <a:pt x="0" y="60"/>
                  </a:lnTo>
                  <a:close/>
                </a:path>
              </a:pathLst>
            </a:custGeom>
            <a:solidFill>
              <a:srgbClr val="DC81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581" name="Freeform 949">
              <a:extLst>
                <a:ext uri="{FF2B5EF4-FFF2-40B4-BE49-F238E27FC236}">
                  <a16:creationId xmlns:a16="http://schemas.microsoft.com/office/drawing/2014/main" id="{900FF2FA-B01D-124F-B353-48894FA8A022}"/>
                </a:ext>
              </a:extLst>
            </p:cNvPr>
            <p:cNvSpPr>
              <a:spLocks/>
            </p:cNvSpPr>
            <p:nvPr/>
          </p:nvSpPr>
          <p:spPr bwMode="auto">
            <a:xfrm>
              <a:off x="5093937" y="5410447"/>
              <a:ext cx="2116" cy="65607"/>
            </a:xfrm>
            <a:custGeom>
              <a:avLst/>
              <a:gdLst>
                <a:gd name="T0" fmla="*/ 0 w 2"/>
                <a:gd name="T1" fmla="*/ 60 h 62"/>
                <a:gd name="T2" fmla="*/ 2 w 2"/>
                <a:gd name="T3" fmla="*/ 62 h 62"/>
                <a:gd name="T4" fmla="*/ 2 w 2"/>
                <a:gd name="T5" fmla="*/ 1 h 62"/>
                <a:gd name="T6" fmla="*/ 0 w 2"/>
                <a:gd name="T7" fmla="*/ 0 h 62"/>
                <a:gd name="T8" fmla="*/ 0 w 2"/>
                <a:gd name="T9" fmla="*/ 6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62">
                  <a:moveTo>
                    <a:pt x="0" y="60"/>
                  </a:moveTo>
                  <a:lnTo>
                    <a:pt x="2" y="62"/>
                  </a:lnTo>
                  <a:lnTo>
                    <a:pt x="2" y="1"/>
                  </a:lnTo>
                  <a:lnTo>
                    <a:pt x="0" y="0"/>
                  </a:lnTo>
                  <a:lnTo>
                    <a:pt x="0" y="60"/>
                  </a:lnTo>
                  <a:close/>
                </a:path>
              </a:pathLst>
            </a:custGeom>
            <a:solidFill>
              <a:srgbClr val="DC81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582" name="Freeform 950">
              <a:extLst>
                <a:ext uri="{FF2B5EF4-FFF2-40B4-BE49-F238E27FC236}">
                  <a16:creationId xmlns:a16="http://schemas.microsoft.com/office/drawing/2014/main" id="{B3F9839A-9775-564A-8660-05B20C16D60C}"/>
                </a:ext>
              </a:extLst>
            </p:cNvPr>
            <p:cNvSpPr>
              <a:spLocks/>
            </p:cNvSpPr>
            <p:nvPr/>
          </p:nvSpPr>
          <p:spPr bwMode="auto">
            <a:xfrm>
              <a:off x="5101345" y="5415738"/>
              <a:ext cx="2116" cy="65607"/>
            </a:xfrm>
            <a:custGeom>
              <a:avLst/>
              <a:gdLst>
                <a:gd name="T0" fmla="*/ 0 w 2"/>
                <a:gd name="T1" fmla="*/ 59 h 62"/>
                <a:gd name="T2" fmla="*/ 2 w 2"/>
                <a:gd name="T3" fmla="*/ 62 h 62"/>
                <a:gd name="T4" fmla="*/ 2 w 2"/>
                <a:gd name="T5" fmla="*/ 1 h 62"/>
                <a:gd name="T6" fmla="*/ 0 w 2"/>
                <a:gd name="T7" fmla="*/ 0 h 62"/>
                <a:gd name="T8" fmla="*/ 0 w 2"/>
                <a:gd name="T9" fmla="*/ 59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62">
                  <a:moveTo>
                    <a:pt x="0" y="59"/>
                  </a:moveTo>
                  <a:lnTo>
                    <a:pt x="2" y="62"/>
                  </a:lnTo>
                  <a:lnTo>
                    <a:pt x="2" y="1"/>
                  </a:lnTo>
                  <a:lnTo>
                    <a:pt x="0" y="0"/>
                  </a:lnTo>
                  <a:lnTo>
                    <a:pt x="0" y="59"/>
                  </a:lnTo>
                  <a:close/>
                </a:path>
              </a:pathLst>
            </a:custGeom>
            <a:solidFill>
              <a:srgbClr val="DC81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583" name="Freeform 951">
              <a:extLst>
                <a:ext uri="{FF2B5EF4-FFF2-40B4-BE49-F238E27FC236}">
                  <a16:creationId xmlns:a16="http://schemas.microsoft.com/office/drawing/2014/main" id="{2E5C41FB-ADCF-DC47-8876-BA55631B1105}"/>
                </a:ext>
              </a:extLst>
            </p:cNvPr>
            <p:cNvSpPr>
              <a:spLocks/>
            </p:cNvSpPr>
            <p:nvPr/>
          </p:nvSpPr>
          <p:spPr bwMode="auto">
            <a:xfrm>
              <a:off x="5108751" y="5418912"/>
              <a:ext cx="3175" cy="65607"/>
            </a:xfrm>
            <a:custGeom>
              <a:avLst/>
              <a:gdLst>
                <a:gd name="T0" fmla="*/ 0 w 3"/>
                <a:gd name="T1" fmla="*/ 61 h 62"/>
                <a:gd name="T2" fmla="*/ 3 w 3"/>
                <a:gd name="T3" fmla="*/ 62 h 62"/>
                <a:gd name="T4" fmla="*/ 3 w 3"/>
                <a:gd name="T5" fmla="*/ 3 h 62"/>
                <a:gd name="T6" fmla="*/ 0 w 3"/>
                <a:gd name="T7" fmla="*/ 0 h 62"/>
                <a:gd name="T8" fmla="*/ 0 w 3"/>
                <a:gd name="T9" fmla="*/ 6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62">
                  <a:moveTo>
                    <a:pt x="0" y="61"/>
                  </a:moveTo>
                  <a:lnTo>
                    <a:pt x="3" y="62"/>
                  </a:lnTo>
                  <a:lnTo>
                    <a:pt x="3" y="3"/>
                  </a:lnTo>
                  <a:lnTo>
                    <a:pt x="0" y="0"/>
                  </a:lnTo>
                  <a:lnTo>
                    <a:pt x="0" y="61"/>
                  </a:lnTo>
                  <a:close/>
                </a:path>
              </a:pathLst>
            </a:custGeom>
            <a:solidFill>
              <a:srgbClr val="DC81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584" name="Freeform 952">
              <a:extLst>
                <a:ext uri="{FF2B5EF4-FFF2-40B4-BE49-F238E27FC236}">
                  <a16:creationId xmlns:a16="http://schemas.microsoft.com/office/drawing/2014/main" id="{0A6E9A79-1ECD-E74F-B4BE-22EC412067E3}"/>
                </a:ext>
              </a:extLst>
            </p:cNvPr>
            <p:cNvSpPr>
              <a:spLocks/>
            </p:cNvSpPr>
            <p:nvPr/>
          </p:nvSpPr>
          <p:spPr bwMode="auto">
            <a:xfrm>
              <a:off x="5117217" y="5424203"/>
              <a:ext cx="2116" cy="65607"/>
            </a:xfrm>
            <a:custGeom>
              <a:avLst/>
              <a:gdLst>
                <a:gd name="T0" fmla="*/ 0 w 2"/>
                <a:gd name="T1" fmla="*/ 61 h 62"/>
                <a:gd name="T2" fmla="*/ 2 w 2"/>
                <a:gd name="T3" fmla="*/ 62 h 62"/>
                <a:gd name="T4" fmla="*/ 2 w 2"/>
                <a:gd name="T5" fmla="*/ 1 h 62"/>
                <a:gd name="T6" fmla="*/ 0 w 2"/>
                <a:gd name="T7" fmla="*/ 0 h 62"/>
                <a:gd name="T8" fmla="*/ 0 w 2"/>
                <a:gd name="T9" fmla="*/ 6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62">
                  <a:moveTo>
                    <a:pt x="0" y="61"/>
                  </a:moveTo>
                  <a:lnTo>
                    <a:pt x="2" y="62"/>
                  </a:lnTo>
                  <a:lnTo>
                    <a:pt x="2" y="1"/>
                  </a:lnTo>
                  <a:lnTo>
                    <a:pt x="0" y="0"/>
                  </a:lnTo>
                  <a:lnTo>
                    <a:pt x="0" y="61"/>
                  </a:lnTo>
                  <a:close/>
                </a:path>
              </a:pathLst>
            </a:custGeom>
            <a:solidFill>
              <a:srgbClr val="DC81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585" name="Freeform 953">
              <a:extLst>
                <a:ext uri="{FF2B5EF4-FFF2-40B4-BE49-F238E27FC236}">
                  <a16:creationId xmlns:a16="http://schemas.microsoft.com/office/drawing/2014/main" id="{E29DA887-9112-AD4E-B270-D1F5348DA288}"/>
                </a:ext>
              </a:extLst>
            </p:cNvPr>
            <p:cNvSpPr>
              <a:spLocks/>
            </p:cNvSpPr>
            <p:nvPr/>
          </p:nvSpPr>
          <p:spPr bwMode="auto">
            <a:xfrm>
              <a:off x="5124625" y="5428436"/>
              <a:ext cx="2116" cy="65607"/>
            </a:xfrm>
            <a:custGeom>
              <a:avLst/>
              <a:gdLst>
                <a:gd name="T0" fmla="*/ 0 w 2"/>
                <a:gd name="T1" fmla="*/ 60 h 62"/>
                <a:gd name="T2" fmla="*/ 2 w 2"/>
                <a:gd name="T3" fmla="*/ 62 h 62"/>
                <a:gd name="T4" fmla="*/ 2 w 2"/>
                <a:gd name="T5" fmla="*/ 2 h 62"/>
                <a:gd name="T6" fmla="*/ 0 w 2"/>
                <a:gd name="T7" fmla="*/ 0 h 62"/>
                <a:gd name="T8" fmla="*/ 0 w 2"/>
                <a:gd name="T9" fmla="*/ 6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62">
                  <a:moveTo>
                    <a:pt x="0" y="60"/>
                  </a:moveTo>
                  <a:lnTo>
                    <a:pt x="2" y="62"/>
                  </a:lnTo>
                  <a:lnTo>
                    <a:pt x="2" y="2"/>
                  </a:lnTo>
                  <a:lnTo>
                    <a:pt x="0" y="0"/>
                  </a:lnTo>
                  <a:lnTo>
                    <a:pt x="0" y="60"/>
                  </a:lnTo>
                  <a:close/>
                </a:path>
              </a:pathLst>
            </a:custGeom>
            <a:solidFill>
              <a:srgbClr val="DC81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586" name="Freeform 954">
              <a:extLst>
                <a:ext uri="{FF2B5EF4-FFF2-40B4-BE49-F238E27FC236}">
                  <a16:creationId xmlns:a16="http://schemas.microsoft.com/office/drawing/2014/main" id="{37AB8868-E0DE-6E47-A8C7-F676B9C01A70}"/>
                </a:ext>
              </a:extLst>
            </p:cNvPr>
            <p:cNvSpPr>
              <a:spLocks/>
            </p:cNvSpPr>
            <p:nvPr/>
          </p:nvSpPr>
          <p:spPr bwMode="auto">
            <a:xfrm>
              <a:off x="5130973" y="5432668"/>
              <a:ext cx="4233" cy="66664"/>
            </a:xfrm>
            <a:custGeom>
              <a:avLst/>
              <a:gdLst>
                <a:gd name="T0" fmla="*/ 0 w 4"/>
                <a:gd name="T1" fmla="*/ 61 h 63"/>
                <a:gd name="T2" fmla="*/ 4 w 4"/>
                <a:gd name="T3" fmla="*/ 63 h 63"/>
                <a:gd name="T4" fmla="*/ 4 w 4"/>
                <a:gd name="T5" fmla="*/ 2 h 63"/>
                <a:gd name="T6" fmla="*/ 0 w 4"/>
                <a:gd name="T7" fmla="*/ 0 h 63"/>
                <a:gd name="T8" fmla="*/ 0 w 4"/>
                <a:gd name="T9" fmla="*/ 6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63">
                  <a:moveTo>
                    <a:pt x="0" y="61"/>
                  </a:moveTo>
                  <a:lnTo>
                    <a:pt x="4" y="63"/>
                  </a:lnTo>
                  <a:lnTo>
                    <a:pt x="4" y="2"/>
                  </a:lnTo>
                  <a:lnTo>
                    <a:pt x="0" y="0"/>
                  </a:lnTo>
                  <a:lnTo>
                    <a:pt x="0" y="61"/>
                  </a:lnTo>
                  <a:close/>
                </a:path>
              </a:pathLst>
            </a:custGeom>
            <a:solidFill>
              <a:srgbClr val="DC81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587" name="Freeform 955">
              <a:extLst>
                <a:ext uri="{FF2B5EF4-FFF2-40B4-BE49-F238E27FC236}">
                  <a16:creationId xmlns:a16="http://schemas.microsoft.com/office/drawing/2014/main" id="{3B32E626-F2F3-5B42-A294-FC140F2AAD51}"/>
                </a:ext>
              </a:extLst>
            </p:cNvPr>
            <p:cNvSpPr>
              <a:spLocks/>
            </p:cNvSpPr>
            <p:nvPr/>
          </p:nvSpPr>
          <p:spPr bwMode="auto">
            <a:xfrm>
              <a:off x="5139439" y="5436901"/>
              <a:ext cx="3175" cy="65607"/>
            </a:xfrm>
            <a:custGeom>
              <a:avLst/>
              <a:gdLst>
                <a:gd name="T0" fmla="*/ 0 w 3"/>
                <a:gd name="T1" fmla="*/ 61 h 62"/>
                <a:gd name="T2" fmla="*/ 3 w 3"/>
                <a:gd name="T3" fmla="*/ 62 h 62"/>
                <a:gd name="T4" fmla="*/ 3 w 3"/>
                <a:gd name="T5" fmla="*/ 3 h 62"/>
                <a:gd name="T6" fmla="*/ 0 w 3"/>
                <a:gd name="T7" fmla="*/ 0 h 62"/>
                <a:gd name="T8" fmla="*/ 0 w 3"/>
                <a:gd name="T9" fmla="*/ 6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62">
                  <a:moveTo>
                    <a:pt x="0" y="61"/>
                  </a:moveTo>
                  <a:lnTo>
                    <a:pt x="3" y="62"/>
                  </a:lnTo>
                  <a:lnTo>
                    <a:pt x="3" y="3"/>
                  </a:lnTo>
                  <a:lnTo>
                    <a:pt x="0" y="0"/>
                  </a:lnTo>
                  <a:lnTo>
                    <a:pt x="0" y="61"/>
                  </a:lnTo>
                  <a:close/>
                </a:path>
              </a:pathLst>
            </a:custGeom>
            <a:solidFill>
              <a:srgbClr val="DC81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588" name="Freeform 956">
              <a:extLst>
                <a:ext uri="{FF2B5EF4-FFF2-40B4-BE49-F238E27FC236}">
                  <a16:creationId xmlns:a16="http://schemas.microsoft.com/office/drawing/2014/main" id="{33D704B7-E9E5-B745-8767-61569B8E7B34}"/>
                </a:ext>
              </a:extLst>
            </p:cNvPr>
            <p:cNvSpPr>
              <a:spLocks/>
            </p:cNvSpPr>
            <p:nvPr/>
          </p:nvSpPr>
          <p:spPr bwMode="auto">
            <a:xfrm>
              <a:off x="5146846" y="5442192"/>
              <a:ext cx="3175" cy="65607"/>
            </a:xfrm>
            <a:custGeom>
              <a:avLst/>
              <a:gdLst>
                <a:gd name="T0" fmla="*/ 0 w 3"/>
                <a:gd name="T1" fmla="*/ 61 h 62"/>
                <a:gd name="T2" fmla="*/ 3 w 3"/>
                <a:gd name="T3" fmla="*/ 62 h 62"/>
                <a:gd name="T4" fmla="*/ 3 w 3"/>
                <a:gd name="T5" fmla="*/ 1 h 62"/>
                <a:gd name="T6" fmla="*/ 0 w 3"/>
                <a:gd name="T7" fmla="*/ 0 h 62"/>
                <a:gd name="T8" fmla="*/ 0 w 3"/>
                <a:gd name="T9" fmla="*/ 6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62">
                  <a:moveTo>
                    <a:pt x="0" y="61"/>
                  </a:moveTo>
                  <a:lnTo>
                    <a:pt x="3" y="62"/>
                  </a:lnTo>
                  <a:lnTo>
                    <a:pt x="3" y="1"/>
                  </a:lnTo>
                  <a:lnTo>
                    <a:pt x="0" y="0"/>
                  </a:lnTo>
                  <a:lnTo>
                    <a:pt x="0" y="61"/>
                  </a:lnTo>
                  <a:close/>
                </a:path>
              </a:pathLst>
            </a:custGeom>
            <a:solidFill>
              <a:srgbClr val="DC81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589" name="Freeform 957">
              <a:extLst>
                <a:ext uri="{FF2B5EF4-FFF2-40B4-BE49-F238E27FC236}">
                  <a16:creationId xmlns:a16="http://schemas.microsoft.com/office/drawing/2014/main" id="{7D001A49-A8E7-BE41-9295-D8E63CA7E50E}"/>
                </a:ext>
              </a:extLst>
            </p:cNvPr>
            <p:cNvSpPr>
              <a:spLocks/>
            </p:cNvSpPr>
            <p:nvPr/>
          </p:nvSpPr>
          <p:spPr bwMode="auto">
            <a:xfrm>
              <a:off x="5154253" y="5447483"/>
              <a:ext cx="4233" cy="65607"/>
            </a:xfrm>
            <a:custGeom>
              <a:avLst/>
              <a:gdLst>
                <a:gd name="T0" fmla="*/ 0 w 4"/>
                <a:gd name="T1" fmla="*/ 59 h 62"/>
                <a:gd name="T2" fmla="*/ 4 w 4"/>
                <a:gd name="T3" fmla="*/ 62 h 62"/>
                <a:gd name="T4" fmla="*/ 4 w 4"/>
                <a:gd name="T5" fmla="*/ 1 h 62"/>
                <a:gd name="T6" fmla="*/ 0 w 4"/>
                <a:gd name="T7" fmla="*/ 0 h 62"/>
                <a:gd name="T8" fmla="*/ 0 w 4"/>
                <a:gd name="T9" fmla="*/ 59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62">
                  <a:moveTo>
                    <a:pt x="0" y="59"/>
                  </a:moveTo>
                  <a:lnTo>
                    <a:pt x="4" y="62"/>
                  </a:lnTo>
                  <a:lnTo>
                    <a:pt x="4" y="1"/>
                  </a:lnTo>
                  <a:lnTo>
                    <a:pt x="0" y="0"/>
                  </a:lnTo>
                  <a:lnTo>
                    <a:pt x="0" y="59"/>
                  </a:lnTo>
                  <a:close/>
                </a:path>
              </a:pathLst>
            </a:custGeom>
            <a:solidFill>
              <a:srgbClr val="DC81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590" name="Freeform 958">
              <a:extLst>
                <a:ext uri="{FF2B5EF4-FFF2-40B4-BE49-F238E27FC236}">
                  <a16:creationId xmlns:a16="http://schemas.microsoft.com/office/drawing/2014/main" id="{474C5E6B-0B47-8F41-AD84-288DD43A1CF9}"/>
                </a:ext>
              </a:extLst>
            </p:cNvPr>
            <p:cNvSpPr>
              <a:spLocks/>
            </p:cNvSpPr>
            <p:nvPr/>
          </p:nvSpPr>
          <p:spPr bwMode="auto">
            <a:xfrm>
              <a:off x="5162718" y="5450657"/>
              <a:ext cx="3175" cy="66664"/>
            </a:xfrm>
            <a:custGeom>
              <a:avLst/>
              <a:gdLst>
                <a:gd name="T0" fmla="*/ 0 w 3"/>
                <a:gd name="T1" fmla="*/ 61 h 63"/>
                <a:gd name="T2" fmla="*/ 3 w 3"/>
                <a:gd name="T3" fmla="*/ 63 h 63"/>
                <a:gd name="T4" fmla="*/ 3 w 3"/>
                <a:gd name="T5" fmla="*/ 2 h 63"/>
                <a:gd name="T6" fmla="*/ 0 w 3"/>
                <a:gd name="T7" fmla="*/ 0 h 63"/>
                <a:gd name="T8" fmla="*/ 0 w 3"/>
                <a:gd name="T9" fmla="*/ 6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63">
                  <a:moveTo>
                    <a:pt x="0" y="61"/>
                  </a:moveTo>
                  <a:lnTo>
                    <a:pt x="3" y="63"/>
                  </a:lnTo>
                  <a:lnTo>
                    <a:pt x="3" y="2"/>
                  </a:lnTo>
                  <a:lnTo>
                    <a:pt x="0" y="0"/>
                  </a:lnTo>
                  <a:lnTo>
                    <a:pt x="0" y="61"/>
                  </a:lnTo>
                  <a:close/>
                </a:path>
              </a:pathLst>
            </a:custGeom>
            <a:solidFill>
              <a:srgbClr val="DC81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591" name="Freeform 959">
              <a:extLst>
                <a:ext uri="{FF2B5EF4-FFF2-40B4-BE49-F238E27FC236}">
                  <a16:creationId xmlns:a16="http://schemas.microsoft.com/office/drawing/2014/main" id="{581FFC60-42E0-8846-A0DC-4FABCF437008}"/>
                </a:ext>
              </a:extLst>
            </p:cNvPr>
            <p:cNvSpPr>
              <a:spLocks/>
            </p:cNvSpPr>
            <p:nvPr/>
          </p:nvSpPr>
          <p:spPr bwMode="auto">
            <a:xfrm>
              <a:off x="5170126" y="5455948"/>
              <a:ext cx="2116" cy="65607"/>
            </a:xfrm>
            <a:custGeom>
              <a:avLst/>
              <a:gdLst>
                <a:gd name="T0" fmla="*/ 0 w 2"/>
                <a:gd name="T1" fmla="*/ 60 h 62"/>
                <a:gd name="T2" fmla="*/ 2 w 2"/>
                <a:gd name="T3" fmla="*/ 62 h 62"/>
                <a:gd name="T4" fmla="*/ 2 w 2"/>
                <a:gd name="T5" fmla="*/ 2 h 62"/>
                <a:gd name="T6" fmla="*/ 0 w 2"/>
                <a:gd name="T7" fmla="*/ 0 h 62"/>
                <a:gd name="T8" fmla="*/ 0 w 2"/>
                <a:gd name="T9" fmla="*/ 6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62">
                  <a:moveTo>
                    <a:pt x="0" y="60"/>
                  </a:moveTo>
                  <a:lnTo>
                    <a:pt x="2" y="62"/>
                  </a:lnTo>
                  <a:lnTo>
                    <a:pt x="2" y="2"/>
                  </a:lnTo>
                  <a:lnTo>
                    <a:pt x="0" y="0"/>
                  </a:lnTo>
                  <a:lnTo>
                    <a:pt x="0" y="60"/>
                  </a:lnTo>
                  <a:close/>
                </a:path>
              </a:pathLst>
            </a:custGeom>
            <a:solidFill>
              <a:srgbClr val="DC81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592" name="Freeform 960">
              <a:extLst>
                <a:ext uri="{FF2B5EF4-FFF2-40B4-BE49-F238E27FC236}">
                  <a16:creationId xmlns:a16="http://schemas.microsoft.com/office/drawing/2014/main" id="{06321CE9-D50C-9144-A5D2-8D73B0044D69}"/>
                </a:ext>
              </a:extLst>
            </p:cNvPr>
            <p:cNvSpPr>
              <a:spLocks/>
            </p:cNvSpPr>
            <p:nvPr/>
          </p:nvSpPr>
          <p:spPr bwMode="auto">
            <a:xfrm>
              <a:off x="5177533" y="5460181"/>
              <a:ext cx="3175" cy="65607"/>
            </a:xfrm>
            <a:custGeom>
              <a:avLst/>
              <a:gdLst>
                <a:gd name="T0" fmla="*/ 0 w 3"/>
                <a:gd name="T1" fmla="*/ 61 h 62"/>
                <a:gd name="T2" fmla="*/ 3 w 3"/>
                <a:gd name="T3" fmla="*/ 62 h 62"/>
                <a:gd name="T4" fmla="*/ 3 w 3"/>
                <a:gd name="T5" fmla="*/ 1 h 62"/>
                <a:gd name="T6" fmla="*/ 0 w 3"/>
                <a:gd name="T7" fmla="*/ 0 h 62"/>
                <a:gd name="T8" fmla="*/ 0 w 3"/>
                <a:gd name="T9" fmla="*/ 6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62">
                  <a:moveTo>
                    <a:pt x="0" y="61"/>
                  </a:moveTo>
                  <a:lnTo>
                    <a:pt x="3" y="62"/>
                  </a:lnTo>
                  <a:lnTo>
                    <a:pt x="3" y="1"/>
                  </a:lnTo>
                  <a:lnTo>
                    <a:pt x="0" y="0"/>
                  </a:lnTo>
                  <a:lnTo>
                    <a:pt x="0" y="61"/>
                  </a:lnTo>
                  <a:close/>
                </a:path>
              </a:pathLst>
            </a:custGeom>
            <a:solidFill>
              <a:srgbClr val="DC81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593" name="Freeform 961">
              <a:extLst>
                <a:ext uri="{FF2B5EF4-FFF2-40B4-BE49-F238E27FC236}">
                  <a16:creationId xmlns:a16="http://schemas.microsoft.com/office/drawing/2014/main" id="{266CC643-98A3-8649-A977-7B900B929340}"/>
                </a:ext>
              </a:extLst>
            </p:cNvPr>
            <p:cNvSpPr>
              <a:spLocks/>
            </p:cNvSpPr>
            <p:nvPr/>
          </p:nvSpPr>
          <p:spPr bwMode="auto">
            <a:xfrm>
              <a:off x="5184940" y="5465471"/>
              <a:ext cx="3175" cy="65607"/>
            </a:xfrm>
            <a:custGeom>
              <a:avLst/>
              <a:gdLst>
                <a:gd name="T0" fmla="*/ 0 w 3"/>
                <a:gd name="T1" fmla="*/ 59 h 62"/>
                <a:gd name="T2" fmla="*/ 3 w 3"/>
                <a:gd name="T3" fmla="*/ 62 h 62"/>
                <a:gd name="T4" fmla="*/ 3 w 3"/>
                <a:gd name="T5" fmla="*/ 1 h 62"/>
                <a:gd name="T6" fmla="*/ 0 w 3"/>
                <a:gd name="T7" fmla="*/ 0 h 62"/>
                <a:gd name="T8" fmla="*/ 0 w 3"/>
                <a:gd name="T9" fmla="*/ 59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62">
                  <a:moveTo>
                    <a:pt x="0" y="59"/>
                  </a:moveTo>
                  <a:lnTo>
                    <a:pt x="3" y="62"/>
                  </a:lnTo>
                  <a:lnTo>
                    <a:pt x="3" y="1"/>
                  </a:lnTo>
                  <a:lnTo>
                    <a:pt x="0" y="0"/>
                  </a:lnTo>
                  <a:lnTo>
                    <a:pt x="0" y="59"/>
                  </a:lnTo>
                  <a:close/>
                </a:path>
              </a:pathLst>
            </a:custGeom>
            <a:solidFill>
              <a:srgbClr val="DC81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594" name="Freeform 962">
              <a:extLst>
                <a:ext uri="{FF2B5EF4-FFF2-40B4-BE49-F238E27FC236}">
                  <a16:creationId xmlns:a16="http://schemas.microsoft.com/office/drawing/2014/main" id="{C23B05E7-EE2B-D544-A155-D9DE86CEC909}"/>
                </a:ext>
              </a:extLst>
            </p:cNvPr>
            <p:cNvSpPr>
              <a:spLocks/>
            </p:cNvSpPr>
            <p:nvPr/>
          </p:nvSpPr>
          <p:spPr bwMode="auto">
            <a:xfrm>
              <a:off x="5193405" y="5468646"/>
              <a:ext cx="2116" cy="65607"/>
            </a:xfrm>
            <a:custGeom>
              <a:avLst/>
              <a:gdLst>
                <a:gd name="T0" fmla="*/ 0 w 2"/>
                <a:gd name="T1" fmla="*/ 0 h 62"/>
                <a:gd name="T2" fmla="*/ 0 w 2"/>
                <a:gd name="T3" fmla="*/ 61 h 62"/>
                <a:gd name="T4" fmla="*/ 2 w 2"/>
                <a:gd name="T5" fmla="*/ 62 h 62"/>
                <a:gd name="T6" fmla="*/ 2 w 2"/>
                <a:gd name="T7" fmla="*/ 3 h 62"/>
                <a:gd name="T8" fmla="*/ 0 w 2"/>
                <a:gd name="T9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62">
                  <a:moveTo>
                    <a:pt x="0" y="0"/>
                  </a:moveTo>
                  <a:lnTo>
                    <a:pt x="0" y="61"/>
                  </a:lnTo>
                  <a:lnTo>
                    <a:pt x="2" y="62"/>
                  </a:lnTo>
                  <a:lnTo>
                    <a:pt x="2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C81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595" name="Freeform 963">
              <a:extLst>
                <a:ext uri="{FF2B5EF4-FFF2-40B4-BE49-F238E27FC236}">
                  <a16:creationId xmlns:a16="http://schemas.microsoft.com/office/drawing/2014/main" id="{B408CE56-6A9B-FD46-9C1D-2B4AD4A6A648}"/>
                </a:ext>
              </a:extLst>
            </p:cNvPr>
            <p:cNvSpPr>
              <a:spLocks/>
            </p:cNvSpPr>
            <p:nvPr/>
          </p:nvSpPr>
          <p:spPr bwMode="auto">
            <a:xfrm>
              <a:off x="5207162" y="5468646"/>
              <a:ext cx="3175" cy="65607"/>
            </a:xfrm>
            <a:custGeom>
              <a:avLst/>
              <a:gdLst>
                <a:gd name="T0" fmla="*/ 0 w 3"/>
                <a:gd name="T1" fmla="*/ 62 h 62"/>
                <a:gd name="T2" fmla="*/ 3 w 3"/>
                <a:gd name="T3" fmla="*/ 60 h 62"/>
                <a:gd name="T4" fmla="*/ 3 w 3"/>
                <a:gd name="T5" fmla="*/ 0 h 62"/>
                <a:gd name="T6" fmla="*/ 0 w 3"/>
                <a:gd name="T7" fmla="*/ 1 h 62"/>
                <a:gd name="T8" fmla="*/ 0 w 3"/>
                <a:gd name="T9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62">
                  <a:moveTo>
                    <a:pt x="0" y="62"/>
                  </a:moveTo>
                  <a:lnTo>
                    <a:pt x="3" y="60"/>
                  </a:lnTo>
                  <a:lnTo>
                    <a:pt x="3" y="0"/>
                  </a:lnTo>
                  <a:lnTo>
                    <a:pt x="0" y="1"/>
                  </a:lnTo>
                  <a:lnTo>
                    <a:pt x="0" y="62"/>
                  </a:lnTo>
                  <a:close/>
                </a:path>
              </a:pathLst>
            </a:custGeom>
            <a:solidFill>
              <a:srgbClr val="AA62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596" name="Freeform 964">
              <a:extLst>
                <a:ext uri="{FF2B5EF4-FFF2-40B4-BE49-F238E27FC236}">
                  <a16:creationId xmlns:a16="http://schemas.microsoft.com/office/drawing/2014/main" id="{7482AD67-43E7-A14E-990B-48CD18835E5C}"/>
                </a:ext>
              </a:extLst>
            </p:cNvPr>
            <p:cNvSpPr>
              <a:spLocks/>
            </p:cNvSpPr>
            <p:nvPr/>
          </p:nvSpPr>
          <p:spPr bwMode="auto">
            <a:xfrm>
              <a:off x="5213511" y="5464414"/>
              <a:ext cx="3175" cy="65607"/>
            </a:xfrm>
            <a:custGeom>
              <a:avLst/>
              <a:gdLst>
                <a:gd name="T0" fmla="*/ 0 w 3"/>
                <a:gd name="T1" fmla="*/ 62 h 62"/>
                <a:gd name="T2" fmla="*/ 3 w 3"/>
                <a:gd name="T3" fmla="*/ 60 h 62"/>
                <a:gd name="T4" fmla="*/ 3 w 3"/>
                <a:gd name="T5" fmla="*/ 0 h 62"/>
                <a:gd name="T6" fmla="*/ 0 w 3"/>
                <a:gd name="T7" fmla="*/ 2 h 62"/>
                <a:gd name="T8" fmla="*/ 0 w 3"/>
                <a:gd name="T9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62">
                  <a:moveTo>
                    <a:pt x="0" y="62"/>
                  </a:moveTo>
                  <a:lnTo>
                    <a:pt x="3" y="60"/>
                  </a:lnTo>
                  <a:lnTo>
                    <a:pt x="3" y="0"/>
                  </a:lnTo>
                  <a:lnTo>
                    <a:pt x="0" y="2"/>
                  </a:lnTo>
                  <a:lnTo>
                    <a:pt x="0" y="62"/>
                  </a:lnTo>
                  <a:close/>
                </a:path>
              </a:pathLst>
            </a:custGeom>
            <a:solidFill>
              <a:srgbClr val="AA62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597" name="Freeform 965">
              <a:extLst>
                <a:ext uri="{FF2B5EF4-FFF2-40B4-BE49-F238E27FC236}">
                  <a16:creationId xmlns:a16="http://schemas.microsoft.com/office/drawing/2014/main" id="{2EABF6E7-63D3-0846-97AE-3E336E470106}"/>
                </a:ext>
              </a:extLst>
            </p:cNvPr>
            <p:cNvSpPr>
              <a:spLocks/>
            </p:cNvSpPr>
            <p:nvPr/>
          </p:nvSpPr>
          <p:spPr bwMode="auto">
            <a:xfrm>
              <a:off x="5220917" y="5460181"/>
              <a:ext cx="3175" cy="65607"/>
            </a:xfrm>
            <a:custGeom>
              <a:avLst/>
              <a:gdLst>
                <a:gd name="T0" fmla="*/ 0 w 3"/>
                <a:gd name="T1" fmla="*/ 62 h 62"/>
                <a:gd name="T2" fmla="*/ 3 w 3"/>
                <a:gd name="T3" fmla="*/ 60 h 62"/>
                <a:gd name="T4" fmla="*/ 3 w 3"/>
                <a:gd name="T5" fmla="*/ 0 h 62"/>
                <a:gd name="T6" fmla="*/ 0 w 3"/>
                <a:gd name="T7" fmla="*/ 1 h 62"/>
                <a:gd name="T8" fmla="*/ 0 w 3"/>
                <a:gd name="T9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62">
                  <a:moveTo>
                    <a:pt x="0" y="62"/>
                  </a:moveTo>
                  <a:lnTo>
                    <a:pt x="3" y="60"/>
                  </a:lnTo>
                  <a:lnTo>
                    <a:pt x="3" y="0"/>
                  </a:lnTo>
                  <a:lnTo>
                    <a:pt x="0" y="1"/>
                  </a:lnTo>
                  <a:lnTo>
                    <a:pt x="0" y="62"/>
                  </a:lnTo>
                  <a:close/>
                </a:path>
              </a:pathLst>
            </a:custGeom>
            <a:solidFill>
              <a:srgbClr val="AA62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598" name="Freeform 966">
              <a:extLst>
                <a:ext uri="{FF2B5EF4-FFF2-40B4-BE49-F238E27FC236}">
                  <a16:creationId xmlns:a16="http://schemas.microsoft.com/office/drawing/2014/main" id="{F6F1E693-9D60-0A44-8259-B9355CC4D08B}"/>
                </a:ext>
              </a:extLst>
            </p:cNvPr>
            <p:cNvSpPr>
              <a:spLocks/>
            </p:cNvSpPr>
            <p:nvPr/>
          </p:nvSpPr>
          <p:spPr bwMode="auto">
            <a:xfrm>
              <a:off x="5227266" y="5455948"/>
              <a:ext cx="4233" cy="65607"/>
            </a:xfrm>
            <a:custGeom>
              <a:avLst/>
              <a:gdLst>
                <a:gd name="T0" fmla="*/ 0 w 4"/>
                <a:gd name="T1" fmla="*/ 62 h 62"/>
                <a:gd name="T2" fmla="*/ 4 w 4"/>
                <a:gd name="T3" fmla="*/ 60 h 62"/>
                <a:gd name="T4" fmla="*/ 4 w 4"/>
                <a:gd name="T5" fmla="*/ 0 h 62"/>
                <a:gd name="T6" fmla="*/ 0 w 4"/>
                <a:gd name="T7" fmla="*/ 2 h 62"/>
                <a:gd name="T8" fmla="*/ 0 w 4"/>
                <a:gd name="T9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62">
                  <a:moveTo>
                    <a:pt x="0" y="62"/>
                  </a:moveTo>
                  <a:lnTo>
                    <a:pt x="4" y="60"/>
                  </a:lnTo>
                  <a:lnTo>
                    <a:pt x="4" y="0"/>
                  </a:lnTo>
                  <a:lnTo>
                    <a:pt x="0" y="2"/>
                  </a:lnTo>
                  <a:lnTo>
                    <a:pt x="0" y="62"/>
                  </a:lnTo>
                  <a:close/>
                </a:path>
              </a:pathLst>
            </a:custGeom>
            <a:solidFill>
              <a:srgbClr val="AA62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599" name="Freeform 967">
              <a:extLst>
                <a:ext uri="{FF2B5EF4-FFF2-40B4-BE49-F238E27FC236}">
                  <a16:creationId xmlns:a16="http://schemas.microsoft.com/office/drawing/2014/main" id="{261D880F-AABA-A940-A2F2-E8AC2432B5CB}"/>
                </a:ext>
              </a:extLst>
            </p:cNvPr>
            <p:cNvSpPr>
              <a:spLocks/>
            </p:cNvSpPr>
            <p:nvPr/>
          </p:nvSpPr>
          <p:spPr bwMode="auto">
            <a:xfrm>
              <a:off x="5234674" y="5451715"/>
              <a:ext cx="3175" cy="65607"/>
            </a:xfrm>
            <a:custGeom>
              <a:avLst/>
              <a:gdLst>
                <a:gd name="T0" fmla="*/ 0 w 3"/>
                <a:gd name="T1" fmla="*/ 62 h 62"/>
                <a:gd name="T2" fmla="*/ 3 w 3"/>
                <a:gd name="T3" fmla="*/ 61 h 62"/>
                <a:gd name="T4" fmla="*/ 3 w 3"/>
                <a:gd name="T5" fmla="*/ 0 h 62"/>
                <a:gd name="T6" fmla="*/ 0 w 3"/>
                <a:gd name="T7" fmla="*/ 1 h 62"/>
                <a:gd name="T8" fmla="*/ 0 w 3"/>
                <a:gd name="T9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62">
                  <a:moveTo>
                    <a:pt x="0" y="62"/>
                  </a:moveTo>
                  <a:lnTo>
                    <a:pt x="3" y="61"/>
                  </a:lnTo>
                  <a:lnTo>
                    <a:pt x="3" y="0"/>
                  </a:lnTo>
                  <a:lnTo>
                    <a:pt x="0" y="1"/>
                  </a:lnTo>
                  <a:lnTo>
                    <a:pt x="0" y="62"/>
                  </a:lnTo>
                  <a:close/>
                </a:path>
              </a:pathLst>
            </a:custGeom>
            <a:solidFill>
              <a:srgbClr val="AA62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600" name="Freeform 968">
              <a:extLst>
                <a:ext uri="{FF2B5EF4-FFF2-40B4-BE49-F238E27FC236}">
                  <a16:creationId xmlns:a16="http://schemas.microsoft.com/office/drawing/2014/main" id="{90933544-F8FB-E342-AB4C-E1BF218758D4}"/>
                </a:ext>
              </a:extLst>
            </p:cNvPr>
            <p:cNvSpPr>
              <a:spLocks/>
            </p:cNvSpPr>
            <p:nvPr/>
          </p:nvSpPr>
          <p:spPr bwMode="auto">
            <a:xfrm>
              <a:off x="5242081" y="5447483"/>
              <a:ext cx="2116" cy="66664"/>
            </a:xfrm>
            <a:custGeom>
              <a:avLst/>
              <a:gdLst>
                <a:gd name="T0" fmla="*/ 0 w 2"/>
                <a:gd name="T1" fmla="*/ 63 h 63"/>
                <a:gd name="T2" fmla="*/ 2 w 2"/>
                <a:gd name="T3" fmla="*/ 60 h 63"/>
                <a:gd name="T4" fmla="*/ 2 w 2"/>
                <a:gd name="T5" fmla="*/ 0 h 63"/>
                <a:gd name="T6" fmla="*/ 0 w 2"/>
                <a:gd name="T7" fmla="*/ 2 h 63"/>
                <a:gd name="T8" fmla="*/ 0 w 2"/>
                <a:gd name="T9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63">
                  <a:moveTo>
                    <a:pt x="0" y="63"/>
                  </a:moveTo>
                  <a:lnTo>
                    <a:pt x="2" y="6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63"/>
                  </a:lnTo>
                  <a:close/>
                </a:path>
              </a:pathLst>
            </a:custGeom>
            <a:solidFill>
              <a:srgbClr val="AA62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601" name="Freeform 969">
              <a:extLst>
                <a:ext uri="{FF2B5EF4-FFF2-40B4-BE49-F238E27FC236}">
                  <a16:creationId xmlns:a16="http://schemas.microsoft.com/office/drawing/2014/main" id="{9E03C50B-CC4F-9C41-90AB-57AC9EBF537E}"/>
                </a:ext>
              </a:extLst>
            </p:cNvPr>
            <p:cNvSpPr>
              <a:spLocks/>
            </p:cNvSpPr>
            <p:nvPr/>
          </p:nvSpPr>
          <p:spPr bwMode="auto">
            <a:xfrm>
              <a:off x="5249489" y="5443250"/>
              <a:ext cx="2116" cy="65607"/>
            </a:xfrm>
            <a:custGeom>
              <a:avLst/>
              <a:gdLst>
                <a:gd name="T0" fmla="*/ 0 w 2"/>
                <a:gd name="T1" fmla="*/ 62 h 62"/>
                <a:gd name="T2" fmla="*/ 2 w 2"/>
                <a:gd name="T3" fmla="*/ 61 h 62"/>
                <a:gd name="T4" fmla="*/ 2 w 2"/>
                <a:gd name="T5" fmla="*/ 0 h 62"/>
                <a:gd name="T6" fmla="*/ 0 w 2"/>
                <a:gd name="T7" fmla="*/ 3 h 62"/>
                <a:gd name="T8" fmla="*/ 0 w 2"/>
                <a:gd name="T9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62">
                  <a:moveTo>
                    <a:pt x="0" y="62"/>
                  </a:moveTo>
                  <a:lnTo>
                    <a:pt x="2" y="61"/>
                  </a:lnTo>
                  <a:lnTo>
                    <a:pt x="2" y="0"/>
                  </a:lnTo>
                  <a:lnTo>
                    <a:pt x="0" y="3"/>
                  </a:lnTo>
                  <a:lnTo>
                    <a:pt x="0" y="62"/>
                  </a:lnTo>
                  <a:close/>
                </a:path>
              </a:pathLst>
            </a:custGeom>
            <a:solidFill>
              <a:srgbClr val="AA62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602" name="Freeform 970">
              <a:extLst>
                <a:ext uri="{FF2B5EF4-FFF2-40B4-BE49-F238E27FC236}">
                  <a16:creationId xmlns:a16="http://schemas.microsoft.com/office/drawing/2014/main" id="{9F5A7CC6-971E-3948-A5AD-63D6820142F8}"/>
                </a:ext>
              </a:extLst>
            </p:cNvPr>
            <p:cNvSpPr>
              <a:spLocks/>
            </p:cNvSpPr>
            <p:nvPr/>
          </p:nvSpPr>
          <p:spPr bwMode="auto">
            <a:xfrm>
              <a:off x="5256896" y="5440075"/>
              <a:ext cx="2116" cy="65607"/>
            </a:xfrm>
            <a:custGeom>
              <a:avLst/>
              <a:gdLst>
                <a:gd name="T0" fmla="*/ 0 w 2"/>
                <a:gd name="T1" fmla="*/ 1 h 62"/>
                <a:gd name="T2" fmla="*/ 0 w 2"/>
                <a:gd name="T3" fmla="*/ 62 h 62"/>
                <a:gd name="T4" fmla="*/ 2 w 2"/>
                <a:gd name="T5" fmla="*/ 59 h 62"/>
                <a:gd name="T6" fmla="*/ 2 w 2"/>
                <a:gd name="T7" fmla="*/ 0 h 62"/>
                <a:gd name="T8" fmla="*/ 0 w 2"/>
                <a:gd name="T9" fmla="*/ 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62">
                  <a:moveTo>
                    <a:pt x="0" y="1"/>
                  </a:moveTo>
                  <a:lnTo>
                    <a:pt x="0" y="62"/>
                  </a:lnTo>
                  <a:lnTo>
                    <a:pt x="2" y="59"/>
                  </a:lnTo>
                  <a:lnTo>
                    <a:pt x="2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AA62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603" name="Freeform 971">
              <a:extLst>
                <a:ext uri="{FF2B5EF4-FFF2-40B4-BE49-F238E27FC236}">
                  <a16:creationId xmlns:a16="http://schemas.microsoft.com/office/drawing/2014/main" id="{B7909ADA-F5E4-3045-BE5D-551AB98F1A54}"/>
                </a:ext>
              </a:extLst>
            </p:cNvPr>
            <p:cNvSpPr>
              <a:spLocks/>
            </p:cNvSpPr>
            <p:nvPr/>
          </p:nvSpPr>
          <p:spPr bwMode="auto">
            <a:xfrm>
              <a:off x="5223034" y="5442192"/>
              <a:ext cx="227507" cy="134387"/>
            </a:xfrm>
            <a:custGeom>
              <a:avLst/>
              <a:gdLst>
                <a:gd name="T0" fmla="*/ 58 w 215"/>
                <a:gd name="T1" fmla="*/ 0 h 127"/>
                <a:gd name="T2" fmla="*/ 215 w 215"/>
                <a:gd name="T3" fmla="*/ 93 h 127"/>
                <a:gd name="T4" fmla="*/ 158 w 215"/>
                <a:gd name="T5" fmla="*/ 127 h 127"/>
                <a:gd name="T6" fmla="*/ 0 w 215"/>
                <a:gd name="T7" fmla="*/ 34 h 127"/>
                <a:gd name="T8" fmla="*/ 58 w 215"/>
                <a:gd name="T9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5" h="127">
                  <a:moveTo>
                    <a:pt x="58" y="0"/>
                  </a:moveTo>
                  <a:lnTo>
                    <a:pt x="215" y="93"/>
                  </a:lnTo>
                  <a:lnTo>
                    <a:pt x="158" y="127"/>
                  </a:lnTo>
                  <a:lnTo>
                    <a:pt x="0" y="34"/>
                  </a:lnTo>
                  <a:lnTo>
                    <a:pt x="58" y="0"/>
                  </a:lnTo>
                  <a:close/>
                </a:path>
              </a:pathLst>
            </a:custGeom>
            <a:solidFill>
              <a:srgbClr val="DD4C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604" name="Freeform 972">
              <a:extLst>
                <a:ext uri="{FF2B5EF4-FFF2-40B4-BE49-F238E27FC236}">
                  <a16:creationId xmlns:a16="http://schemas.microsoft.com/office/drawing/2014/main" id="{B5D7755C-6C23-7943-A3ED-5E3337F29B35}"/>
                </a:ext>
              </a:extLst>
            </p:cNvPr>
            <p:cNvSpPr>
              <a:spLocks/>
            </p:cNvSpPr>
            <p:nvPr/>
          </p:nvSpPr>
          <p:spPr bwMode="auto">
            <a:xfrm>
              <a:off x="5390224" y="5540602"/>
              <a:ext cx="60316" cy="111108"/>
            </a:xfrm>
            <a:custGeom>
              <a:avLst/>
              <a:gdLst>
                <a:gd name="T0" fmla="*/ 57 w 57"/>
                <a:gd name="T1" fmla="*/ 0 h 105"/>
                <a:gd name="T2" fmla="*/ 0 w 57"/>
                <a:gd name="T3" fmla="*/ 34 h 105"/>
                <a:gd name="T4" fmla="*/ 0 w 57"/>
                <a:gd name="T5" fmla="*/ 105 h 105"/>
                <a:gd name="T6" fmla="*/ 57 w 57"/>
                <a:gd name="T7" fmla="*/ 71 h 105"/>
                <a:gd name="T8" fmla="*/ 57 w 57"/>
                <a:gd name="T9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105">
                  <a:moveTo>
                    <a:pt x="57" y="0"/>
                  </a:moveTo>
                  <a:lnTo>
                    <a:pt x="0" y="34"/>
                  </a:lnTo>
                  <a:lnTo>
                    <a:pt x="0" y="105"/>
                  </a:lnTo>
                  <a:lnTo>
                    <a:pt x="57" y="71"/>
                  </a:lnTo>
                  <a:lnTo>
                    <a:pt x="57" y="0"/>
                  </a:lnTo>
                  <a:close/>
                </a:path>
              </a:pathLst>
            </a:custGeom>
            <a:solidFill>
              <a:srgbClr val="B823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605" name="Freeform 973">
              <a:extLst>
                <a:ext uri="{FF2B5EF4-FFF2-40B4-BE49-F238E27FC236}">
                  <a16:creationId xmlns:a16="http://schemas.microsoft.com/office/drawing/2014/main" id="{1BCB7C51-FD54-3D4C-A724-0225229A540B}"/>
                </a:ext>
              </a:extLst>
            </p:cNvPr>
            <p:cNvSpPr>
              <a:spLocks/>
            </p:cNvSpPr>
            <p:nvPr/>
          </p:nvSpPr>
          <p:spPr bwMode="auto">
            <a:xfrm>
              <a:off x="5223034" y="5478169"/>
              <a:ext cx="167191" cy="173540"/>
            </a:xfrm>
            <a:custGeom>
              <a:avLst/>
              <a:gdLst>
                <a:gd name="T0" fmla="*/ 158 w 158"/>
                <a:gd name="T1" fmla="*/ 93 h 164"/>
                <a:gd name="T2" fmla="*/ 158 w 158"/>
                <a:gd name="T3" fmla="*/ 164 h 164"/>
                <a:gd name="T4" fmla="*/ 0 w 158"/>
                <a:gd name="T5" fmla="*/ 72 h 164"/>
                <a:gd name="T6" fmla="*/ 0 w 158"/>
                <a:gd name="T7" fmla="*/ 0 h 164"/>
                <a:gd name="T8" fmla="*/ 158 w 158"/>
                <a:gd name="T9" fmla="*/ 93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8" h="164">
                  <a:moveTo>
                    <a:pt x="158" y="93"/>
                  </a:moveTo>
                  <a:lnTo>
                    <a:pt x="158" y="164"/>
                  </a:lnTo>
                  <a:lnTo>
                    <a:pt x="0" y="72"/>
                  </a:lnTo>
                  <a:lnTo>
                    <a:pt x="0" y="0"/>
                  </a:lnTo>
                  <a:lnTo>
                    <a:pt x="158" y="93"/>
                  </a:lnTo>
                  <a:close/>
                </a:path>
              </a:pathLst>
            </a:custGeom>
            <a:solidFill>
              <a:srgbClr val="CE3D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606" name="Freeform 974">
              <a:extLst>
                <a:ext uri="{FF2B5EF4-FFF2-40B4-BE49-F238E27FC236}">
                  <a16:creationId xmlns:a16="http://schemas.microsoft.com/office/drawing/2014/main" id="{B5766C7A-E9BC-0044-8079-C63A56DDD22A}"/>
                </a:ext>
              </a:extLst>
            </p:cNvPr>
            <p:cNvSpPr>
              <a:spLocks/>
            </p:cNvSpPr>
            <p:nvPr/>
          </p:nvSpPr>
          <p:spPr bwMode="auto">
            <a:xfrm>
              <a:off x="5227266" y="5488751"/>
              <a:ext cx="4233" cy="65607"/>
            </a:xfrm>
            <a:custGeom>
              <a:avLst/>
              <a:gdLst>
                <a:gd name="T0" fmla="*/ 0 w 4"/>
                <a:gd name="T1" fmla="*/ 59 h 62"/>
                <a:gd name="T2" fmla="*/ 4 w 4"/>
                <a:gd name="T3" fmla="*/ 62 h 62"/>
                <a:gd name="T4" fmla="*/ 4 w 4"/>
                <a:gd name="T5" fmla="*/ 1 h 62"/>
                <a:gd name="T6" fmla="*/ 0 w 4"/>
                <a:gd name="T7" fmla="*/ 0 h 62"/>
                <a:gd name="T8" fmla="*/ 0 w 4"/>
                <a:gd name="T9" fmla="*/ 59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62">
                  <a:moveTo>
                    <a:pt x="0" y="59"/>
                  </a:moveTo>
                  <a:lnTo>
                    <a:pt x="4" y="62"/>
                  </a:lnTo>
                  <a:lnTo>
                    <a:pt x="4" y="1"/>
                  </a:lnTo>
                  <a:lnTo>
                    <a:pt x="0" y="0"/>
                  </a:lnTo>
                  <a:lnTo>
                    <a:pt x="0" y="59"/>
                  </a:lnTo>
                  <a:close/>
                </a:path>
              </a:pathLst>
            </a:custGeom>
            <a:solidFill>
              <a:srgbClr val="A221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607" name="Freeform 975">
              <a:extLst>
                <a:ext uri="{FF2B5EF4-FFF2-40B4-BE49-F238E27FC236}">
                  <a16:creationId xmlns:a16="http://schemas.microsoft.com/office/drawing/2014/main" id="{88E45FB1-B474-3D4F-AC75-2F6860FCE769}"/>
                </a:ext>
              </a:extLst>
            </p:cNvPr>
            <p:cNvSpPr>
              <a:spLocks/>
            </p:cNvSpPr>
            <p:nvPr/>
          </p:nvSpPr>
          <p:spPr bwMode="auto">
            <a:xfrm>
              <a:off x="5235732" y="5492984"/>
              <a:ext cx="2116" cy="65607"/>
            </a:xfrm>
            <a:custGeom>
              <a:avLst/>
              <a:gdLst>
                <a:gd name="T0" fmla="*/ 0 w 2"/>
                <a:gd name="T1" fmla="*/ 60 h 62"/>
                <a:gd name="T2" fmla="*/ 2 w 2"/>
                <a:gd name="T3" fmla="*/ 62 h 62"/>
                <a:gd name="T4" fmla="*/ 2 w 2"/>
                <a:gd name="T5" fmla="*/ 1 h 62"/>
                <a:gd name="T6" fmla="*/ 0 w 2"/>
                <a:gd name="T7" fmla="*/ 0 h 62"/>
                <a:gd name="T8" fmla="*/ 0 w 2"/>
                <a:gd name="T9" fmla="*/ 6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62">
                  <a:moveTo>
                    <a:pt x="0" y="60"/>
                  </a:moveTo>
                  <a:lnTo>
                    <a:pt x="2" y="62"/>
                  </a:lnTo>
                  <a:lnTo>
                    <a:pt x="2" y="1"/>
                  </a:lnTo>
                  <a:lnTo>
                    <a:pt x="0" y="0"/>
                  </a:lnTo>
                  <a:lnTo>
                    <a:pt x="0" y="60"/>
                  </a:lnTo>
                  <a:close/>
                </a:path>
              </a:pathLst>
            </a:custGeom>
            <a:solidFill>
              <a:srgbClr val="A221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608" name="Freeform 976">
              <a:extLst>
                <a:ext uri="{FF2B5EF4-FFF2-40B4-BE49-F238E27FC236}">
                  <a16:creationId xmlns:a16="http://schemas.microsoft.com/office/drawing/2014/main" id="{60054400-7A0F-2943-8629-A9C82CEE9CBF}"/>
                </a:ext>
              </a:extLst>
            </p:cNvPr>
            <p:cNvSpPr>
              <a:spLocks/>
            </p:cNvSpPr>
            <p:nvPr/>
          </p:nvSpPr>
          <p:spPr bwMode="auto">
            <a:xfrm>
              <a:off x="5243139" y="5497216"/>
              <a:ext cx="3175" cy="65607"/>
            </a:xfrm>
            <a:custGeom>
              <a:avLst/>
              <a:gdLst>
                <a:gd name="T0" fmla="*/ 0 w 3"/>
                <a:gd name="T1" fmla="*/ 60 h 62"/>
                <a:gd name="T2" fmla="*/ 3 w 3"/>
                <a:gd name="T3" fmla="*/ 62 h 62"/>
                <a:gd name="T4" fmla="*/ 3 w 3"/>
                <a:gd name="T5" fmla="*/ 2 h 62"/>
                <a:gd name="T6" fmla="*/ 0 w 3"/>
                <a:gd name="T7" fmla="*/ 0 h 62"/>
                <a:gd name="T8" fmla="*/ 0 w 3"/>
                <a:gd name="T9" fmla="*/ 6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62">
                  <a:moveTo>
                    <a:pt x="0" y="60"/>
                  </a:moveTo>
                  <a:lnTo>
                    <a:pt x="3" y="62"/>
                  </a:lnTo>
                  <a:lnTo>
                    <a:pt x="3" y="2"/>
                  </a:lnTo>
                  <a:lnTo>
                    <a:pt x="0" y="0"/>
                  </a:lnTo>
                  <a:lnTo>
                    <a:pt x="0" y="60"/>
                  </a:lnTo>
                  <a:close/>
                </a:path>
              </a:pathLst>
            </a:custGeom>
            <a:solidFill>
              <a:srgbClr val="A221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609" name="Freeform 977">
              <a:extLst>
                <a:ext uri="{FF2B5EF4-FFF2-40B4-BE49-F238E27FC236}">
                  <a16:creationId xmlns:a16="http://schemas.microsoft.com/office/drawing/2014/main" id="{BAC07396-D0B7-F34C-A92B-CAF670CFEABD}"/>
                </a:ext>
              </a:extLst>
            </p:cNvPr>
            <p:cNvSpPr>
              <a:spLocks/>
            </p:cNvSpPr>
            <p:nvPr/>
          </p:nvSpPr>
          <p:spPr bwMode="auto">
            <a:xfrm>
              <a:off x="5250546" y="5501449"/>
              <a:ext cx="3175" cy="65607"/>
            </a:xfrm>
            <a:custGeom>
              <a:avLst/>
              <a:gdLst>
                <a:gd name="T0" fmla="*/ 0 w 3"/>
                <a:gd name="T1" fmla="*/ 61 h 62"/>
                <a:gd name="T2" fmla="*/ 3 w 3"/>
                <a:gd name="T3" fmla="*/ 62 h 62"/>
                <a:gd name="T4" fmla="*/ 3 w 3"/>
                <a:gd name="T5" fmla="*/ 1 h 62"/>
                <a:gd name="T6" fmla="*/ 0 w 3"/>
                <a:gd name="T7" fmla="*/ 0 h 62"/>
                <a:gd name="T8" fmla="*/ 0 w 3"/>
                <a:gd name="T9" fmla="*/ 6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62">
                  <a:moveTo>
                    <a:pt x="0" y="61"/>
                  </a:moveTo>
                  <a:lnTo>
                    <a:pt x="3" y="62"/>
                  </a:lnTo>
                  <a:lnTo>
                    <a:pt x="3" y="1"/>
                  </a:lnTo>
                  <a:lnTo>
                    <a:pt x="0" y="0"/>
                  </a:lnTo>
                  <a:lnTo>
                    <a:pt x="0" y="61"/>
                  </a:lnTo>
                  <a:close/>
                </a:path>
              </a:pathLst>
            </a:custGeom>
            <a:solidFill>
              <a:srgbClr val="A221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610" name="Freeform 978">
              <a:extLst>
                <a:ext uri="{FF2B5EF4-FFF2-40B4-BE49-F238E27FC236}">
                  <a16:creationId xmlns:a16="http://schemas.microsoft.com/office/drawing/2014/main" id="{12DB0821-7667-C54D-9A81-C9C5F66243A6}"/>
                </a:ext>
              </a:extLst>
            </p:cNvPr>
            <p:cNvSpPr>
              <a:spLocks/>
            </p:cNvSpPr>
            <p:nvPr/>
          </p:nvSpPr>
          <p:spPr bwMode="auto">
            <a:xfrm>
              <a:off x="5259012" y="5506740"/>
              <a:ext cx="2116" cy="65607"/>
            </a:xfrm>
            <a:custGeom>
              <a:avLst/>
              <a:gdLst>
                <a:gd name="T0" fmla="*/ 0 w 2"/>
                <a:gd name="T1" fmla="*/ 59 h 62"/>
                <a:gd name="T2" fmla="*/ 2 w 2"/>
                <a:gd name="T3" fmla="*/ 62 h 62"/>
                <a:gd name="T4" fmla="*/ 2 w 2"/>
                <a:gd name="T5" fmla="*/ 1 h 62"/>
                <a:gd name="T6" fmla="*/ 0 w 2"/>
                <a:gd name="T7" fmla="*/ 0 h 62"/>
                <a:gd name="T8" fmla="*/ 0 w 2"/>
                <a:gd name="T9" fmla="*/ 59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62">
                  <a:moveTo>
                    <a:pt x="0" y="59"/>
                  </a:moveTo>
                  <a:lnTo>
                    <a:pt x="2" y="62"/>
                  </a:lnTo>
                  <a:lnTo>
                    <a:pt x="2" y="1"/>
                  </a:lnTo>
                  <a:lnTo>
                    <a:pt x="0" y="0"/>
                  </a:lnTo>
                  <a:lnTo>
                    <a:pt x="0" y="59"/>
                  </a:lnTo>
                  <a:close/>
                </a:path>
              </a:pathLst>
            </a:custGeom>
            <a:solidFill>
              <a:srgbClr val="A221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611" name="Freeform 979">
              <a:extLst>
                <a:ext uri="{FF2B5EF4-FFF2-40B4-BE49-F238E27FC236}">
                  <a16:creationId xmlns:a16="http://schemas.microsoft.com/office/drawing/2014/main" id="{DBEE2629-5EC3-4349-8E6A-532B3838D54F}"/>
                </a:ext>
              </a:extLst>
            </p:cNvPr>
            <p:cNvSpPr>
              <a:spLocks/>
            </p:cNvSpPr>
            <p:nvPr/>
          </p:nvSpPr>
          <p:spPr bwMode="auto">
            <a:xfrm>
              <a:off x="5266419" y="5509915"/>
              <a:ext cx="2116" cy="66664"/>
            </a:xfrm>
            <a:custGeom>
              <a:avLst/>
              <a:gdLst>
                <a:gd name="T0" fmla="*/ 0 w 2"/>
                <a:gd name="T1" fmla="*/ 61 h 63"/>
                <a:gd name="T2" fmla="*/ 2 w 2"/>
                <a:gd name="T3" fmla="*/ 63 h 63"/>
                <a:gd name="T4" fmla="*/ 2 w 2"/>
                <a:gd name="T5" fmla="*/ 3 h 63"/>
                <a:gd name="T6" fmla="*/ 0 w 2"/>
                <a:gd name="T7" fmla="*/ 0 h 63"/>
                <a:gd name="T8" fmla="*/ 0 w 2"/>
                <a:gd name="T9" fmla="*/ 6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63">
                  <a:moveTo>
                    <a:pt x="0" y="61"/>
                  </a:moveTo>
                  <a:lnTo>
                    <a:pt x="2" y="63"/>
                  </a:lnTo>
                  <a:lnTo>
                    <a:pt x="2" y="3"/>
                  </a:lnTo>
                  <a:lnTo>
                    <a:pt x="0" y="0"/>
                  </a:lnTo>
                  <a:lnTo>
                    <a:pt x="0" y="61"/>
                  </a:lnTo>
                  <a:close/>
                </a:path>
              </a:pathLst>
            </a:custGeom>
            <a:solidFill>
              <a:srgbClr val="A221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612" name="Freeform 980">
              <a:extLst>
                <a:ext uri="{FF2B5EF4-FFF2-40B4-BE49-F238E27FC236}">
                  <a16:creationId xmlns:a16="http://schemas.microsoft.com/office/drawing/2014/main" id="{F08A47BC-20B9-D540-91E7-0BDB8971598B}"/>
                </a:ext>
              </a:extLst>
            </p:cNvPr>
            <p:cNvSpPr>
              <a:spLocks/>
            </p:cNvSpPr>
            <p:nvPr/>
          </p:nvSpPr>
          <p:spPr bwMode="auto">
            <a:xfrm>
              <a:off x="5273826" y="5515206"/>
              <a:ext cx="3175" cy="65607"/>
            </a:xfrm>
            <a:custGeom>
              <a:avLst/>
              <a:gdLst>
                <a:gd name="T0" fmla="*/ 0 w 3"/>
                <a:gd name="T1" fmla="*/ 61 h 62"/>
                <a:gd name="T2" fmla="*/ 3 w 3"/>
                <a:gd name="T3" fmla="*/ 62 h 62"/>
                <a:gd name="T4" fmla="*/ 3 w 3"/>
                <a:gd name="T5" fmla="*/ 2 h 62"/>
                <a:gd name="T6" fmla="*/ 0 w 3"/>
                <a:gd name="T7" fmla="*/ 0 h 62"/>
                <a:gd name="T8" fmla="*/ 0 w 3"/>
                <a:gd name="T9" fmla="*/ 6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62">
                  <a:moveTo>
                    <a:pt x="0" y="61"/>
                  </a:moveTo>
                  <a:lnTo>
                    <a:pt x="3" y="62"/>
                  </a:lnTo>
                  <a:lnTo>
                    <a:pt x="3" y="2"/>
                  </a:lnTo>
                  <a:lnTo>
                    <a:pt x="0" y="0"/>
                  </a:lnTo>
                  <a:lnTo>
                    <a:pt x="0" y="61"/>
                  </a:lnTo>
                  <a:close/>
                </a:path>
              </a:pathLst>
            </a:custGeom>
            <a:solidFill>
              <a:srgbClr val="A221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613" name="Freeform 981">
              <a:extLst>
                <a:ext uri="{FF2B5EF4-FFF2-40B4-BE49-F238E27FC236}">
                  <a16:creationId xmlns:a16="http://schemas.microsoft.com/office/drawing/2014/main" id="{050983C2-2DA2-6A4C-8B5E-A040163A845E}"/>
                </a:ext>
              </a:extLst>
            </p:cNvPr>
            <p:cNvSpPr>
              <a:spLocks/>
            </p:cNvSpPr>
            <p:nvPr/>
          </p:nvSpPr>
          <p:spPr bwMode="auto">
            <a:xfrm>
              <a:off x="5282292" y="5519438"/>
              <a:ext cx="2116" cy="65607"/>
            </a:xfrm>
            <a:custGeom>
              <a:avLst/>
              <a:gdLst>
                <a:gd name="T0" fmla="*/ 0 w 2"/>
                <a:gd name="T1" fmla="*/ 61 h 62"/>
                <a:gd name="T2" fmla="*/ 2 w 2"/>
                <a:gd name="T3" fmla="*/ 62 h 62"/>
                <a:gd name="T4" fmla="*/ 2 w 2"/>
                <a:gd name="T5" fmla="*/ 2 h 62"/>
                <a:gd name="T6" fmla="*/ 0 w 2"/>
                <a:gd name="T7" fmla="*/ 0 h 62"/>
                <a:gd name="T8" fmla="*/ 0 w 2"/>
                <a:gd name="T9" fmla="*/ 6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62">
                  <a:moveTo>
                    <a:pt x="0" y="61"/>
                  </a:moveTo>
                  <a:lnTo>
                    <a:pt x="2" y="62"/>
                  </a:lnTo>
                  <a:lnTo>
                    <a:pt x="2" y="2"/>
                  </a:lnTo>
                  <a:lnTo>
                    <a:pt x="0" y="0"/>
                  </a:lnTo>
                  <a:lnTo>
                    <a:pt x="0" y="61"/>
                  </a:lnTo>
                  <a:close/>
                </a:path>
              </a:pathLst>
            </a:custGeom>
            <a:solidFill>
              <a:srgbClr val="A221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614" name="Freeform 982">
              <a:extLst>
                <a:ext uri="{FF2B5EF4-FFF2-40B4-BE49-F238E27FC236}">
                  <a16:creationId xmlns:a16="http://schemas.microsoft.com/office/drawing/2014/main" id="{21D51430-3818-B14C-9CE5-1364FFFBB82A}"/>
                </a:ext>
              </a:extLst>
            </p:cNvPr>
            <p:cNvSpPr>
              <a:spLocks/>
            </p:cNvSpPr>
            <p:nvPr/>
          </p:nvSpPr>
          <p:spPr bwMode="auto">
            <a:xfrm>
              <a:off x="5289699" y="5524729"/>
              <a:ext cx="2116" cy="65607"/>
            </a:xfrm>
            <a:custGeom>
              <a:avLst/>
              <a:gdLst>
                <a:gd name="T0" fmla="*/ 0 w 2"/>
                <a:gd name="T1" fmla="*/ 60 h 62"/>
                <a:gd name="T2" fmla="*/ 2 w 2"/>
                <a:gd name="T3" fmla="*/ 62 h 62"/>
                <a:gd name="T4" fmla="*/ 2 w 2"/>
                <a:gd name="T5" fmla="*/ 1 h 62"/>
                <a:gd name="T6" fmla="*/ 0 w 2"/>
                <a:gd name="T7" fmla="*/ 0 h 62"/>
                <a:gd name="T8" fmla="*/ 0 w 2"/>
                <a:gd name="T9" fmla="*/ 6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62">
                  <a:moveTo>
                    <a:pt x="0" y="60"/>
                  </a:moveTo>
                  <a:lnTo>
                    <a:pt x="2" y="62"/>
                  </a:lnTo>
                  <a:lnTo>
                    <a:pt x="2" y="1"/>
                  </a:lnTo>
                  <a:lnTo>
                    <a:pt x="0" y="0"/>
                  </a:lnTo>
                  <a:lnTo>
                    <a:pt x="0" y="60"/>
                  </a:lnTo>
                  <a:close/>
                </a:path>
              </a:pathLst>
            </a:custGeom>
            <a:solidFill>
              <a:srgbClr val="A221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615" name="Freeform 983">
              <a:extLst>
                <a:ext uri="{FF2B5EF4-FFF2-40B4-BE49-F238E27FC236}">
                  <a16:creationId xmlns:a16="http://schemas.microsoft.com/office/drawing/2014/main" id="{D4CB18A1-087F-3143-83BA-1EB9C0DBCC99}"/>
                </a:ext>
              </a:extLst>
            </p:cNvPr>
            <p:cNvSpPr>
              <a:spLocks/>
            </p:cNvSpPr>
            <p:nvPr/>
          </p:nvSpPr>
          <p:spPr bwMode="auto">
            <a:xfrm>
              <a:off x="5297106" y="5527904"/>
              <a:ext cx="3175" cy="67723"/>
            </a:xfrm>
            <a:custGeom>
              <a:avLst/>
              <a:gdLst>
                <a:gd name="T0" fmla="*/ 0 w 3"/>
                <a:gd name="T1" fmla="*/ 61 h 64"/>
                <a:gd name="T2" fmla="*/ 3 w 3"/>
                <a:gd name="T3" fmla="*/ 64 h 64"/>
                <a:gd name="T4" fmla="*/ 3 w 3"/>
                <a:gd name="T5" fmla="*/ 3 h 64"/>
                <a:gd name="T6" fmla="*/ 0 w 3"/>
                <a:gd name="T7" fmla="*/ 0 h 64"/>
                <a:gd name="T8" fmla="*/ 0 w 3"/>
                <a:gd name="T9" fmla="*/ 61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64">
                  <a:moveTo>
                    <a:pt x="0" y="61"/>
                  </a:moveTo>
                  <a:lnTo>
                    <a:pt x="3" y="64"/>
                  </a:lnTo>
                  <a:lnTo>
                    <a:pt x="3" y="3"/>
                  </a:lnTo>
                  <a:lnTo>
                    <a:pt x="0" y="0"/>
                  </a:lnTo>
                  <a:lnTo>
                    <a:pt x="0" y="61"/>
                  </a:lnTo>
                  <a:close/>
                </a:path>
              </a:pathLst>
            </a:custGeom>
            <a:solidFill>
              <a:srgbClr val="A221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616" name="Freeform 984">
              <a:extLst>
                <a:ext uri="{FF2B5EF4-FFF2-40B4-BE49-F238E27FC236}">
                  <a16:creationId xmlns:a16="http://schemas.microsoft.com/office/drawing/2014/main" id="{BAC89EAB-808E-DF46-987D-81F3F06A6D12}"/>
                </a:ext>
              </a:extLst>
            </p:cNvPr>
            <p:cNvSpPr>
              <a:spLocks/>
            </p:cNvSpPr>
            <p:nvPr/>
          </p:nvSpPr>
          <p:spPr bwMode="auto">
            <a:xfrm>
              <a:off x="5305571" y="5533194"/>
              <a:ext cx="2116" cy="65607"/>
            </a:xfrm>
            <a:custGeom>
              <a:avLst/>
              <a:gdLst>
                <a:gd name="T0" fmla="*/ 0 w 2"/>
                <a:gd name="T1" fmla="*/ 61 h 62"/>
                <a:gd name="T2" fmla="*/ 2 w 2"/>
                <a:gd name="T3" fmla="*/ 62 h 62"/>
                <a:gd name="T4" fmla="*/ 2 w 2"/>
                <a:gd name="T5" fmla="*/ 2 h 62"/>
                <a:gd name="T6" fmla="*/ 0 w 2"/>
                <a:gd name="T7" fmla="*/ 0 h 62"/>
                <a:gd name="T8" fmla="*/ 0 w 2"/>
                <a:gd name="T9" fmla="*/ 6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62">
                  <a:moveTo>
                    <a:pt x="0" y="61"/>
                  </a:moveTo>
                  <a:lnTo>
                    <a:pt x="2" y="62"/>
                  </a:lnTo>
                  <a:lnTo>
                    <a:pt x="2" y="2"/>
                  </a:lnTo>
                  <a:lnTo>
                    <a:pt x="0" y="0"/>
                  </a:lnTo>
                  <a:lnTo>
                    <a:pt x="0" y="61"/>
                  </a:lnTo>
                  <a:close/>
                </a:path>
              </a:pathLst>
            </a:custGeom>
            <a:solidFill>
              <a:srgbClr val="A221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617" name="Freeform 985">
              <a:extLst>
                <a:ext uri="{FF2B5EF4-FFF2-40B4-BE49-F238E27FC236}">
                  <a16:creationId xmlns:a16="http://schemas.microsoft.com/office/drawing/2014/main" id="{33366409-8AF2-4340-892F-9CD909142047}"/>
                </a:ext>
              </a:extLst>
            </p:cNvPr>
            <p:cNvSpPr>
              <a:spLocks/>
            </p:cNvSpPr>
            <p:nvPr/>
          </p:nvSpPr>
          <p:spPr bwMode="auto">
            <a:xfrm>
              <a:off x="5311920" y="5538485"/>
              <a:ext cx="3175" cy="65607"/>
            </a:xfrm>
            <a:custGeom>
              <a:avLst/>
              <a:gdLst>
                <a:gd name="T0" fmla="*/ 0 w 3"/>
                <a:gd name="T1" fmla="*/ 60 h 62"/>
                <a:gd name="T2" fmla="*/ 3 w 3"/>
                <a:gd name="T3" fmla="*/ 62 h 62"/>
                <a:gd name="T4" fmla="*/ 3 w 3"/>
                <a:gd name="T5" fmla="*/ 1 h 62"/>
                <a:gd name="T6" fmla="*/ 0 w 3"/>
                <a:gd name="T7" fmla="*/ 0 h 62"/>
                <a:gd name="T8" fmla="*/ 0 w 3"/>
                <a:gd name="T9" fmla="*/ 6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62">
                  <a:moveTo>
                    <a:pt x="0" y="60"/>
                  </a:moveTo>
                  <a:lnTo>
                    <a:pt x="3" y="62"/>
                  </a:lnTo>
                  <a:lnTo>
                    <a:pt x="3" y="1"/>
                  </a:lnTo>
                  <a:lnTo>
                    <a:pt x="0" y="0"/>
                  </a:lnTo>
                  <a:lnTo>
                    <a:pt x="0" y="60"/>
                  </a:lnTo>
                  <a:close/>
                </a:path>
              </a:pathLst>
            </a:custGeom>
            <a:solidFill>
              <a:srgbClr val="A221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618" name="Freeform 986">
              <a:extLst>
                <a:ext uri="{FF2B5EF4-FFF2-40B4-BE49-F238E27FC236}">
                  <a16:creationId xmlns:a16="http://schemas.microsoft.com/office/drawing/2014/main" id="{89E295E4-763D-2645-B378-1E76D62F0205}"/>
                </a:ext>
              </a:extLst>
            </p:cNvPr>
            <p:cNvSpPr>
              <a:spLocks/>
            </p:cNvSpPr>
            <p:nvPr/>
          </p:nvSpPr>
          <p:spPr bwMode="auto">
            <a:xfrm>
              <a:off x="5319327" y="5542718"/>
              <a:ext cx="4233" cy="65607"/>
            </a:xfrm>
            <a:custGeom>
              <a:avLst/>
              <a:gdLst>
                <a:gd name="T0" fmla="*/ 0 w 4"/>
                <a:gd name="T1" fmla="*/ 60 h 62"/>
                <a:gd name="T2" fmla="*/ 4 w 4"/>
                <a:gd name="T3" fmla="*/ 62 h 62"/>
                <a:gd name="T4" fmla="*/ 4 w 4"/>
                <a:gd name="T5" fmla="*/ 1 h 62"/>
                <a:gd name="T6" fmla="*/ 0 w 4"/>
                <a:gd name="T7" fmla="*/ 0 h 62"/>
                <a:gd name="T8" fmla="*/ 0 w 4"/>
                <a:gd name="T9" fmla="*/ 6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62">
                  <a:moveTo>
                    <a:pt x="0" y="60"/>
                  </a:moveTo>
                  <a:lnTo>
                    <a:pt x="4" y="62"/>
                  </a:lnTo>
                  <a:lnTo>
                    <a:pt x="4" y="1"/>
                  </a:lnTo>
                  <a:lnTo>
                    <a:pt x="0" y="0"/>
                  </a:lnTo>
                  <a:lnTo>
                    <a:pt x="0" y="60"/>
                  </a:lnTo>
                  <a:close/>
                </a:path>
              </a:pathLst>
            </a:custGeom>
            <a:solidFill>
              <a:srgbClr val="A221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619" name="Freeform 987">
              <a:extLst>
                <a:ext uri="{FF2B5EF4-FFF2-40B4-BE49-F238E27FC236}">
                  <a16:creationId xmlns:a16="http://schemas.microsoft.com/office/drawing/2014/main" id="{8AA10E05-2161-BF48-8168-39E41AA2FB2E}"/>
                </a:ext>
              </a:extLst>
            </p:cNvPr>
            <p:cNvSpPr>
              <a:spLocks/>
            </p:cNvSpPr>
            <p:nvPr/>
          </p:nvSpPr>
          <p:spPr bwMode="auto">
            <a:xfrm>
              <a:off x="5327793" y="5546951"/>
              <a:ext cx="3175" cy="65607"/>
            </a:xfrm>
            <a:custGeom>
              <a:avLst/>
              <a:gdLst>
                <a:gd name="T0" fmla="*/ 0 w 3"/>
                <a:gd name="T1" fmla="*/ 60 h 62"/>
                <a:gd name="T2" fmla="*/ 3 w 3"/>
                <a:gd name="T3" fmla="*/ 62 h 62"/>
                <a:gd name="T4" fmla="*/ 3 w 3"/>
                <a:gd name="T5" fmla="*/ 2 h 62"/>
                <a:gd name="T6" fmla="*/ 0 w 3"/>
                <a:gd name="T7" fmla="*/ 0 h 62"/>
                <a:gd name="T8" fmla="*/ 0 w 3"/>
                <a:gd name="T9" fmla="*/ 6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62">
                  <a:moveTo>
                    <a:pt x="0" y="60"/>
                  </a:moveTo>
                  <a:lnTo>
                    <a:pt x="3" y="62"/>
                  </a:lnTo>
                  <a:lnTo>
                    <a:pt x="3" y="2"/>
                  </a:lnTo>
                  <a:lnTo>
                    <a:pt x="0" y="0"/>
                  </a:lnTo>
                  <a:lnTo>
                    <a:pt x="0" y="60"/>
                  </a:lnTo>
                  <a:close/>
                </a:path>
              </a:pathLst>
            </a:custGeom>
            <a:solidFill>
              <a:srgbClr val="A221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620" name="Freeform 988">
              <a:extLst>
                <a:ext uri="{FF2B5EF4-FFF2-40B4-BE49-F238E27FC236}">
                  <a16:creationId xmlns:a16="http://schemas.microsoft.com/office/drawing/2014/main" id="{C90BA8B8-271E-5C4C-A4BC-5620922D1755}"/>
                </a:ext>
              </a:extLst>
            </p:cNvPr>
            <p:cNvSpPr>
              <a:spLocks/>
            </p:cNvSpPr>
            <p:nvPr/>
          </p:nvSpPr>
          <p:spPr bwMode="auto">
            <a:xfrm>
              <a:off x="5335200" y="5551183"/>
              <a:ext cx="3175" cy="65607"/>
            </a:xfrm>
            <a:custGeom>
              <a:avLst/>
              <a:gdLst>
                <a:gd name="T0" fmla="*/ 0 w 3"/>
                <a:gd name="T1" fmla="*/ 61 h 62"/>
                <a:gd name="T2" fmla="*/ 3 w 3"/>
                <a:gd name="T3" fmla="*/ 62 h 62"/>
                <a:gd name="T4" fmla="*/ 3 w 3"/>
                <a:gd name="T5" fmla="*/ 1 h 62"/>
                <a:gd name="T6" fmla="*/ 0 w 3"/>
                <a:gd name="T7" fmla="*/ 0 h 62"/>
                <a:gd name="T8" fmla="*/ 0 w 3"/>
                <a:gd name="T9" fmla="*/ 6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62">
                  <a:moveTo>
                    <a:pt x="0" y="61"/>
                  </a:moveTo>
                  <a:lnTo>
                    <a:pt x="3" y="62"/>
                  </a:lnTo>
                  <a:lnTo>
                    <a:pt x="3" y="1"/>
                  </a:lnTo>
                  <a:lnTo>
                    <a:pt x="0" y="0"/>
                  </a:lnTo>
                  <a:lnTo>
                    <a:pt x="0" y="61"/>
                  </a:lnTo>
                  <a:close/>
                </a:path>
              </a:pathLst>
            </a:custGeom>
            <a:solidFill>
              <a:srgbClr val="A221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621" name="Freeform 989">
              <a:extLst>
                <a:ext uri="{FF2B5EF4-FFF2-40B4-BE49-F238E27FC236}">
                  <a16:creationId xmlns:a16="http://schemas.microsoft.com/office/drawing/2014/main" id="{3D02B0F7-6862-C041-819A-89CAF7AD855A}"/>
                </a:ext>
              </a:extLst>
            </p:cNvPr>
            <p:cNvSpPr>
              <a:spLocks/>
            </p:cNvSpPr>
            <p:nvPr/>
          </p:nvSpPr>
          <p:spPr bwMode="auto">
            <a:xfrm>
              <a:off x="5342607" y="5556474"/>
              <a:ext cx="4233" cy="65607"/>
            </a:xfrm>
            <a:custGeom>
              <a:avLst/>
              <a:gdLst>
                <a:gd name="T0" fmla="*/ 0 w 4"/>
                <a:gd name="T1" fmla="*/ 60 h 62"/>
                <a:gd name="T2" fmla="*/ 4 w 4"/>
                <a:gd name="T3" fmla="*/ 62 h 62"/>
                <a:gd name="T4" fmla="*/ 4 w 4"/>
                <a:gd name="T5" fmla="*/ 1 h 62"/>
                <a:gd name="T6" fmla="*/ 0 w 4"/>
                <a:gd name="T7" fmla="*/ 0 h 62"/>
                <a:gd name="T8" fmla="*/ 0 w 4"/>
                <a:gd name="T9" fmla="*/ 6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62">
                  <a:moveTo>
                    <a:pt x="0" y="60"/>
                  </a:moveTo>
                  <a:lnTo>
                    <a:pt x="4" y="62"/>
                  </a:lnTo>
                  <a:lnTo>
                    <a:pt x="4" y="1"/>
                  </a:lnTo>
                  <a:lnTo>
                    <a:pt x="0" y="0"/>
                  </a:lnTo>
                  <a:lnTo>
                    <a:pt x="0" y="60"/>
                  </a:lnTo>
                  <a:close/>
                </a:path>
              </a:pathLst>
            </a:custGeom>
            <a:solidFill>
              <a:srgbClr val="A221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622" name="Freeform 990">
              <a:extLst>
                <a:ext uri="{FF2B5EF4-FFF2-40B4-BE49-F238E27FC236}">
                  <a16:creationId xmlns:a16="http://schemas.microsoft.com/office/drawing/2014/main" id="{D0073751-D0EB-1C4C-9B31-D6A765F8138F}"/>
                </a:ext>
              </a:extLst>
            </p:cNvPr>
            <p:cNvSpPr>
              <a:spLocks/>
            </p:cNvSpPr>
            <p:nvPr/>
          </p:nvSpPr>
          <p:spPr bwMode="auto">
            <a:xfrm>
              <a:off x="5350014" y="5559649"/>
              <a:ext cx="4233" cy="66664"/>
            </a:xfrm>
            <a:custGeom>
              <a:avLst/>
              <a:gdLst>
                <a:gd name="T0" fmla="*/ 0 w 4"/>
                <a:gd name="T1" fmla="*/ 61 h 63"/>
                <a:gd name="T2" fmla="*/ 4 w 4"/>
                <a:gd name="T3" fmla="*/ 63 h 63"/>
                <a:gd name="T4" fmla="*/ 4 w 4"/>
                <a:gd name="T5" fmla="*/ 3 h 63"/>
                <a:gd name="T6" fmla="*/ 0 w 4"/>
                <a:gd name="T7" fmla="*/ 0 h 63"/>
                <a:gd name="T8" fmla="*/ 0 w 4"/>
                <a:gd name="T9" fmla="*/ 6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63">
                  <a:moveTo>
                    <a:pt x="0" y="61"/>
                  </a:moveTo>
                  <a:lnTo>
                    <a:pt x="4" y="63"/>
                  </a:lnTo>
                  <a:lnTo>
                    <a:pt x="4" y="3"/>
                  </a:lnTo>
                  <a:lnTo>
                    <a:pt x="0" y="0"/>
                  </a:lnTo>
                  <a:lnTo>
                    <a:pt x="0" y="61"/>
                  </a:lnTo>
                  <a:close/>
                </a:path>
              </a:pathLst>
            </a:custGeom>
            <a:solidFill>
              <a:srgbClr val="A221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623" name="Freeform 991">
              <a:extLst>
                <a:ext uri="{FF2B5EF4-FFF2-40B4-BE49-F238E27FC236}">
                  <a16:creationId xmlns:a16="http://schemas.microsoft.com/office/drawing/2014/main" id="{B8119F0A-B325-B343-8DEC-9307EB017F05}"/>
                </a:ext>
              </a:extLst>
            </p:cNvPr>
            <p:cNvSpPr>
              <a:spLocks/>
            </p:cNvSpPr>
            <p:nvPr/>
          </p:nvSpPr>
          <p:spPr bwMode="auto">
            <a:xfrm>
              <a:off x="5358480" y="5564939"/>
              <a:ext cx="2116" cy="65607"/>
            </a:xfrm>
            <a:custGeom>
              <a:avLst/>
              <a:gdLst>
                <a:gd name="T0" fmla="*/ 0 w 2"/>
                <a:gd name="T1" fmla="*/ 61 h 62"/>
                <a:gd name="T2" fmla="*/ 2 w 2"/>
                <a:gd name="T3" fmla="*/ 62 h 62"/>
                <a:gd name="T4" fmla="*/ 2 w 2"/>
                <a:gd name="T5" fmla="*/ 2 h 62"/>
                <a:gd name="T6" fmla="*/ 0 w 2"/>
                <a:gd name="T7" fmla="*/ 0 h 62"/>
                <a:gd name="T8" fmla="*/ 0 w 2"/>
                <a:gd name="T9" fmla="*/ 6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62">
                  <a:moveTo>
                    <a:pt x="0" y="61"/>
                  </a:moveTo>
                  <a:lnTo>
                    <a:pt x="2" y="62"/>
                  </a:lnTo>
                  <a:lnTo>
                    <a:pt x="2" y="2"/>
                  </a:lnTo>
                  <a:lnTo>
                    <a:pt x="0" y="0"/>
                  </a:lnTo>
                  <a:lnTo>
                    <a:pt x="0" y="61"/>
                  </a:lnTo>
                  <a:close/>
                </a:path>
              </a:pathLst>
            </a:custGeom>
            <a:solidFill>
              <a:srgbClr val="A221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624" name="Freeform 992">
              <a:extLst>
                <a:ext uri="{FF2B5EF4-FFF2-40B4-BE49-F238E27FC236}">
                  <a16:creationId xmlns:a16="http://schemas.microsoft.com/office/drawing/2014/main" id="{72A934E1-17DE-D543-B906-1AB40E917F7B}"/>
                </a:ext>
              </a:extLst>
            </p:cNvPr>
            <p:cNvSpPr>
              <a:spLocks/>
            </p:cNvSpPr>
            <p:nvPr/>
          </p:nvSpPr>
          <p:spPr bwMode="auto">
            <a:xfrm>
              <a:off x="5365887" y="5569172"/>
              <a:ext cx="3175" cy="65607"/>
            </a:xfrm>
            <a:custGeom>
              <a:avLst/>
              <a:gdLst>
                <a:gd name="T0" fmla="*/ 0 w 3"/>
                <a:gd name="T1" fmla="*/ 61 h 62"/>
                <a:gd name="T2" fmla="*/ 3 w 3"/>
                <a:gd name="T3" fmla="*/ 62 h 62"/>
                <a:gd name="T4" fmla="*/ 3 w 3"/>
                <a:gd name="T5" fmla="*/ 2 h 62"/>
                <a:gd name="T6" fmla="*/ 0 w 3"/>
                <a:gd name="T7" fmla="*/ 0 h 62"/>
                <a:gd name="T8" fmla="*/ 0 w 3"/>
                <a:gd name="T9" fmla="*/ 6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62">
                  <a:moveTo>
                    <a:pt x="0" y="61"/>
                  </a:moveTo>
                  <a:lnTo>
                    <a:pt x="3" y="62"/>
                  </a:lnTo>
                  <a:lnTo>
                    <a:pt x="3" y="2"/>
                  </a:lnTo>
                  <a:lnTo>
                    <a:pt x="0" y="0"/>
                  </a:lnTo>
                  <a:lnTo>
                    <a:pt x="0" y="61"/>
                  </a:lnTo>
                  <a:close/>
                </a:path>
              </a:pathLst>
            </a:custGeom>
            <a:solidFill>
              <a:srgbClr val="A221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625" name="Freeform 993">
              <a:extLst>
                <a:ext uri="{FF2B5EF4-FFF2-40B4-BE49-F238E27FC236}">
                  <a16:creationId xmlns:a16="http://schemas.microsoft.com/office/drawing/2014/main" id="{8635AC62-B7B0-794A-8826-8E057706FC66}"/>
                </a:ext>
              </a:extLst>
            </p:cNvPr>
            <p:cNvSpPr>
              <a:spLocks/>
            </p:cNvSpPr>
            <p:nvPr/>
          </p:nvSpPr>
          <p:spPr bwMode="auto">
            <a:xfrm>
              <a:off x="5373294" y="5574463"/>
              <a:ext cx="3175" cy="65607"/>
            </a:xfrm>
            <a:custGeom>
              <a:avLst/>
              <a:gdLst>
                <a:gd name="T0" fmla="*/ 0 w 3"/>
                <a:gd name="T1" fmla="*/ 60 h 62"/>
                <a:gd name="T2" fmla="*/ 3 w 3"/>
                <a:gd name="T3" fmla="*/ 62 h 62"/>
                <a:gd name="T4" fmla="*/ 3 w 3"/>
                <a:gd name="T5" fmla="*/ 1 h 62"/>
                <a:gd name="T6" fmla="*/ 0 w 3"/>
                <a:gd name="T7" fmla="*/ 0 h 62"/>
                <a:gd name="T8" fmla="*/ 0 w 3"/>
                <a:gd name="T9" fmla="*/ 6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62">
                  <a:moveTo>
                    <a:pt x="0" y="60"/>
                  </a:moveTo>
                  <a:lnTo>
                    <a:pt x="3" y="62"/>
                  </a:lnTo>
                  <a:lnTo>
                    <a:pt x="3" y="1"/>
                  </a:lnTo>
                  <a:lnTo>
                    <a:pt x="0" y="0"/>
                  </a:lnTo>
                  <a:lnTo>
                    <a:pt x="0" y="60"/>
                  </a:lnTo>
                  <a:close/>
                </a:path>
              </a:pathLst>
            </a:custGeom>
            <a:solidFill>
              <a:srgbClr val="A221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626" name="Freeform 994">
              <a:extLst>
                <a:ext uri="{FF2B5EF4-FFF2-40B4-BE49-F238E27FC236}">
                  <a16:creationId xmlns:a16="http://schemas.microsoft.com/office/drawing/2014/main" id="{8A916073-6505-F14F-9570-3896F0FD3C08}"/>
                </a:ext>
              </a:extLst>
            </p:cNvPr>
            <p:cNvSpPr>
              <a:spLocks/>
            </p:cNvSpPr>
            <p:nvPr/>
          </p:nvSpPr>
          <p:spPr bwMode="auto">
            <a:xfrm>
              <a:off x="5381760" y="5578696"/>
              <a:ext cx="2116" cy="66664"/>
            </a:xfrm>
            <a:custGeom>
              <a:avLst/>
              <a:gdLst>
                <a:gd name="T0" fmla="*/ 0 w 2"/>
                <a:gd name="T1" fmla="*/ 0 h 63"/>
                <a:gd name="T2" fmla="*/ 0 w 2"/>
                <a:gd name="T3" fmla="*/ 60 h 63"/>
                <a:gd name="T4" fmla="*/ 2 w 2"/>
                <a:gd name="T5" fmla="*/ 63 h 63"/>
                <a:gd name="T6" fmla="*/ 2 w 2"/>
                <a:gd name="T7" fmla="*/ 2 h 63"/>
                <a:gd name="T8" fmla="*/ 0 w 2"/>
                <a:gd name="T9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63">
                  <a:moveTo>
                    <a:pt x="0" y="0"/>
                  </a:moveTo>
                  <a:lnTo>
                    <a:pt x="0" y="60"/>
                  </a:lnTo>
                  <a:lnTo>
                    <a:pt x="2" y="63"/>
                  </a:lnTo>
                  <a:lnTo>
                    <a:pt x="2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221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627" name="Freeform 995">
              <a:extLst>
                <a:ext uri="{FF2B5EF4-FFF2-40B4-BE49-F238E27FC236}">
                  <a16:creationId xmlns:a16="http://schemas.microsoft.com/office/drawing/2014/main" id="{01788B06-BF75-E048-BC9A-26F6D54DF124}"/>
                </a:ext>
              </a:extLst>
            </p:cNvPr>
            <p:cNvSpPr>
              <a:spLocks/>
            </p:cNvSpPr>
            <p:nvPr/>
          </p:nvSpPr>
          <p:spPr bwMode="auto">
            <a:xfrm>
              <a:off x="5395516" y="5578696"/>
              <a:ext cx="2116" cy="64548"/>
            </a:xfrm>
            <a:custGeom>
              <a:avLst/>
              <a:gdLst>
                <a:gd name="T0" fmla="*/ 0 w 2"/>
                <a:gd name="T1" fmla="*/ 61 h 61"/>
                <a:gd name="T2" fmla="*/ 2 w 2"/>
                <a:gd name="T3" fmla="*/ 59 h 61"/>
                <a:gd name="T4" fmla="*/ 2 w 2"/>
                <a:gd name="T5" fmla="*/ 0 h 61"/>
                <a:gd name="T6" fmla="*/ 0 w 2"/>
                <a:gd name="T7" fmla="*/ 1 h 61"/>
                <a:gd name="T8" fmla="*/ 0 w 2"/>
                <a:gd name="T9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61">
                  <a:moveTo>
                    <a:pt x="0" y="61"/>
                  </a:moveTo>
                  <a:lnTo>
                    <a:pt x="2" y="59"/>
                  </a:lnTo>
                  <a:lnTo>
                    <a:pt x="2" y="0"/>
                  </a:lnTo>
                  <a:lnTo>
                    <a:pt x="0" y="1"/>
                  </a:lnTo>
                  <a:lnTo>
                    <a:pt x="0" y="61"/>
                  </a:lnTo>
                  <a:close/>
                </a:path>
              </a:pathLst>
            </a:custGeom>
            <a:solidFill>
              <a:srgbClr val="881A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628" name="Freeform 996">
              <a:extLst>
                <a:ext uri="{FF2B5EF4-FFF2-40B4-BE49-F238E27FC236}">
                  <a16:creationId xmlns:a16="http://schemas.microsoft.com/office/drawing/2014/main" id="{F5E05ECE-9C76-6C44-96B0-0904AE2AB843}"/>
                </a:ext>
              </a:extLst>
            </p:cNvPr>
            <p:cNvSpPr>
              <a:spLocks/>
            </p:cNvSpPr>
            <p:nvPr/>
          </p:nvSpPr>
          <p:spPr bwMode="auto">
            <a:xfrm>
              <a:off x="5401865" y="5573405"/>
              <a:ext cx="3175" cy="65607"/>
            </a:xfrm>
            <a:custGeom>
              <a:avLst/>
              <a:gdLst>
                <a:gd name="T0" fmla="*/ 0 w 3"/>
                <a:gd name="T1" fmla="*/ 62 h 62"/>
                <a:gd name="T2" fmla="*/ 3 w 3"/>
                <a:gd name="T3" fmla="*/ 61 h 62"/>
                <a:gd name="T4" fmla="*/ 3 w 3"/>
                <a:gd name="T5" fmla="*/ 0 h 62"/>
                <a:gd name="T6" fmla="*/ 0 w 3"/>
                <a:gd name="T7" fmla="*/ 2 h 62"/>
                <a:gd name="T8" fmla="*/ 0 w 3"/>
                <a:gd name="T9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62">
                  <a:moveTo>
                    <a:pt x="0" y="62"/>
                  </a:moveTo>
                  <a:lnTo>
                    <a:pt x="3" y="61"/>
                  </a:lnTo>
                  <a:lnTo>
                    <a:pt x="3" y="0"/>
                  </a:lnTo>
                  <a:lnTo>
                    <a:pt x="0" y="2"/>
                  </a:lnTo>
                  <a:lnTo>
                    <a:pt x="0" y="62"/>
                  </a:lnTo>
                  <a:close/>
                </a:path>
              </a:pathLst>
            </a:custGeom>
            <a:solidFill>
              <a:srgbClr val="881A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629" name="Freeform 997">
              <a:extLst>
                <a:ext uri="{FF2B5EF4-FFF2-40B4-BE49-F238E27FC236}">
                  <a16:creationId xmlns:a16="http://schemas.microsoft.com/office/drawing/2014/main" id="{AD864212-9614-AF4C-9CDE-89D70C90CDCE}"/>
                </a:ext>
              </a:extLst>
            </p:cNvPr>
            <p:cNvSpPr>
              <a:spLocks/>
            </p:cNvSpPr>
            <p:nvPr/>
          </p:nvSpPr>
          <p:spPr bwMode="auto">
            <a:xfrm>
              <a:off x="5409272" y="5569172"/>
              <a:ext cx="3175" cy="65607"/>
            </a:xfrm>
            <a:custGeom>
              <a:avLst/>
              <a:gdLst>
                <a:gd name="T0" fmla="*/ 0 w 3"/>
                <a:gd name="T1" fmla="*/ 62 h 62"/>
                <a:gd name="T2" fmla="*/ 3 w 3"/>
                <a:gd name="T3" fmla="*/ 61 h 62"/>
                <a:gd name="T4" fmla="*/ 3 w 3"/>
                <a:gd name="T5" fmla="*/ 0 h 62"/>
                <a:gd name="T6" fmla="*/ 0 w 3"/>
                <a:gd name="T7" fmla="*/ 2 h 62"/>
                <a:gd name="T8" fmla="*/ 0 w 3"/>
                <a:gd name="T9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62">
                  <a:moveTo>
                    <a:pt x="0" y="62"/>
                  </a:moveTo>
                  <a:lnTo>
                    <a:pt x="3" y="61"/>
                  </a:lnTo>
                  <a:lnTo>
                    <a:pt x="3" y="0"/>
                  </a:lnTo>
                  <a:lnTo>
                    <a:pt x="0" y="2"/>
                  </a:lnTo>
                  <a:lnTo>
                    <a:pt x="0" y="62"/>
                  </a:lnTo>
                  <a:close/>
                </a:path>
              </a:pathLst>
            </a:custGeom>
            <a:solidFill>
              <a:srgbClr val="881A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630" name="Freeform 998">
              <a:extLst>
                <a:ext uri="{FF2B5EF4-FFF2-40B4-BE49-F238E27FC236}">
                  <a16:creationId xmlns:a16="http://schemas.microsoft.com/office/drawing/2014/main" id="{E1E51EA8-450C-9C49-BEB7-6F9D8501E1B9}"/>
                </a:ext>
              </a:extLst>
            </p:cNvPr>
            <p:cNvSpPr>
              <a:spLocks/>
            </p:cNvSpPr>
            <p:nvPr/>
          </p:nvSpPr>
          <p:spPr bwMode="auto">
            <a:xfrm>
              <a:off x="5415620" y="5564939"/>
              <a:ext cx="4233" cy="66664"/>
            </a:xfrm>
            <a:custGeom>
              <a:avLst/>
              <a:gdLst>
                <a:gd name="T0" fmla="*/ 0 w 4"/>
                <a:gd name="T1" fmla="*/ 63 h 63"/>
                <a:gd name="T2" fmla="*/ 4 w 4"/>
                <a:gd name="T3" fmla="*/ 61 h 63"/>
                <a:gd name="T4" fmla="*/ 4 w 4"/>
                <a:gd name="T5" fmla="*/ 0 h 63"/>
                <a:gd name="T6" fmla="*/ 0 w 4"/>
                <a:gd name="T7" fmla="*/ 2 h 63"/>
                <a:gd name="T8" fmla="*/ 0 w 4"/>
                <a:gd name="T9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63">
                  <a:moveTo>
                    <a:pt x="0" y="63"/>
                  </a:moveTo>
                  <a:lnTo>
                    <a:pt x="4" y="61"/>
                  </a:lnTo>
                  <a:lnTo>
                    <a:pt x="4" y="0"/>
                  </a:lnTo>
                  <a:lnTo>
                    <a:pt x="0" y="2"/>
                  </a:lnTo>
                  <a:lnTo>
                    <a:pt x="0" y="63"/>
                  </a:lnTo>
                  <a:close/>
                </a:path>
              </a:pathLst>
            </a:custGeom>
            <a:solidFill>
              <a:srgbClr val="881A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631" name="Freeform 999">
              <a:extLst>
                <a:ext uri="{FF2B5EF4-FFF2-40B4-BE49-F238E27FC236}">
                  <a16:creationId xmlns:a16="http://schemas.microsoft.com/office/drawing/2014/main" id="{E80B5ED9-745E-3347-96AF-B170B4D9346F}"/>
                </a:ext>
              </a:extLst>
            </p:cNvPr>
            <p:cNvSpPr>
              <a:spLocks/>
            </p:cNvSpPr>
            <p:nvPr/>
          </p:nvSpPr>
          <p:spPr bwMode="auto">
            <a:xfrm>
              <a:off x="5423028" y="5560707"/>
              <a:ext cx="3175" cy="65607"/>
            </a:xfrm>
            <a:custGeom>
              <a:avLst/>
              <a:gdLst>
                <a:gd name="T0" fmla="*/ 0 w 3"/>
                <a:gd name="T1" fmla="*/ 62 h 62"/>
                <a:gd name="T2" fmla="*/ 3 w 3"/>
                <a:gd name="T3" fmla="*/ 61 h 62"/>
                <a:gd name="T4" fmla="*/ 3 w 3"/>
                <a:gd name="T5" fmla="*/ 0 h 62"/>
                <a:gd name="T6" fmla="*/ 0 w 3"/>
                <a:gd name="T7" fmla="*/ 2 h 62"/>
                <a:gd name="T8" fmla="*/ 0 w 3"/>
                <a:gd name="T9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62">
                  <a:moveTo>
                    <a:pt x="0" y="62"/>
                  </a:moveTo>
                  <a:lnTo>
                    <a:pt x="3" y="61"/>
                  </a:lnTo>
                  <a:lnTo>
                    <a:pt x="3" y="0"/>
                  </a:lnTo>
                  <a:lnTo>
                    <a:pt x="0" y="2"/>
                  </a:lnTo>
                  <a:lnTo>
                    <a:pt x="0" y="62"/>
                  </a:lnTo>
                  <a:close/>
                </a:path>
              </a:pathLst>
            </a:custGeom>
            <a:solidFill>
              <a:srgbClr val="881A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632" name="Freeform 1000">
              <a:extLst>
                <a:ext uri="{FF2B5EF4-FFF2-40B4-BE49-F238E27FC236}">
                  <a16:creationId xmlns:a16="http://schemas.microsoft.com/office/drawing/2014/main" id="{E379DE4E-2F4B-F948-B9F8-9C47D8CF7E71}"/>
                </a:ext>
              </a:extLst>
            </p:cNvPr>
            <p:cNvSpPr>
              <a:spLocks/>
            </p:cNvSpPr>
            <p:nvPr/>
          </p:nvSpPr>
          <p:spPr bwMode="auto">
            <a:xfrm>
              <a:off x="5430435" y="5557532"/>
              <a:ext cx="2116" cy="65607"/>
            </a:xfrm>
            <a:custGeom>
              <a:avLst/>
              <a:gdLst>
                <a:gd name="T0" fmla="*/ 0 w 2"/>
                <a:gd name="T1" fmla="*/ 62 h 62"/>
                <a:gd name="T2" fmla="*/ 2 w 2"/>
                <a:gd name="T3" fmla="*/ 60 h 62"/>
                <a:gd name="T4" fmla="*/ 2 w 2"/>
                <a:gd name="T5" fmla="*/ 0 h 62"/>
                <a:gd name="T6" fmla="*/ 0 w 2"/>
                <a:gd name="T7" fmla="*/ 1 h 62"/>
                <a:gd name="T8" fmla="*/ 0 w 2"/>
                <a:gd name="T9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62">
                  <a:moveTo>
                    <a:pt x="0" y="62"/>
                  </a:moveTo>
                  <a:lnTo>
                    <a:pt x="2" y="60"/>
                  </a:lnTo>
                  <a:lnTo>
                    <a:pt x="2" y="0"/>
                  </a:lnTo>
                  <a:lnTo>
                    <a:pt x="0" y="1"/>
                  </a:lnTo>
                  <a:lnTo>
                    <a:pt x="0" y="62"/>
                  </a:lnTo>
                  <a:close/>
                </a:path>
              </a:pathLst>
            </a:custGeom>
            <a:solidFill>
              <a:srgbClr val="881A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633" name="Freeform 1001">
              <a:extLst>
                <a:ext uri="{FF2B5EF4-FFF2-40B4-BE49-F238E27FC236}">
                  <a16:creationId xmlns:a16="http://schemas.microsoft.com/office/drawing/2014/main" id="{3523A1E2-AFE1-1944-92B2-F4716C31EC23}"/>
                </a:ext>
              </a:extLst>
            </p:cNvPr>
            <p:cNvSpPr>
              <a:spLocks/>
            </p:cNvSpPr>
            <p:nvPr/>
          </p:nvSpPr>
          <p:spPr bwMode="auto">
            <a:xfrm>
              <a:off x="5437843" y="5552241"/>
              <a:ext cx="2116" cy="65607"/>
            </a:xfrm>
            <a:custGeom>
              <a:avLst/>
              <a:gdLst>
                <a:gd name="T0" fmla="*/ 0 w 2"/>
                <a:gd name="T1" fmla="*/ 62 h 62"/>
                <a:gd name="T2" fmla="*/ 2 w 2"/>
                <a:gd name="T3" fmla="*/ 61 h 62"/>
                <a:gd name="T4" fmla="*/ 2 w 2"/>
                <a:gd name="T5" fmla="*/ 0 h 62"/>
                <a:gd name="T6" fmla="*/ 0 w 2"/>
                <a:gd name="T7" fmla="*/ 3 h 62"/>
                <a:gd name="T8" fmla="*/ 0 w 2"/>
                <a:gd name="T9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62">
                  <a:moveTo>
                    <a:pt x="0" y="62"/>
                  </a:moveTo>
                  <a:lnTo>
                    <a:pt x="2" y="61"/>
                  </a:lnTo>
                  <a:lnTo>
                    <a:pt x="2" y="0"/>
                  </a:lnTo>
                  <a:lnTo>
                    <a:pt x="0" y="3"/>
                  </a:lnTo>
                  <a:lnTo>
                    <a:pt x="0" y="62"/>
                  </a:lnTo>
                  <a:close/>
                </a:path>
              </a:pathLst>
            </a:custGeom>
            <a:solidFill>
              <a:srgbClr val="881A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634" name="Freeform 1002">
              <a:extLst>
                <a:ext uri="{FF2B5EF4-FFF2-40B4-BE49-F238E27FC236}">
                  <a16:creationId xmlns:a16="http://schemas.microsoft.com/office/drawing/2014/main" id="{0E76D588-74DA-994B-B7AE-35E1F1A34E04}"/>
                </a:ext>
              </a:extLst>
            </p:cNvPr>
            <p:cNvSpPr>
              <a:spLocks/>
            </p:cNvSpPr>
            <p:nvPr/>
          </p:nvSpPr>
          <p:spPr bwMode="auto">
            <a:xfrm>
              <a:off x="5443133" y="5549067"/>
              <a:ext cx="4233" cy="65607"/>
            </a:xfrm>
            <a:custGeom>
              <a:avLst/>
              <a:gdLst>
                <a:gd name="T0" fmla="*/ 0 w 4"/>
                <a:gd name="T1" fmla="*/ 1 h 62"/>
                <a:gd name="T2" fmla="*/ 0 w 4"/>
                <a:gd name="T3" fmla="*/ 62 h 62"/>
                <a:gd name="T4" fmla="*/ 4 w 4"/>
                <a:gd name="T5" fmla="*/ 60 h 62"/>
                <a:gd name="T6" fmla="*/ 4 w 4"/>
                <a:gd name="T7" fmla="*/ 0 h 62"/>
                <a:gd name="T8" fmla="*/ 0 w 4"/>
                <a:gd name="T9" fmla="*/ 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62">
                  <a:moveTo>
                    <a:pt x="0" y="1"/>
                  </a:moveTo>
                  <a:lnTo>
                    <a:pt x="0" y="62"/>
                  </a:lnTo>
                  <a:lnTo>
                    <a:pt x="4" y="60"/>
                  </a:lnTo>
                  <a:lnTo>
                    <a:pt x="4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881A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635" name="Freeform 1003">
              <a:extLst>
                <a:ext uri="{FF2B5EF4-FFF2-40B4-BE49-F238E27FC236}">
                  <a16:creationId xmlns:a16="http://schemas.microsoft.com/office/drawing/2014/main" id="{101EC039-408B-F147-899B-543427A97DE9}"/>
                </a:ext>
              </a:extLst>
            </p:cNvPr>
            <p:cNvSpPr>
              <a:spLocks/>
            </p:cNvSpPr>
            <p:nvPr/>
          </p:nvSpPr>
          <p:spPr bwMode="auto">
            <a:xfrm>
              <a:off x="5581754" y="5600918"/>
              <a:ext cx="125923" cy="107933"/>
            </a:xfrm>
            <a:custGeom>
              <a:avLst/>
              <a:gdLst>
                <a:gd name="T0" fmla="*/ 0 w 119"/>
                <a:gd name="T1" fmla="*/ 0 h 102"/>
                <a:gd name="T2" fmla="*/ 0 w 119"/>
                <a:gd name="T3" fmla="*/ 34 h 102"/>
                <a:gd name="T4" fmla="*/ 116 w 119"/>
                <a:gd name="T5" fmla="*/ 102 h 102"/>
                <a:gd name="T6" fmla="*/ 119 w 119"/>
                <a:gd name="T7" fmla="*/ 69 h 102"/>
                <a:gd name="T8" fmla="*/ 0 w 119"/>
                <a:gd name="T9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9" h="102">
                  <a:moveTo>
                    <a:pt x="0" y="0"/>
                  </a:moveTo>
                  <a:lnTo>
                    <a:pt x="0" y="34"/>
                  </a:lnTo>
                  <a:lnTo>
                    <a:pt x="116" y="102"/>
                  </a:lnTo>
                  <a:lnTo>
                    <a:pt x="119" y="6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75A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636" name="Freeform 1004">
              <a:extLst>
                <a:ext uri="{FF2B5EF4-FFF2-40B4-BE49-F238E27FC236}">
                  <a16:creationId xmlns:a16="http://schemas.microsoft.com/office/drawing/2014/main" id="{DB539605-E16B-164C-A0AF-430B69153897}"/>
                </a:ext>
              </a:extLst>
            </p:cNvPr>
            <p:cNvSpPr>
              <a:spLocks/>
            </p:cNvSpPr>
            <p:nvPr/>
          </p:nvSpPr>
          <p:spPr bwMode="auto">
            <a:xfrm>
              <a:off x="5419853" y="5579754"/>
              <a:ext cx="227507" cy="134387"/>
            </a:xfrm>
            <a:custGeom>
              <a:avLst/>
              <a:gdLst>
                <a:gd name="T0" fmla="*/ 158 w 215"/>
                <a:gd name="T1" fmla="*/ 0 h 127"/>
                <a:gd name="T2" fmla="*/ 0 w 215"/>
                <a:gd name="T3" fmla="*/ 93 h 127"/>
                <a:gd name="T4" fmla="*/ 58 w 215"/>
                <a:gd name="T5" fmla="*/ 127 h 127"/>
                <a:gd name="T6" fmla="*/ 215 w 215"/>
                <a:gd name="T7" fmla="*/ 34 h 127"/>
                <a:gd name="T8" fmla="*/ 158 w 215"/>
                <a:gd name="T9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5" h="127">
                  <a:moveTo>
                    <a:pt x="158" y="0"/>
                  </a:moveTo>
                  <a:lnTo>
                    <a:pt x="0" y="93"/>
                  </a:lnTo>
                  <a:lnTo>
                    <a:pt x="58" y="127"/>
                  </a:lnTo>
                  <a:lnTo>
                    <a:pt x="215" y="34"/>
                  </a:lnTo>
                  <a:lnTo>
                    <a:pt x="158" y="0"/>
                  </a:lnTo>
                  <a:close/>
                </a:path>
              </a:pathLst>
            </a:custGeom>
            <a:solidFill>
              <a:srgbClr val="D5DA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637" name="Freeform 1005">
              <a:extLst>
                <a:ext uri="{FF2B5EF4-FFF2-40B4-BE49-F238E27FC236}">
                  <a16:creationId xmlns:a16="http://schemas.microsoft.com/office/drawing/2014/main" id="{B20F2E38-9F93-784C-A7B7-9AFAE1133AF1}"/>
                </a:ext>
              </a:extLst>
            </p:cNvPr>
            <p:cNvSpPr>
              <a:spLocks/>
            </p:cNvSpPr>
            <p:nvPr/>
          </p:nvSpPr>
          <p:spPr bwMode="auto">
            <a:xfrm>
              <a:off x="5419853" y="5678164"/>
              <a:ext cx="61374" cy="111108"/>
            </a:xfrm>
            <a:custGeom>
              <a:avLst/>
              <a:gdLst>
                <a:gd name="T0" fmla="*/ 0 w 58"/>
                <a:gd name="T1" fmla="*/ 0 h 105"/>
                <a:gd name="T2" fmla="*/ 58 w 58"/>
                <a:gd name="T3" fmla="*/ 34 h 105"/>
                <a:gd name="T4" fmla="*/ 58 w 58"/>
                <a:gd name="T5" fmla="*/ 105 h 105"/>
                <a:gd name="T6" fmla="*/ 0 w 58"/>
                <a:gd name="T7" fmla="*/ 71 h 105"/>
                <a:gd name="T8" fmla="*/ 0 w 58"/>
                <a:gd name="T9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105">
                  <a:moveTo>
                    <a:pt x="0" y="0"/>
                  </a:moveTo>
                  <a:lnTo>
                    <a:pt x="58" y="34"/>
                  </a:lnTo>
                  <a:lnTo>
                    <a:pt x="58" y="105"/>
                  </a:lnTo>
                  <a:lnTo>
                    <a:pt x="0" y="7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2BA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638" name="Freeform 1006">
              <a:extLst>
                <a:ext uri="{FF2B5EF4-FFF2-40B4-BE49-F238E27FC236}">
                  <a16:creationId xmlns:a16="http://schemas.microsoft.com/office/drawing/2014/main" id="{7B457C9C-30F1-4246-8B33-EDBF311335B3}"/>
                </a:ext>
              </a:extLst>
            </p:cNvPr>
            <p:cNvSpPr>
              <a:spLocks/>
            </p:cNvSpPr>
            <p:nvPr/>
          </p:nvSpPr>
          <p:spPr bwMode="auto">
            <a:xfrm>
              <a:off x="5481227" y="5615731"/>
              <a:ext cx="166133" cy="173540"/>
            </a:xfrm>
            <a:custGeom>
              <a:avLst/>
              <a:gdLst>
                <a:gd name="T0" fmla="*/ 0 w 157"/>
                <a:gd name="T1" fmla="*/ 93 h 164"/>
                <a:gd name="T2" fmla="*/ 0 w 157"/>
                <a:gd name="T3" fmla="*/ 164 h 164"/>
                <a:gd name="T4" fmla="*/ 157 w 157"/>
                <a:gd name="T5" fmla="*/ 71 h 164"/>
                <a:gd name="T6" fmla="*/ 157 w 157"/>
                <a:gd name="T7" fmla="*/ 0 h 164"/>
                <a:gd name="T8" fmla="*/ 0 w 157"/>
                <a:gd name="T9" fmla="*/ 93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7" h="164">
                  <a:moveTo>
                    <a:pt x="0" y="93"/>
                  </a:moveTo>
                  <a:lnTo>
                    <a:pt x="0" y="164"/>
                  </a:lnTo>
                  <a:lnTo>
                    <a:pt x="157" y="71"/>
                  </a:lnTo>
                  <a:lnTo>
                    <a:pt x="157" y="0"/>
                  </a:lnTo>
                  <a:lnTo>
                    <a:pt x="0" y="93"/>
                  </a:lnTo>
                  <a:close/>
                </a:path>
              </a:pathLst>
            </a:custGeom>
            <a:solidFill>
              <a:srgbClr val="B2BA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639" name="Freeform 1007">
              <a:extLst>
                <a:ext uri="{FF2B5EF4-FFF2-40B4-BE49-F238E27FC236}">
                  <a16:creationId xmlns:a16="http://schemas.microsoft.com/office/drawing/2014/main" id="{04E9BD4E-991E-C74F-A195-1487BFCAB148}"/>
                </a:ext>
              </a:extLst>
            </p:cNvPr>
            <p:cNvSpPr>
              <a:spLocks/>
            </p:cNvSpPr>
            <p:nvPr/>
          </p:nvSpPr>
          <p:spPr bwMode="auto">
            <a:xfrm>
              <a:off x="5641012" y="5624197"/>
              <a:ext cx="2116" cy="65607"/>
            </a:xfrm>
            <a:custGeom>
              <a:avLst/>
              <a:gdLst>
                <a:gd name="T0" fmla="*/ 2 w 2"/>
                <a:gd name="T1" fmla="*/ 61 h 62"/>
                <a:gd name="T2" fmla="*/ 0 w 2"/>
                <a:gd name="T3" fmla="*/ 62 h 62"/>
                <a:gd name="T4" fmla="*/ 0 w 2"/>
                <a:gd name="T5" fmla="*/ 2 h 62"/>
                <a:gd name="T6" fmla="*/ 2 w 2"/>
                <a:gd name="T7" fmla="*/ 0 h 62"/>
                <a:gd name="T8" fmla="*/ 2 w 2"/>
                <a:gd name="T9" fmla="*/ 6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62">
                  <a:moveTo>
                    <a:pt x="2" y="61"/>
                  </a:moveTo>
                  <a:lnTo>
                    <a:pt x="0" y="62"/>
                  </a:lnTo>
                  <a:lnTo>
                    <a:pt x="0" y="2"/>
                  </a:lnTo>
                  <a:lnTo>
                    <a:pt x="2" y="0"/>
                  </a:lnTo>
                  <a:lnTo>
                    <a:pt x="2" y="61"/>
                  </a:lnTo>
                  <a:close/>
                </a:path>
              </a:pathLst>
            </a:custGeom>
            <a:solidFill>
              <a:srgbClr val="8086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640" name="Freeform 1008">
              <a:extLst>
                <a:ext uri="{FF2B5EF4-FFF2-40B4-BE49-F238E27FC236}">
                  <a16:creationId xmlns:a16="http://schemas.microsoft.com/office/drawing/2014/main" id="{BA6D6BE7-FE75-4841-98BD-257CA24F7D4D}"/>
                </a:ext>
              </a:extLst>
            </p:cNvPr>
            <p:cNvSpPr>
              <a:spLocks/>
            </p:cNvSpPr>
            <p:nvPr/>
          </p:nvSpPr>
          <p:spPr bwMode="auto">
            <a:xfrm>
              <a:off x="5631487" y="5629488"/>
              <a:ext cx="4233" cy="65607"/>
            </a:xfrm>
            <a:custGeom>
              <a:avLst/>
              <a:gdLst>
                <a:gd name="T0" fmla="*/ 4 w 4"/>
                <a:gd name="T1" fmla="*/ 60 h 62"/>
                <a:gd name="T2" fmla="*/ 0 w 4"/>
                <a:gd name="T3" fmla="*/ 62 h 62"/>
                <a:gd name="T4" fmla="*/ 0 w 4"/>
                <a:gd name="T5" fmla="*/ 2 h 62"/>
                <a:gd name="T6" fmla="*/ 4 w 4"/>
                <a:gd name="T7" fmla="*/ 0 h 62"/>
                <a:gd name="T8" fmla="*/ 4 w 4"/>
                <a:gd name="T9" fmla="*/ 6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62">
                  <a:moveTo>
                    <a:pt x="4" y="60"/>
                  </a:moveTo>
                  <a:lnTo>
                    <a:pt x="0" y="62"/>
                  </a:lnTo>
                  <a:lnTo>
                    <a:pt x="0" y="2"/>
                  </a:lnTo>
                  <a:lnTo>
                    <a:pt x="4" y="0"/>
                  </a:lnTo>
                  <a:lnTo>
                    <a:pt x="4" y="60"/>
                  </a:lnTo>
                  <a:close/>
                </a:path>
              </a:pathLst>
            </a:custGeom>
            <a:solidFill>
              <a:srgbClr val="8086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641" name="Freeform 1010">
              <a:extLst>
                <a:ext uri="{FF2B5EF4-FFF2-40B4-BE49-F238E27FC236}">
                  <a16:creationId xmlns:a16="http://schemas.microsoft.com/office/drawing/2014/main" id="{317DE808-50D6-1041-A1C5-9901B499B6FF}"/>
                </a:ext>
              </a:extLst>
            </p:cNvPr>
            <p:cNvSpPr>
              <a:spLocks/>
            </p:cNvSpPr>
            <p:nvPr/>
          </p:nvSpPr>
          <p:spPr bwMode="auto">
            <a:xfrm>
              <a:off x="5625139" y="5633721"/>
              <a:ext cx="2116" cy="65607"/>
            </a:xfrm>
            <a:custGeom>
              <a:avLst/>
              <a:gdLst>
                <a:gd name="T0" fmla="*/ 2 w 2"/>
                <a:gd name="T1" fmla="*/ 61 h 62"/>
                <a:gd name="T2" fmla="*/ 0 w 2"/>
                <a:gd name="T3" fmla="*/ 62 h 62"/>
                <a:gd name="T4" fmla="*/ 0 w 2"/>
                <a:gd name="T5" fmla="*/ 1 h 62"/>
                <a:gd name="T6" fmla="*/ 2 w 2"/>
                <a:gd name="T7" fmla="*/ 0 h 62"/>
                <a:gd name="T8" fmla="*/ 2 w 2"/>
                <a:gd name="T9" fmla="*/ 6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62">
                  <a:moveTo>
                    <a:pt x="2" y="61"/>
                  </a:moveTo>
                  <a:lnTo>
                    <a:pt x="0" y="62"/>
                  </a:lnTo>
                  <a:lnTo>
                    <a:pt x="0" y="1"/>
                  </a:lnTo>
                  <a:lnTo>
                    <a:pt x="2" y="0"/>
                  </a:lnTo>
                  <a:lnTo>
                    <a:pt x="2" y="61"/>
                  </a:lnTo>
                  <a:close/>
                </a:path>
              </a:pathLst>
            </a:custGeom>
            <a:solidFill>
              <a:srgbClr val="8086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642" name="Freeform 1011">
              <a:extLst>
                <a:ext uri="{FF2B5EF4-FFF2-40B4-BE49-F238E27FC236}">
                  <a16:creationId xmlns:a16="http://schemas.microsoft.com/office/drawing/2014/main" id="{C1E76A25-E0EB-B347-84E6-4D0B0D122828}"/>
                </a:ext>
              </a:extLst>
            </p:cNvPr>
            <p:cNvSpPr>
              <a:spLocks/>
            </p:cNvSpPr>
            <p:nvPr/>
          </p:nvSpPr>
          <p:spPr bwMode="auto">
            <a:xfrm>
              <a:off x="5617731" y="5639012"/>
              <a:ext cx="2116" cy="65607"/>
            </a:xfrm>
            <a:custGeom>
              <a:avLst/>
              <a:gdLst>
                <a:gd name="T0" fmla="*/ 2 w 2"/>
                <a:gd name="T1" fmla="*/ 59 h 62"/>
                <a:gd name="T2" fmla="*/ 0 w 2"/>
                <a:gd name="T3" fmla="*/ 62 h 62"/>
                <a:gd name="T4" fmla="*/ 0 w 2"/>
                <a:gd name="T5" fmla="*/ 1 h 62"/>
                <a:gd name="T6" fmla="*/ 2 w 2"/>
                <a:gd name="T7" fmla="*/ 0 h 62"/>
                <a:gd name="T8" fmla="*/ 2 w 2"/>
                <a:gd name="T9" fmla="*/ 59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62">
                  <a:moveTo>
                    <a:pt x="2" y="59"/>
                  </a:moveTo>
                  <a:lnTo>
                    <a:pt x="0" y="62"/>
                  </a:lnTo>
                  <a:lnTo>
                    <a:pt x="0" y="1"/>
                  </a:lnTo>
                  <a:lnTo>
                    <a:pt x="2" y="0"/>
                  </a:lnTo>
                  <a:lnTo>
                    <a:pt x="2" y="59"/>
                  </a:lnTo>
                  <a:close/>
                </a:path>
              </a:pathLst>
            </a:custGeom>
            <a:solidFill>
              <a:srgbClr val="8086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643" name="Freeform 1012">
              <a:extLst>
                <a:ext uri="{FF2B5EF4-FFF2-40B4-BE49-F238E27FC236}">
                  <a16:creationId xmlns:a16="http://schemas.microsoft.com/office/drawing/2014/main" id="{0F200943-2361-544A-82B1-0C6549A658D1}"/>
                </a:ext>
              </a:extLst>
            </p:cNvPr>
            <p:cNvSpPr>
              <a:spLocks/>
            </p:cNvSpPr>
            <p:nvPr/>
          </p:nvSpPr>
          <p:spPr bwMode="auto">
            <a:xfrm>
              <a:off x="5609266" y="5642186"/>
              <a:ext cx="3175" cy="65607"/>
            </a:xfrm>
            <a:custGeom>
              <a:avLst/>
              <a:gdLst>
                <a:gd name="T0" fmla="*/ 3 w 3"/>
                <a:gd name="T1" fmla="*/ 61 h 62"/>
                <a:gd name="T2" fmla="*/ 0 w 3"/>
                <a:gd name="T3" fmla="*/ 62 h 62"/>
                <a:gd name="T4" fmla="*/ 0 w 3"/>
                <a:gd name="T5" fmla="*/ 3 h 62"/>
                <a:gd name="T6" fmla="*/ 3 w 3"/>
                <a:gd name="T7" fmla="*/ 0 h 62"/>
                <a:gd name="T8" fmla="*/ 3 w 3"/>
                <a:gd name="T9" fmla="*/ 6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62">
                  <a:moveTo>
                    <a:pt x="3" y="61"/>
                  </a:moveTo>
                  <a:lnTo>
                    <a:pt x="0" y="62"/>
                  </a:lnTo>
                  <a:lnTo>
                    <a:pt x="0" y="3"/>
                  </a:lnTo>
                  <a:lnTo>
                    <a:pt x="3" y="0"/>
                  </a:lnTo>
                  <a:lnTo>
                    <a:pt x="3" y="61"/>
                  </a:lnTo>
                  <a:close/>
                </a:path>
              </a:pathLst>
            </a:custGeom>
            <a:solidFill>
              <a:srgbClr val="8086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644" name="Freeform 1013">
              <a:extLst>
                <a:ext uri="{FF2B5EF4-FFF2-40B4-BE49-F238E27FC236}">
                  <a16:creationId xmlns:a16="http://schemas.microsoft.com/office/drawing/2014/main" id="{685F6425-BCBD-A34C-8F1B-4238A4FDE0FA}"/>
                </a:ext>
              </a:extLst>
            </p:cNvPr>
            <p:cNvSpPr>
              <a:spLocks/>
            </p:cNvSpPr>
            <p:nvPr/>
          </p:nvSpPr>
          <p:spPr bwMode="auto">
            <a:xfrm>
              <a:off x="5601859" y="5647477"/>
              <a:ext cx="2116" cy="65607"/>
            </a:xfrm>
            <a:custGeom>
              <a:avLst/>
              <a:gdLst>
                <a:gd name="T0" fmla="*/ 2 w 2"/>
                <a:gd name="T1" fmla="*/ 61 h 62"/>
                <a:gd name="T2" fmla="*/ 0 w 2"/>
                <a:gd name="T3" fmla="*/ 62 h 62"/>
                <a:gd name="T4" fmla="*/ 0 w 2"/>
                <a:gd name="T5" fmla="*/ 1 h 62"/>
                <a:gd name="T6" fmla="*/ 2 w 2"/>
                <a:gd name="T7" fmla="*/ 0 h 62"/>
                <a:gd name="T8" fmla="*/ 2 w 2"/>
                <a:gd name="T9" fmla="*/ 6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62">
                  <a:moveTo>
                    <a:pt x="2" y="61"/>
                  </a:moveTo>
                  <a:lnTo>
                    <a:pt x="0" y="62"/>
                  </a:lnTo>
                  <a:lnTo>
                    <a:pt x="0" y="1"/>
                  </a:lnTo>
                  <a:lnTo>
                    <a:pt x="2" y="0"/>
                  </a:lnTo>
                  <a:lnTo>
                    <a:pt x="2" y="61"/>
                  </a:lnTo>
                  <a:close/>
                </a:path>
              </a:pathLst>
            </a:custGeom>
            <a:solidFill>
              <a:srgbClr val="8086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645" name="Freeform 1014">
              <a:extLst>
                <a:ext uri="{FF2B5EF4-FFF2-40B4-BE49-F238E27FC236}">
                  <a16:creationId xmlns:a16="http://schemas.microsoft.com/office/drawing/2014/main" id="{0DA62903-8BC3-9A46-AFDD-DEAA0BD18DE3}"/>
                </a:ext>
              </a:extLst>
            </p:cNvPr>
            <p:cNvSpPr>
              <a:spLocks/>
            </p:cNvSpPr>
            <p:nvPr/>
          </p:nvSpPr>
          <p:spPr bwMode="auto">
            <a:xfrm>
              <a:off x="5594451" y="5651710"/>
              <a:ext cx="2116" cy="65607"/>
            </a:xfrm>
            <a:custGeom>
              <a:avLst/>
              <a:gdLst>
                <a:gd name="T0" fmla="*/ 2 w 2"/>
                <a:gd name="T1" fmla="*/ 60 h 62"/>
                <a:gd name="T2" fmla="*/ 0 w 2"/>
                <a:gd name="T3" fmla="*/ 62 h 62"/>
                <a:gd name="T4" fmla="*/ 0 w 2"/>
                <a:gd name="T5" fmla="*/ 2 h 62"/>
                <a:gd name="T6" fmla="*/ 2 w 2"/>
                <a:gd name="T7" fmla="*/ 0 h 62"/>
                <a:gd name="T8" fmla="*/ 2 w 2"/>
                <a:gd name="T9" fmla="*/ 6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62">
                  <a:moveTo>
                    <a:pt x="2" y="60"/>
                  </a:moveTo>
                  <a:lnTo>
                    <a:pt x="0" y="62"/>
                  </a:lnTo>
                  <a:lnTo>
                    <a:pt x="0" y="2"/>
                  </a:lnTo>
                  <a:lnTo>
                    <a:pt x="2" y="0"/>
                  </a:lnTo>
                  <a:lnTo>
                    <a:pt x="2" y="60"/>
                  </a:lnTo>
                  <a:close/>
                </a:path>
              </a:pathLst>
            </a:custGeom>
            <a:solidFill>
              <a:srgbClr val="8086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646" name="Freeform 1015">
              <a:extLst>
                <a:ext uri="{FF2B5EF4-FFF2-40B4-BE49-F238E27FC236}">
                  <a16:creationId xmlns:a16="http://schemas.microsoft.com/office/drawing/2014/main" id="{44D07730-EEC3-7D40-94D9-D165D1C6B237}"/>
                </a:ext>
              </a:extLst>
            </p:cNvPr>
            <p:cNvSpPr>
              <a:spLocks/>
            </p:cNvSpPr>
            <p:nvPr/>
          </p:nvSpPr>
          <p:spPr bwMode="auto">
            <a:xfrm>
              <a:off x="5585986" y="5655943"/>
              <a:ext cx="3175" cy="66665"/>
            </a:xfrm>
            <a:custGeom>
              <a:avLst/>
              <a:gdLst>
                <a:gd name="T0" fmla="*/ 3 w 3"/>
                <a:gd name="T1" fmla="*/ 61 h 63"/>
                <a:gd name="T2" fmla="*/ 0 w 3"/>
                <a:gd name="T3" fmla="*/ 63 h 63"/>
                <a:gd name="T4" fmla="*/ 0 w 3"/>
                <a:gd name="T5" fmla="*/ 2 h 63"/>
                <a:gd name="T6" fmla="*/ 3 w 3"/>
                <a:gd name="T7" fmla="*/ 0 h 63"/>
                <a:gd name="T8" fmla="*/ 3 w 3"/>
                <a:gd name="T9" fmla="*/ 6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63">
                  <a:moveTo>
                    <a:pt x="3" y="61"/>
                  </a:moveTo>
                  <a:lnTo>
                    <a:pt x="0" y="63"/>
                  </a:lnTo>
                  <a:lnTo>
                    <a:pt x="0" y="2"/>
                  </a:lnTo>
                  <a:lnTo>
                    <a:pt x="3" y="0"/>
                  </a:lnTo>
                  <a:lnTo>
                    <a:pt x="3" y="61"/>
                  </a:lnTo>
                  <a:close/>
                </a:path>
              </a:pathLst>
            </a:custGeom>
            <a:solidFill>
              <a:srgbClr val="8086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647" name="Freeform 1016">
              <a:extLst>
                <a:ext uri="{FF2B5EF4-FFF2-40B4-BE49-F238E27FC236}">
                  <a16:creationId xmlns:a16="http://schemas.microsoft.com/office/drawing/2014/main" id="{340107D7-A73E-2F41-95C9-D9A509728E71}"/>
                </a:ext>
              </a:extLst>
            </p:cNvPr>
            <p:cNvSpPr>
              <a:spLocks/>
            </p:cNvSpPr>
            <p:nvPr/>
          </p:nvSpPr>
          <p:spPr bwMode="auto">
            <a:xfrm>
              <a:off x="5578579" y="5661233"/>
              <a:ext cx="2116" cy="64549"/>
            </a:xfrm>
            <a:custGeom>
              <a:avLst/>
              <a:gdLst>
                <a:gd name="T0" fmla="*/ 2 w 2"/>
                <a:gd name="T1" fmla="*/ 60 h 61"/>
                <a:gd name="T2" fmla="*/ 0 w 2"/>
                <a:gd name="T3" fmla="*/ 61 h 61"/>
                <a:gd name="T4" fmla="*/ 0 w 2"/>
                <a:gd name="T5" fmla="*/ 2 h 61"/>
                <a:gd name="T6" fmla="*/ 2 w 2"/>
                <a:gd name="T7" fmla="*/ 0 h 61"/>
                <a:gd name="T8" fmla="*/ 2 w 2"/>
                <a:gd name="T9" fmla="*/ 6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61">
                  <a:moveTo>
                    <a:pt x="2" y="60"/>
                  </a:moveTo>
                  <a:lnTo>
                    <a:pt x="0" y="61"/>
                  </a:lnTo>
                  <a:lnTo>
                    <a:pt x="0" y="2"/>
                  </a:lnTo>
                  <a:lnTo>
                    <a:pt x="2" y="0"/>
                  </a:lnTo>
                  <a:lnTo>
                    <a:pt x="2" y="60"/>
                  </a:lnTo>
                  <a:close/>
                </a:path>
              </a:pathLst>
            </a:custGeom>
            <a:solidFill>
              <a:srgbClr val="8086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648" name="Freeform 1017">
              <a:extLst>
                <a:ext uri="{FF2B5EF4-FFF2-40B4-BE49-F238E27FC236}">
                  <a16:creationId xmlns:a16="http://schemas.microsoft.com/office/drawing/2014/main" id="{D5CFCBCD-FA7E-D343-ABC2-DB240DADCE77}"/>
                </a:ext>
              </a:extLst>
            </p:cNvPr>
            <p:cNvSpPr>
              <a:spLocks/>
            </p:cNvSpPr>
            <p:nvPr/>
          </p:nvSpPr>
          <p:spPr bwMode="auto">
            <a:xfrm>
              <a:off x="5571172" y="5665466"/>
              <a:ext cx="2116" cy="65607"/>
            </a:xfrm>
            <a:custGeom>
              <a:avLst/>
              <a:gdLst>
                <a:gd name="T0" fmla="*/ 2 w 2"/>
                <a:gd name="T1" fmla="*/ 61 h 62"/>
                <a:gd name="T2" fmla="*/ 0 w 2"/>
                <a:gd name="T3" fmla="*/ 62 h 62"/>
                <a:gd name="T4" fmla="*/ 0 w 2"/>
                <a:gd name="T5" fmla="*/ 1 h 62"/>
                <a:gd name="T6" fmla="*/ 2 w 2"/>
                <a:gd name="T7" fmla="*/ 0 h 62"/>
                <a:gd name="T8" fmla="*/ 2 w 2"/>
                <a:gd name="T9" fmla="*/ 6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62">
                  <a:moveTo>
                    <a:pt x="2" y="61"/>
                  </a:moveTo>
                  <a:lnTo>
                    <a:pt x="0" y="62"/>
                  </a:lnTo>
                  <a:lnTo>
                    <a:pt x="0" y="1"/>
                  </a:lnTo>
                  <a:lnTo>
                    <a:pt x="2" y="0"/>
                  </a:lnTo>
                  <a:lnTo>
                    <a:pt x="2" y="61"/>
                  </a:lnTo>
                  <a:close/>
                </a:path>
              </a:pathLst>
            </a:custGeom>
            <a:solidFill>
              <a:srgbClr val="8086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649" name="Freeform 1018">
              <a:extLst>
                <a:ext uri="{FF2B5EF4-FFF2-40B4-BE49-F238E27FC236}">
                  <a16:creationId xmlns:a16="http://schemas.microsoft.com/office/drawing/2014/main" id="{4D5363BD-CEB1-8A4F-A1AD-E54D63C24E60}"/>
                </a:ext>
              </a:extLst>
            </p:cNvPr>
            <p:cNvSpPr>
              <a:spLocks/>
            </p:cNvSpPr>
            <p:nvPr/>
          </p:nvSpPr>
          <p:spPr bwMode="auto">
            <a:xfrm>
              <a:off x="5562706" y="5670757"/>
              <a:ext cx="3175" cy="65607"/>
            </a:xfrm>
            <a:custGeom>
              <a:avLst/>
              <a:gdLst>
                <a:gd name="T0" fmla="*/ 3 w 3"/>
                <a:gd name="T1" fmla="*/ 59 h 62"/>
                <a:gd name="T2" fmla="*/ 0 w 3"/>
                <a:gd name="T3" fmla="*/ 62 h 62"/>
                <a:gd name="T4" fmla="*/ 0 w 3"/>
                <a:gd name="T5" fmla="*/ 1 h 62"/>
                <a:gd name="T6" fmla="*/ 3 w 3"/>
                <a:gd name="T7" fmla="*/ 0 h 62"/>
                <a:gd name="T8" fmla="*/ 3 w 3"/>
                <a:gd name="T9" fmla="*/ 59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62">
                  <a:moveTo>
                    <a:pt x="3" y="59"/>
                  </a:moveTo>
                  <a:lnTo>
                    <a:pt x="0" y="62"/>
                  </a:lnTo>
                  <a:lnTo>
                    <a:pt x="0" y="1"/>
                  </a:lnTo>
                  <a:lnTo>
                    <a:pt x="3" y="0"/>
                  </a:lnTo>
                  <a:lnTo>
                    <a:pt x="3" y="59"/>
                  </a:lnTo>
                  <a:close/>
                </a:path>
              </a:pathLst>
            </a:custGeom>
            <a:solidFill>
              <a:srgbClr val="8086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650" name="Freeform 1019">
              <a:extLst>
                <a:ext uri="{FF2B5EF4-FFF2-40B4-BE49-F238E27FC236}">
                  <a16:creationId xmlns:a16="http://schemas.microsoft.com/office/drawing/2014/main" id="{AEF6129A-B1F7-5542-B47D-B8F9D30A44D5}"/>
                </a:ext>
              </a:extLst>
            </p:cNvPr>
            <p:cNvSpPr>
              <a:spLocks/>
            </p:cNvSpPr>
            <p:nvPr/>
          </p:nvSpPr>
          <p:spPr bwMode="auto">
            <a:xfrm>
              <a:off x="5555299" y="5673931"/>
              <a:ext cx="4233" cy="66665"/>
            </a:xfrm>
            <a:custGeom>
              <a:avLst/>
              <a:gdLst>
                <a:gd name="T0" fmla="*/ 4 w 4"/>
                <a:gd name="T1" fmla="*/ 61 h 63"/>
                <a:gd name="T2" fmla="*/ 0 w 4"/>
                <a:gd name="T3" fmla="*/ 63 h 63"/>
                <a:gd name="T4" fmla="*/ 0 w 4"/>
                <a:gd name="T5" fmla="*/ 2 h 63"/>
                <a:gd name="T6" fmla="*/ 4 w 4"/>
                <a:gd name="T7" fmla="*/ 0 h 63"/>
                <a:gd name="T8" fmla="*/ 4 w 4"/>
                <a:gd name="T9" fmla="*/ 6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63">
                  <a:moveTo>
                    <a:pt x="4" y="61"/>
                  </a:moveTo>
                  <a:lnTo>
                    <a:pt x="0" y="63"/>
                  </a:lnTo>
                  <a:lnTo>
                    <a:pt x="0" y="2"/>
                  </a:lnTo>
                  <a:lnTo>
                    <a:pt x="4" y="0"/>
                  </a:lnTo>
                  <a:lnTo>
                    <a:pt x="4" y="61"/>
                  </a:lnTo>
                  <a:close/>
                </a:path>
              </a:pathLst>
            </a:custGeom>
            <a:solidFill>
              <a:srgbClr val="8086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651" name="Freeform 1020">
              <a:extLst>
                <a:ext uri="{FF2B5EF4-FFF2-40B4-BE49-F238E27FC236}">
                  <a16:creationId xmlns:a16="http://schemas.microsoft.com/office/drawing/2014/main" id="{B24306DD-C571-B845-8EA4-008E3E6FC6E7}"/>
                </a:ext>
              </a:extLst>
            </p:cNvPr>
            <p:cNvSpPr>
              <a:spLocks/>
            </p:cNvSpPr>
            <p:nvPr/>
          </p:nvSpPr>
          <p:spPr bwMode="auto">
            <a:xfrm>
              <a:off x="5547892" y="5679222"/>
              <a:ext cx="3175" cy="65607"/>
            </a:xfrm>
            <a:custGeom>
              <a:avLst/>
              <a:gdLst>
                <a:gd name="T0" fmla="*/ 3 w 3"/>
                <a:gd name="T1" fmla="*/ 60 h 62"/>
                <a:gd name="T2" fmla="*/ 0 w 3"/>
                <a:gd name="T3" fmla="*/ 62 h 62"/>
                <a:gd name="T4" fmla="*/ 0 w 3"/>
                <a:gd name="T5" fmla="*/ 2 h 62"/>
                <a:gd name="T6" fmla="*/ 3 w 3"/>
                <a:gd name="T7" fmla="*/ 0 h 62"/>
                <a:gd name="T8" fmla="*/ 3 w 3"/>
                <a:gd name="T9" fmla="*/ 6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62">
                  <a:moveTo>
                    <a:pt x="3" y="60"/>
                  </a:moveTo>
                  <a:lnTo>
                    <a:pt x="0" y="62"/>
                  </a:lnTo>
                  <a:lnTo>
                    <a:pt x="0" y="2"/>
                  </a:lnTo>
                  <a:lnTo>
                    <a:pt x="3" y="0"/>
                  </a:lnTo>
                  <a:lnTo>
                    <a:pt x="3" y="60"/>
                  </a:lnTo>
                  <a:close/>
                </a:path>
              </a:pathLst>
            </a:custGeom>
            <a:solidFill>
              <a:srgbClr val="8086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652" name="Freeform 1021">
              <a:extLst>
                <a:ext uri="{FF2B5EF4-FFF2-40B4-BE49-F238E27FC236}">
                  <a16:creationId xmlns:a16="http://schemas.microsoft.com/office/drawing/2014/main" id="{2029BBFC-8EBB-9E47-B41C-011EE4B5859A}"/>
                </a:ext>
              </a:extLst>
            </p:cNvPr>
            <p:cNvSpPr>
              <a:spLocks/>
            </p:cNvSpPr>
            <p:nvPr/>
          </p:nvSpPr>
          <p:spPr bwMode="auto">
            <a:xfrm>
              <a:off x="5539426" y="5683455"/>
              <a:ext cx="4233" cy="65607"/>
            </a:xfrm>
            <a:custGeom>
              <a:avLst/>
              <a:gdLst>
                <a:gd name="T0" fmla="*/ 4 w 4"/>
                <a:gd name="T1" fmla="*/ 61 h 62"/>
                <a:gd name="T2" fmla="*/ 0 w 4"/>
                <a:gd name="T3" fmla="*/ 62 h 62"/>
                <a:gd name="T4" fmla="*/ 0 w 4"/>
                <a:gd name="T5" fmla="*/ 1 h 62"/>
                <a:gd name="T6" fmla="*/ 4 w 4"/>
                <a:gd name="T7" fmla="*/ 0 h 62"/>
                <a:gd name="T8" fmla="*/ 4 w 4"/>
                <a:gd name="T9" fmla="*/ 6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62">
                  <a:moveTo>
                    <a:pt x="4" y="61"/>
                  </a:moveTo>
                  <a:lnTo>
                    <a:pt x="0" y="62"/>
                  </a:lnTo>
                  <a:lnTo>
                    <a:pt x="0" y="1"/>
                  </a:lnTo>
                  <a:lnTo>
                    <a:pt x="4" y="0"/>
                  </a:lnTo>
                  <a:lnTo>
                    <a:pt x="4" y="61"/>
                  </a:lnTo>
                  <a:close/>
                </a:path>
              </a:pathLst>
            </a:custGeom>
            <a:solidFill>
              <a:srgbClr val="8086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653" name="Freeform 1022">
              <a:extLst>
                <a:ext uri="{FF2B5EF4-FFF2-40B4-BE49-F238E27FC236}">
                  <a16:creationId xmlns:a16="http://schemas.microsoft.com/office/drawing/2014/main" id="{C62A5C66-F4DD-664B-BEE5-3000CF65A812}"/>
                </a:ext>
              </a:extLst>
            </p:cNvPr>
            <p:cNvSpPr>
              <a:spLocks/>
            </p:cNvSpPr>
            <p:nvPr/>
          </p:nvSpPr>
          <p:spPr bwMode="auto">
            <a:xfrm>
              <a:off x="5532019" y="5688746"/>
              <a:ext cx="4233" cy="65607"/>
            </a:xfrm>
            <a:custGeom>
              <a:avLst/>
              <a:gdLst>
                <a:gd name="T0" fmla="*/ 4 w 4"/>
                <a:gd name="T1" fmla="*/ 60 h 62"/>
                <a:gd name="T2" fmla="*/ 0 w 4"/>
                <a:gd name="T3" fmla="*/ 62 h 62"/>
                <a:gd name="T4" fmla="*/ 0 w 4"/>
                <a:gd name="T5" fmla="*/ 1 h 62"/>
                <a:gd name="T6" fmla="*/ 4 w 4"/>
                <a:gd name="T7" fmla="*/ 0 h 62"/>
                <a:gd name="T8" fmla="*/ 4 w 4"/>
                <a:gd name="T9" fmla="*/ 6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62">
                  <a:moveTo>
                    <a:pt x="4" y="60"/>
                  </a:moveTo>
                  <a:lnTo>
                    <a:pt x="0" y="62"/>
                  </a:lnTo>
                  <a:lnTo>
                    <a:pt x="0" y="1"/>
                  </a:lnTo>
                  <a:lnTo>
                    <a:pt x="4" y="0"/>
                  </a:lnTo>
                  <a:lnTo>
                    <a:pt x="4" y="60"/>
                  </a:lnTo>
                  <a:close/>
                </a:path>
              </a:pathLst>
            </a:custGeom>
            <a:solidFill>
              <a:srgbClr val="8086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654" name="Freeform 1023">
              <a:extLst>
                <a:ext uri="{FF2B5EF4-FFF2-40B4-BE49-F238E27FC236}">
                  <a16:creationId xmlns:a16="http://schemas.microsoft.com/office/drawing/2014/main" id="{2DCC080E-94CF-9648-8160-763CECDFFCA9}"/>
                </a:ext>
              </a:extLst>
            </p:cNvPr>
            <p:cNvSpPr>
              <a:spLocks/>
            </p:cNvSpPr>
            <p:nvPr/>
          </p:nvSpPr>
          <p:spPr bwMode="auto">
            <a:xfrm>
              <a:off x="5524612" y="5691920"/>
              <a:ext cx="3175" cy="65607"/>
            </a:xfrm>
            <a:custGeom>
              <a:avLst/>
              <a:gdLst>
                <a:gd name="T0" fmla="*/ 3 w 3"/>
                <a:gd name="T1" fmla="*/ 61 h 62"/>
                <a:gd name="T2" fmla="*/ 0 w 3"/>
                <a:gd name="T3" fmla="*/ 62 h 62"/>
                <a:gd name="T4" fmla="*/ 0 w 3"/>
                <a:gd name="T5" fmla="*/ 3 h 62"/>
                <a:gd name="T6" fmla="*/ 3 w 3"/>
                <a:gd name="T7" fmla="*/ 0 h 62"/>
                <a:gd name="T8" fmla="*/ 3 w 3"/>
                <a:gd name="T9" fmla="*/ 6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62">
                  <a:moveTo>
                    <a:pt x="3" y="61"/>
                  </a:moveTo>
                  <a:lnTo>
                    <a:pt x="0" y="62"/>
                  </a:lnTo>
                  <a:lnTo>
                    <a:pt x="0" y="3"/>
                  </a:lnTo>
                  <a:lnTo>
                    <a:pt x="3" y="0"/>
                  </a:lnTo>
                  <a:lnTo>
                    <a:pt x="3" y="61"/>
                  </a:lnTo>
                  <a:close/>
                </a:path>
              </a:pathLst>
            </a:custGeom>
            <a:solidFill>
              <a:srgbClr val="8086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655" name="Freeform 1024">
              <a:extLst>
                <a:ext uri="{FF2B5EF4-FFF2-40B4-BE49-F238E27FC236}">
                  <a16:creationId xmlns:a16="http://schemas.microsoft.com/office/drawing/2014/main" id="{2E49390C-44A0-024B-AEDC-4F91B28427A0}"/>
                </a:ext>
              </a:extLst>
            </p:cNvPr>
            <p:cNvSpPr>
              <a:spLocks/>
            </p:cNvSpPr>
            <p:nvPr/>
          </p:nvSpPr>
          <p:spPr bwMode="auto">
            <a:xfrm>
              <a:off x="5516146" y="5697211"/>
              <a:ext cx="4233" cy="65607"/>
            </a:xfrm>
            <a:custGeom>
              <a:avLst/>
              <a:gdLst>
                <a:gd name="T0" fmla="*/ 4 w 4"/>
                <a:gd name="T1" fmla="*/ 61 h 62"/>
                <a:gd name="T2" fmla="*/ 0 w 4"/>
                <a:gd name="T3" fmla="*/ 62 h 62"/>
                <a:gd name="T4" fmla="*/ 0 w 4"/>
                <a:gd name="T5" fmla="*/ 1 h 62"/>
                <a:gd name="T6" fmla="*/ 4 w 4"/>
                <a:gd name="T7" fmla="*/ 0 h 62"/>
                <a:gd name="T8" fmla="*/ 4 w 4"/>
                <a:gd name="T9" fmla="*/ 6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62">
                  <a:moveTo>
                    <a:pt x="4" y="61"/>
                  </a:moveTo>
                  <a:lnTo>
                    <a:pt x="0" y="62"/>
                  </a:lnTo>
                  <a:lnTo>
                    <a:pt x="0" y="1"/>
                  </a:lnTo>
                  <a:lnTo>
                    <a:pt x="4" y="0"/>
                  </a:lnTo>
                  <a:lnTo>
                    <a:pt x="4" y="61"/>
                  </a:lnTo>
                  <a:close/>
                </a:path>
              </a:pathLst>
            </a:custGeom>
            <a:solidFill>
              <a:srgbClr val="8086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656" name="Freeform 1025">
              <a:extLst>
                <a:ext uri="{FF2B5EF4-FFF2-40B4-BE49-F238E27FC236}">
                  <a16:creationId xmlns:a16="http://schemas.microsoft.com/office/drawing/2014/main" id="{48EE355C-8099-7643-B37C-4433D196E93E}"/>
                </a:ext>
              </a:extLst>
            </p:cNvPr>
            <p:cNvSpPr>
              <a:spLocks/>
            </p:cNvSpPr>
            <p:nvPr/>
          </p:nvSpPr>
          <p:spPr bwMode="auto">
            <a:xfrm>
              <a:off x="5508739" y="5701444"/>
              <a:ext cx="4233" cy="65607"/>
            </a:xfrm>
            <a:custGeom>
              <a:avLst/>
              <a:gdLst>
                <a:gd name="T0" fmla="*/ 4 w 4"/>
                <a:gd name="T1" fmla="*/ 60 h 62"/>
                <a:gd name="T2" fmla="*/ 0 w 4"/>
                <a:gd name="T3" fmla="*/ 62 h 62"/>
                <a:gd name="T4" fmla="*/ 0 w 4"/>
                <a:gd name="T5" fmla="*/ 2 h 62"/>
                <a:gd name="T6" fmla="*/ 4 w 4"/>
                <a:gd name="T7" fmla="*/ 0 h 62"/>
                <a:gd name="T8" fmla="*/ 4 w 4"/>
                <a:gd name="T9" fmla="*/ 6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62">
                  <a:moveTo>
                    <a:pt x="4" y="60"/>
                  </a:moveTo>
                  <a:lnTo>
                    <a:pt x="0" y="62"/>
                  </a:lnTo>
                  <a:lnTo>
                    <a:pt x="0" y="2"/>
                  </a:lnTo>
                  <a:lnTo>
                    <a:pt x="4" y="0"/>
                  </a:lnTo>
                  <a:lnTo>
                    <a:pt x="4" y="60"/>
                  </a:lnTo>
                  <a:close/>
                </a:path>
              </a:pathLst>
            </a:custGeom>
            <a:solidFill>
              <a:srgbClr val="8086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657" name="Freeform 1026">
              <a:extLst>
                <a:ext uri="{FF2B5EF4-FFF2-40B4-BE49-F238E27FC236}">
                  <a16:creationId xmlns:a16="http://schemas.microsoft.com/office/drawing/2014/main" id="{16A902DC-3E40-0346-A6EE-B8DD9D6592D9}"/>
                </a:ext>
              </a:extLst>
            </p:cNvPr>
            <p:cNvSpPr>
              <a:spLocks/>
            </p:cNvSpPr>
            <p:nvPr/>
          </p:nvSpPr>
          <p:spPr bwMode="auto">
            <a:xfrm>
              <a:off x="5502391" y="5705677"/>
              <a:ext cx="2116" cy="66665"/>
            </a:xfrm>
            <a:custGeom>
              <a:avLst/>
              <a:gdLst>
                <a:gd name="T0" fmla="*/ 2 w 2"/>
                <a:gd name="T1" fmla="*/ 61 h 63"/>
                <a:gd name="T2" fmla="*/ 0 w 2"/>
                <a:gd name="T3" fmla="*/ 63 h 63"/>
                <a:gd name="T4" fmla="*/ 0 w 2"/>
                <a:gd name="T5" fmla="*/ 2 h 63"/>
                <a:gd name="T6" fmla="*/ 2 w 2"/>
                <a:gd name="T7" fmla="*/ 0 h 63"/>
                <a:gd name="T8" fmla="*/ 2 w 2"/>
                <a:gd name="T9" fmla="*/ 6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63">
                  <a:moveTo>
                    <a:pt x="2" y="61"/>
                  </a:moveTo>
                  <a:lnTo>
                    <a:pt x="0" y="63"/>
                  </a:lnTo>
                  <a:lnTo>
                    <a:pt x="0" y="2"/>
                  </a:lnTo>
                  <a:lnTo>
                    <a:pt x="2" y="0"/>
                  </a:lnTo>
                  <a:lnTo>
                    <a:pt x="2" y="61"/>
                  </a:lnTo>
                  <a:close/>
                </a:path>
              </a:pathLst>
            </a:custGeom>
            <a:solidFill>
              <a:srgbClr val="8086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658" name="Freeform 1027">
              <a:extLst>
                <a:ext uri="{FF2B5EF4-FFF2-40B4-BE49-F238E27FC236}">
                  <a16:creationId xmlns:a16="http://schemas.microsoft.com/office/drawing/2014/main" id="{8AACBE10-4D8A-CA48-B812-67E36B5C10B7}"/>
                </a:ext>
              </a:extLst>
            </p:cNvPr>
            <p:cNvSpPr>
              <a:spLocks/>
            </p:cNvSpPr>
            <p:nvPr/>
          </p:nvSpPr>
          <p:spPr bwMode="auto">
            <a:xfrm>
              <a:off x="5494983" y="5710967"/>
              <a:ext cx="2116" cy="64549"/>
            </a:xfrm>
            <a:custGeom>
              <a:avLst/>
              <a:gdLst>
                <a:gd name="T0" fmla="*/ 2 w 2"/>
                <a:gd name="T1" fmla="*/ 60 h 61"/>
                <a:gd name="T2" fmla="*/ 0 w 2"/>
                <a:gd name="T3" fmla="*/ 61 h 61"/>
                <a:gd name="T4" fmla="*/ 0 w 2"/>
                <a:gd name="T5" fmla="*/ 2 h 61"/>
                <a:gd name="T6" fmla="*/ 2 w 2"/>
                <a:gd name="T7" fmla="*/ 0 h 61"/>
                <a:gd name="T8" fmla="*/ 2 w 2"/>
                <a:gd name="T9" fmla="*/ 6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61">
                  <a:moveTo>
                    <a:pt x="2" y="60"/>
                  </a:moveTo>
                  <a:lnTo>
                    <a:pt x="0" y="61"/>
                  </a:lnTo>
                  <a:lnTo>
                    <a:pt x="0" y="2"/>
                  </a:lnTo>
                  <a:lnTo>
                    <a:pt x="2" y="0"/>
                  </a:lnTo>
                  <a:lnTo>
                    <a:pt x="2" y="60"/>
                  </a:lnTo>
                  <a:close/>
                </a:path>
              </a:pathLst>
            </a:custGeom>
            <a:solidFill>
              <a:srgbClr val="8086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659" name="Freeform 1028">
              <a:extLst>
                <a:ext uri="{FF2B5EF4-FFF2-40B4-BE49-F238E27FC236}">
                  <a16:creationId xmlns:a16="http://schemas.microsoft.com/office/drawing/2014/main" id="{61DD4BF7-84EE-C641-8394-1342433F3860}"/>
                </a:ext>
              </a:extLst>
            </p:cNvPr>
            <p:cNvSpPr>
              <a:spLocks/>
            </p:cNvSpPr>
            <p:nvPr/>
          </p:nvSpPr>
          <p:spPr bwMode="auto">
            <a:xfrm>
              <a:off x="5486518" y="5715200"/>
              <a:ext cx="3175" cy="65607"/>
            </a:xfrm>
            <a:custGeom>
              <a:avLst/>
              <a:gdLst>
                <a:gd name="T0" fmla="*/ 3 w 3"/>
                <a:gd name="T1" fmla="*/ 0 h 62"/>
                <a:gd name="T2" fmla="*/ 3 w 3"/>
                <a:gd name="T3" fmla="*/ 61 h 62"/>
                <a:gd name="T4" fmla="*/ 0 w 3"/>
                <a:gd name="T5" fmla="*/ 62 h 62"/>
                <a:gd name="T6" fmla="*/ 0 w 3"/>
                <a:gd name="T7" fmla="*/ 1 h 62"/>
                <a:gd name="T8" fmla="*/ 3 w 3"/>
                <a:gd name="T9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62">
                  <a:moveTo>
                    <a:pt x="3" y="0"/>
                  </a:moveTo>
                  <a:lnTo>
                    <a:pt x="3" y="61"/>
                  </a:lnTo>
                  <a:lnTo>
                    <a:pt x="0" y="62"/>
                  </a:lnTo>
                  <a:lnTo>
                    <a:pt x="0" y="1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8086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660" name="Freeform 1029">
              <a:extLst>
                <a:ext uri="{FF2B5EF4-FFF2-40B4-BE49-F238E27FC236}">
                  <a16:creationId xmlns:a16="http://schemas.microsoft.com/office/drawing/2014/main" id="{44E9463A-04B4-C445-8875-F3CC57191596}"/>
                </a:ext>
              </a:extLst>
            </p:cNvPr>
            <p:cNvSpPr>
              <a:spLocks/>
            </p:cNvSpPr>
            <p:nvPr/>
          </p:nvSpPr>
          <p:spPr bwMode="auto">
            <a:xfrm>
              <a:off x="5472762" y="5714142"/>
              <a:ext cx="2116" cy="65607"/>
            </a:xfrm>
            <a:custGeom>
              <a:avLst/>
              <a:gdLst>
                <a:gd name="T0" fmla="*/ 2 w 2"/>
                <a:gd name="T1" fmla="*/ 62 h 62"/>
                <a:gd name="T2" fmla="*/ 0 w 2"/>
                <a:gd name="T3" fmla="*/ 61 h 62"/>
                <a:gd name="T4" fmla="*/ 0 w 2"/>
                <a:gd name="T5" fmla="*/ 0 h 62"/>
                <a:gd name="T6" fmla="*/ 2 w 2"/>
                <a:gd name="T7" fmla="*/ 2 h 62"/>
                <a:gd name="T8" fmla="*/ 2 w 2"/>
                <a:gd name="T9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62">
                  <a:moveTo>
                    <a:pt x="2" y="62"/>
                  </a:moveTo>
                  <a:lnTo>
                    <a:pt x="0" y="61"/>
                  </a:lnTo>
                  <a:lnTo>
                    <a:pt x="0" y="0"/>
                  </a:lnTo>
                  <a:lnTo>
                    <a:pt x="2" y="2"/>
                  </a:lnTo>
                  <a:lnTo>
                    <a:pt x="2" y="62"/>
                  </a:lnTo>
                  <a:close/>
                </a:path>
              </a:pathLst>
            </a:custGeom>
            <a:solidFill>
              <a:srgbClr val="8086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661" name="Freeform 1030">
              <a:extLst>
                <a:ext uri="{FF2B5EF4-FFF2-40B4-BE49-F238E27FC236}">
                  <a16:creationId xmlns:a16="http://schemas.microsoft.com/office/drawing/2014/main" id="{46782605-B7ED-8747-95DD-096139F1279C}"/>
                </a:ext>
              </a:extLst>
            </p:cNvPr>
            <p:cNvSpPr>
              <a:spLocks/>
            </p:cNvSpPr>
            <p:nvPr/>
          </p:nvSpPr>
          <p:spPr bwMode="auto">
            <a:xfrm>
              <a:off x="5465354" y="5710967"/>
              <a:ext cx="4233" cy="64549"/>
            </a:xfrm>
            <a:custGeom>
              <a:avLst/>
              <a:gdLst>
                <a:gd name="T0" fmla="*/ 4 w 4"/>
                <a:gd name="T1" fmla="*/ 61 h 61"/>
                <a:gd name="T2" fmla="*/ 0 w 4"/>
                <a:gd name="T3" fmla="*/ 59 h 61"/>
                <a:gd name="T4" fmla="*/ 0 w 4"/>
                <a:gd name="T5" fmla="*/ 0 h 61"/>
                <a:gd name="T6" fmla="*/ 4 w 4"/>
                <a:gd name="T7" fmla="*/ 1 h 61"/>
                <a:gd name="T8" fmla="*/ 4 w 4"/>
                <a:gd name="T9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61">
                  <a:moveTo>
                    <a:pt x="4" y="61"/>
                  </a:moveTo>
                  <a:lnTo>
                    <a:pt x="0" y="59"/>
                  </a:lnTo>
                  <a:lnTo>
                    <a:pt x="0" y="0"/>
                  </a:lnTo>
                  <a:lnTo>
                    <a:pt x="4" y="1"/>
                  </a:lnTo>
                  <a:lnTo>
                    <a:pt x="4" y="61"/>
                  </a:lnTo>
                  <a:close/>
                </a:path>
              </a:pathLst>
            </a:custGeom>
            <a:solidFill>
              <a:srgbClr val="8086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662" name="Freeform 1031">
              <a:extLst>
                <a:ext uri="{FF2B5EF4-FFF2-40B4-BE49-F238E27FC236}">
                  <a16:creationId xmlns:a16="http://schemas.microsoft.com/office/drawing/2014/main" id="{482D99B8-A9BB-6D4F-9B7F-163F6DF069EA}"/>
                </a:ext>
              </a:extLst>
            </p:cNvPr>
            <p:cNvSpPr>
              <a:spLocks/>
            </p:cNvSpPr>
            <p:nvPr/>
          </p:nvSpPr>
          <p:spPr bwMode="auto">
            <a:xfrm>
              <a:off x="5457947" y="5705677"/>
              <a:ext cx="4233" cy="66665"/>
            </a:xfrm>
            <a:custGeom>
              <a:avLst/>
              <a:gdLst>
                <a:gd name="T0" fmla="*/ 4 w 4"/>
                <a:gd name="T1" fmla="*/ 63 h 63"/>
                <a:gd name="T2" fmla="*/ 0 w 4"/>
                <a:gd name="T3" fmla="*/ 61 h 63"/>
                <a:gd name="T4" fmla="*/ 0 w 4"/>
                <a:gd name="T5" fmla="*/ 0 h 63"/>
                <a:gd name="T6" fmla="*/ 4 w 4"/>
                <a:gd name="T7" fmla="*/ 2 h 63"/>
                <a:gd name="T8" fmla="*/ 4 w 4"/>
                <a:gd name="T9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63">
                  <a:moveTo>
                    <a:pt x="4" y="63"/>
                  </a:moveTo>
                  <a:lnTo>
                    <a:pt x="0" y="61"/>
                  </a:lnTo>
                  <a:lnTo>
                    <a:pt x="0" y="0"/>
                  </a:lnTo>
                  <a:lnTo>
                    <a:pt x="4" y="2"/>
                  </a:lnTo>
                  <a:lnTo>
                    <a:pt x="4" y="63"/>
                  </a:lnTo>
                  <a:close/>
                </a:path>
              </a:pathLst>
            </a:custGeom>
            <a:solidFill>
              <a:srgbClr val="8086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663" name="Freeform 1032">
              <a:extLst>
                <a:ext uri="{FF2B5EF4-FFF2-40B4-BE49-F238E27FC236}">
                  <a16:creationId xmlns:a16="http://schemas.microsoft.com/office/drawing/2014/main" id="{6DD298CA-2C5D-5447-81A6-5D0454EE5217}"/>
                </a:ext>
              </a:extLst>
            </p:cNvPr>
            <p:cNvSpPr>
              <a:spLocks/>
            </p:cNvSpPr>
            <p:nvPr/>
          </p:nvSpPr>
          <p:spPr bwMode="auto">
            <a:xfrm>
              <a:off x="5452657" y="5701444"/>
              <a:ext cx="2116" cy="65607"/>
            </a:xfrm>
            <a:custGeom>
              <a:avLst/>
              <a:gdLst>
                <a:gd name="T0" fmla="*/ 2 w 2"/>
                <a:gd name="T1" fmla="*/ 62 h 62"/>
                <a:gd name="T2" fmla="*/ 0 w 2"/>
                <a:gd name="T3" fmla="*/ 61 h 62"/>
                <a:gd name="T4" fmla="*/ 0 w 2"/>
                <a:gd name="T5" fmla="*/ 0 h 62"/>
                <a:gd name="T6" fmla="*/ 2 w 2"/>
                <a:gd name="T7" fmla="*/ 2 h 62"/>
                <a:gd name="T8" fmla="*/ 2 w 2"/>
                <a:gd name="T9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62">
                  <a:moveTo>
                    <a:pt x="2" y="62"/>
                  </a:moveTo>
                  <a:lnTo>
                    <a:pt x="0" y="61"/>
                  </a:lnTo>
                  <a:lnTo>
                    <a:pt x="0" y="0"/>
                  </a:lnTo>
                  <a:lnTo>
                    <a:pt x="2" y="2"/>
                  </a:lnTo>
                  <a:lnTo>
                    <a:pt x="2" y="62"/>
                  </a:lnTo>
                  <a:close/>
                </a:path>
              </a:pathLst>
            </a:custGeom>
            <a:solidFill>
              <a:srgbClr val="8086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664" name="Freeform 1033">
              <a:extLst>
                <a:ext uri="{FF2B5EF4-FFF2-40B4-BE49-F238E27FC236}">
                  <a16:creationId xmlns:a16="http://schemas.microsoft.com/office/drawing/2014/main" id="{C06316A7-E483-024C-86CF-3FC4D35A845F}"/>
                </a:ext>
              </a:extLst>
            </p:cNvPr>
            <p:cNvSpPr>
              <a:spLocks/>
            </p:cNvSpPr>
            <p:nvPr/>
          </p:nvSpPr>
          <p:spPr bwMode="auto">
            <a:xfrm>
              <a:off x="5445250" y="5698269"/>
              <a:ext cx="2116" cy="65607"/>
            </a:xfrm>
            <a:custGeom>
              <a:avLst/>
              <a:gdLst>
                <a:gd name="T0" fmla="*/ 2 w 2"/>
                <a:gd name="T1" fmla="*/ 62 h 62"/>
                <a:gd name="T2" fmla="*/ 0 w 2"/>
                <a:gd name="T3" fmla="*/ 60 h 62"/>
                <a:gd name="T4" fmla="*/ 0 w 2"/>
                <a:gd name="T5" fmla="*/ 0 h 62"/>
                <a:gd name="T6" fmla="*/ 2 w 2"/>
                <a:gd name="T7" fmla="*/ 1 h 62"/>
                <a:gd name="T8" fmla="*/ 2 w 2"/>
                <a:gd name="T9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62">
                  <a:moveTo>
                    <a:pt x="2" y="62"/>
                  </a:moveTo>
                  <a:lnTo>
                    <a:pt x="0" y="60"/>
                  </a:lnTo>
                  <a:lnTo>
                    <a:pt x="0" y="0"/>
                  </a:lnTo>
                  <a:lnTo>
                    <a:pt x="2" y="1"/>
                  </a:lnTo>
                  <a:lnTo>
                    <a:pt x="2" y="62"/>
                  </a:lnTo>
                  <a:close/>
                </a:path>
              </a:pathLst>
            </a:custGeom>
            <a:solidFill>
              <a:srgbClr val="8086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665" name="Freeform 1034">
              <a:extLst>
                <a:ext uri="{FF2B5EF4-FFF2-40B4-BE49-F238E27FC236}">
                  <a16:creationId xmlns:a16="http://schemas.microsoft.com/office/drawing/2014/main" id="{670EA956-A0EB-0A41-934B-511DA3A5D546}"/>
                </a:ext>
              </a:extLst>
            </p:cNvPr>
            <p:cNvSpPr>
              <a:spLocks/>
            </p:cNvSpPr>
            <p:nvPr/>
          </p:nvSpPr>
          <p:spPr bwMode="auto">
            <a:xfrm>
              <a:off x="5437842" y="5692978"/>
              <a:ext cx="2116" cy="65607"/>
            </a:xfrm>
            <a:custGeom>
              <a:avLst/>
              <a:gdLst>
                <a:gd name="T0" fmla="*/ 2 w 2"/>
                <a:gd name="T1" fmla="*/ 62 h 62"/>
                <a:gd name="T2" fmla="*/ 0 w 2"/>
                <a:gd name="T3" fmla="*/ 61 h 62"/>
                <a:gd name="T4" fmla="*/ 0 w 2"/>
                <a:gd name="T5" fmla="*/ 0 h 62"/>
                <a:gd name="T6" fmla="*/ 2 w 2"/>
                <a:gd name="T7" fmla="*/ 3 h 62"/>
                <a:gd name="T8" fmla="*/ 2 w 2"/>
                <a:gd name="T9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62">
                  <a:moveTo>
                    <a:pt x="2" y="62"/>
                  </a:moveTo>
                  <a:lnTo>
                    <a:pt x="0" y="61"/>
                  </a:lnTo>
                  <a:lnTo>
                    <a:pt x="0" y="0"/>
                  </a:lnTo>
                  <a:lnTo>
                    <a:pt x="2" y="3"/>
                  </a:lnTo>
                  <a:lnTo>
                    <a:pt x="2" y="62"/>
                  </a:lnTo>
                  <a:close/>
                </a:path>
              </a:pathLst>
            </a:custGeom>
            <a:solidFill>
              <a:srgbClr val="8086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666" name="Freeform 1035">
              <a:extLst>
                <a:ext uri="{FF2B5EF4-FFF2-40B4-BE49-F238E27FC236}">
                  <a16:creationId xmlns:a16="http://schemas.microsoft.com/office/drawing/2014/main" id="{7AB50809-5073-C443-A62A-DB28A2D466A5}"/>
                </a:ext>
              </a:extLst>
            </p:cNvPr>
            <p:cNvSpPr>
              <a:spLocks/>
            </p:cNvSpPr>
            <p:nvPr/>
          </p:nvSpPr>
          <p:spPr bwMode="auto">
            <a:xfrm>
              <a:off x="5430435" y="5689804"/>
              <a:ext cx="3175" cy="65607"/>
            </a:xfrm>
            <a:custGeom>
              <a:avLst/>
              <a:gdLst>
                <a:gd name="T0" fmla="*/ 3 w 3"/>
                <a:gd name="T1" fmla="*/ 62 h 62"/>
                <a:gd name="T2" fmla="*/ 0 w 3"/>
                <a:gd name="T3" fmla="*/ 60 h 62"/>
                <a:gd name="T4" fmla="*/ 0 w 3"/>
                <a:gd name="T5" fmla="*/ 0 h 62"/>
                <a:gd name="T6" fmla="*/ 3 w 3"/>
                <a:gd name="T7" fmla="*/ 1 h 62"/>
                <a:gd name="T8" fmla="*/ 3 w 3"/>
                <a:gd name="T9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62">
                  <a:moveTo>
                    <a:pt x="3" y="62"/>
                  </a:moveTo>
                  <a:lnTo>
                    <a:pt x="0" y="60"/>
                  </a:lnTo>
                  <a:lnTo>
                    <a:pt x="0" y="0"/>
                  </a:lnTo>
                  <a:lnTo>
                    <a:pt x="3" y="1"/>
                  </a:lnTo>
                  <a:lnTo>
                    <a:pt x="3" y="62"/>
                  </a:lnTo>
                  <a:close/>
                </a:path>
              </a:pathLst>
            </a:custGeom>
            <a:solidFill>
              <a:srgbClr val="8086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667" name="Freeform 1036">
              <a:extLst>
                <a:ext uri="{FF2B5EF4-FFF2-40B4-BE49-F238E27FC236}">
                  <a16:creationId xmlns:a16="http://schemas.microsoft.com/office/drawing/2014/main" id="{F568364A-4477-3D4E-A3F5-749B674E2C32}"/>
                </a:ext>
              </a:extLst>
            </p:cNvPr>
            <p:cNvSpPr>
              <a:spLocks/>
            </p:cNvSpPr>
            <p:nvPr/>
          </p:nvSpPr>
          <p:spPr bwMode="auto">
            <a:xfrm>
              <a:off x="5423028" y="5684513"/>
              <a:ext cx="3175" cy="65607"/>
            </a:xfrm>
            <a:custGeom>
              <a:avLst/>
              <a:gdLst>
                <a:gd name="T0" fmla="*/ 3 w 3"/>
                <a:gd name="T1" fmla="*/ 3 h 62"/>
                <a:gd name="T2" fmla="*/ 3 w 3"/>
                <a:gd name="T3" fmla="*/ 62 h 62"/>
                <a:gd name="T4" fmla="*/ 0 w 3"/>
                <a:gd name="T5" fmla="*/ 61 h 62"/>
                <a:gd name="T6" fmla="*/ 0 w 3"/>
                <a:gd name="T7" fmla="*/ 0 h 62"/>
                <a:gd name="T8" fmla="*/ 3 w 3"/>
                <a:gd name="T9" fmla="*/ 3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62">
                  <a:moveTo>
                    <a:pt x="3" y="3"/>
                  </a:moveTo>
                  <a:lnTo>
                    <a:pt x="3" y="62"/>
                  </a:lnTo>
                  <a:lnTo>
                    <a:pt x="0" y="61"/>
                  </a:lnTo>
                  <a:lnTo>
                    <a:pt x="0" y="0"/>
                  </a:lnTo>
                  <a:lnTo>
                    <a:pt x="3" y="3"/>
                  </a:lnTo>
                  <a:close/>
                </a:path>
              </a:pathLst>
            </a:custGeom>
            <a:solidFill>
              <a:srgbClr val="8086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668" name="Freeform 1037">
              <a:extLst>
                <a:ext uri="{FF2B5EF4-FFF2-40B4-BE49-F238E27FC236}">
                  <a16:creationId xmlns:a16="http://schemas.microsoft.com/office/drawing/2014/main" id="{0166F35A-03F1-A943-83B0-C6DCE47BA1E3}"/>
                </a:ext>
              </a:extLst>
            </p:cNvPr>
            <p:cNvSpPr>
              <a:spLocks/>
            </p:cNvSpPr>
            <p:nvPr/>
          </p:nvSpPr>
          <p:spPr bwMode="auto">
            <a:xfrm>
              <a:off x="5502391" y="5628430"/>
              <a:ext cx="227507" cy="134388"/>
            </a:xfrm>
            <a:custGeom>
              <a:avLst/>
              <a:gdLst>
                <a:gd name="T0" fmla="*/ 157 w 215"/>
                <a:gd name="T1" fmla="*/ 0 h 127"/>
                <a:gd name="T2" fmla="*/ 0 w 215"/>
                <a:gd name="T3" fmla="*/ 92 h 127"/>
                <a:gd name="T4" fmla="*/ 58 w 215"/>
                <a:gd name="T5" fmla="*/ 127 h 127"/>
                <a:gd name="T6" fmla="*/ 215 w 215"/>
                <a:gd name="T7" fmla="*/ 33 h 127"/>
                <a:gd name="T8" fmla="*/ 157 w 215"/>
                <a:gd name="T9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5" h="127">
                  <a:moveTo>
                    <a:pt x="157" y="0"/>
                  </a:moveTo>
                  <a:lnTo>
                    <a:pt x="0" y="92"/>
                  </a:lnTo>
                  <a:lnTo>
                    <a:pt x="58" y="127"/>
                  </a:lnTo>
                  <a:lnTo>
                    <a:pt x="215" y="33"/>
                  </a:lnTo>
                  <a:lnTo>
                    <a:pt x="157" y="0"/>
                  </a:lnTo>
                  <a:close/>
                </a:path>
              </a:pathLst>
            </a:custGeom>
            <a:solidFill>
              <a:srgbClr val="F5DB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669" name="Freeform 1038">
              <a:extLst>
                <a:ext uri="{FF2B5EF4-FFF2-40B4-BE49-F238E27FC236}">
                  <a16:creationId xmlns:a16="http://schemas.microsoft.com/office/drawing/2014/main" id="{51FE9548-B186-644C-829D-9E926D9012D8}"/>
                </a:ext>
              </a:extLst>
            </p:cNvPr>
            <p:cNvSpPr>
              <a:spLocks/>
            </p:cNvSpPr>
            <p:nvPr/>
          </p:nvSpPr>
          <p:spPr bwMode="auto">
            <a:xfrm>
              <a:off x="5502391" y="5725782"/>
              <a:ext cx="61374" cy="111108"/>
            </a:xfrm>
            <a:custGeom>
              <a:avLst/>
              <a:gdLst>
                <a:gd name="T0" fmla="*/ 0 w 58"/>
                <a:gd name="T1" fmla="*/ 0 h 105"/>
                <a:gd name="T2" fmla="*/ 58 w 58"/>
                <a:gd name="T3" fmla="*/ 35 h 105"/>
                <a:gd name="T4" fmla="*/ 58 w 58"/>
                <a:gd name="T5" fmla="*/ 105 h 105"/>
                <a:gd name="T6" fmla="*/ 0 w 58"/>
                <a:gd name="T7" fmla="*/ 72 h 105"/>
                <a:gd name="T8" fmla="*/ 0 w 58"/>
                <a:gd name="T9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105">
                  <a:moveTo>
                    <a:pt x="0" y="0"/>
                  </a:moveTo>
                  <a:lnTo>
                    <a:pt x="58" y="35"/>
                  </a:lnTo>
                  <a:lnTo>
                    <a:pt x="58" y="105"/>
                  </a:lnTo>
                  <a:lnTo>
                    <a:pt x="0" y="7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58F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670" name="Freeform 1039">
              <a:extLst>
                <a:ext uri="{FF2B5EF4-FFF2-40B4-BE49-F238E27FC236}">
                  <a16:creationId xmlns:a16="http://schemas.microsoft.com/office/drawing/2014/main" id="{DC596034-3409-494F-9C52-2F1AA6AA9903}"/>
                </a:ext>
              </a:extLst>
            </p:cNvPr>
            <p:cNvSpPr>
              <a:spLocks/>
            </p:cNvSpPr>
            <p:nvPr/>
          </p:nvSpPr>
          <p:spPr bwMode="auto">
            <a:xfrm>
              <a:off x="5563764" y="5663349"/>
              <a:ext cx="166133" cy="173540"/>
            </a:xfrm>
            <a:custGeom>
              <a:avLst/>
              <a:gdLst>
                <a:gd name="T0" fmla="*/ 0 w 157"/>
                <a:gd name="T1" fmla="*/ 94 h 164"/>
                <a:gd name="T2" fmla="*/ 0 w 157"/>
                <a:gd name="T3" fmla="*/ 164 h 164"/>
                <a:gd name="T4" fmla="*/ 157 w 157"/>
                <a:gd name="T5" fmla="*/ 71 h 164"/>
                <a:gd name="T6" fmla="*/ 157 w 157"/>
                <a:gd name="T7" fmla="*/ 0 h 164"/>
                <a:gd name="T8" fmla="*/ 0 w 157"/>
                <a:gd name="T9" fmla="*/ 94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7" h="164">
                  <a:moveTo>
                    <a:pt x="0" y="94"/>
                  </a:moveTo>
                  <a:lnTo>
                    <a:pt x="0" y="164"/>
                  </a:lnTo>
                  <a:lnTo>
                    <a:pt x="157" y="71"/>
                  </a:lnTo>
                  <a:lnTo>
                    <a:pt x="157" y="0"/>
                  </a:lnTo>
                  <a:lnTo>
                    <a:pt x="0" y="94"/>
                  </a:lnTo>
                  <a:close/>
                </a:path>
              </a:pathLst>
            </a:custGeom>
            <a:solidFill>
              <a:srgbClr val="ECB8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671" name="Freeform 1040">
              <a:extLst>
                <a:ext uri="{FF2B5EF4-FFF2-40B4-BE49-F238E27FC236}">
                  <a16:creationId xmlns:a16="http://schemas.microsoft.com/office/drawing/2014/main" id="{E4544CCC-596B-884E-9CD7-BF225881BCEE}"/>
                </a:ext>
              </a:extLst>
            </p:cNvPr>
            <p:cNvSpPr>
              <a:spLocks/>
            </p:cNvSpPr>
            <p:nvPr/>
          </p:nvSpPr>
          <p:spPr bwMode="auto">
            <a:xfrm>
              <a:off x="5721431" y="5672873"/>
              <a:ext cx="4233" cy="65607"/>
            </a:xfrm>
            <a:custGeom>
              <a:avLst/>
              <a:gdLst>
                <a:gd name="T0" fmla="*/ 4 w 4"/>
                <a:gd name="T1" fmla="*/ 61 h 62"/>
                <a:gd name="T2" fmla="*/ 0 w 4"/>
                <a:gd name="T3" fmla="*/ 62 h 62"/>
                <a:gd name="T4" fmla="*/ 0 w 4"/>
                <a:gd name="T5" fmla="*/ 2 h 62"/>
                <a:gd name="T6" fmla="*/ 4 w 4"/>
                <a:gd name="T7" fmla="*/ 0 h 62"/>
                <a:gd name="T8" fmla="*/ 4 w 4"/>
                <a:gd name="T9" fmla="*/ 6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62">
                  <a:moveTo>
                    <a:pt x="4" y="61"/>
                  </a:moveTo>
                  <a:lnTo>
                    <a:pt x="0" y="62"/>
                  </a:lnTo>
                  <a:lnTo>
                    <a:pt x="0" y="2"/>
                  </a:lnTo>
                  <a:lnTo>
                    <a:pt x="4" y="0"/>
                  </a:lnTo>
                  <a:lnTo>
                    <a:pt x="4" y="61"/>
                  </a:lnTo>
                  <a:close/>
                </a:path>
              </a:pathLst>
            </a:custGeom>
            <a:solidFill>
              <a:srgbClr val="DC81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672" name="Freeform 1041">
              <a:extLst>
                <a:ext uri="{FF2B5EF4-FFF2-40B4-BE49-F238E27FC236}">
                  <a16:creationId xmlns:a16="http://schemas.microsoft.com/office/drawing/2014/main" id="{C99A5CAA-855F-F44F-8053-95AA40F3E8E2}"/>
                </a:ext>
              </a:extLst>
            </p:cNvPr>
            <p:cNvSpPr>
              <a:spLocks/>
            </p:cNvSpPr>
            <p:nvPr/>
          </p:nvSpPr>
          <p:spPr bwMode="auto">
            <a:xfrm>
              <a:off x="5715083" y="5678164"/>
              <a:ext cx="3175" cy="64549"/>
            </a:xfrm>
            <a:custGeom>
              <a:avLst/>
              <a:gdLst>
                <a:gd name="T0" fmla="*/ 3 w 3"/>
                <a:gd name="T1" fmla="*/ 60 h 61"/>
                <a:gd name="T2" fmla="*/ 0 w 3"/>
                <a:gd name="T3" fmla="*/ 61 h 61"/>
                <a:gd name="T4" fmla="*/ 0 w 3"/>
                <a:gd name="T5" fmla="*/ 1 h 61"/>
                <a:gd name="T6" fmla="*/ 3 w 3"/>
                <a:gd name="T7" fmla="*/ 0 h 61"/>
                <a:gd name="T8" fmla="*/ 3 w 3"/>
                <a:gd name="T9" fmla="*/ 6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61">
                  <a:moveTo>
                    <a:pt x="3" y="60"/>
                  </a:moveTo>
                  <a:lnTo>
                    <a:pt x="0" y="61"/>
                  </a:lnTo>
                  <a:lnTo>
                    <a:pt x="0" y="1"/>
                  </a:lnTo>
                  <a:lnTo>
                    <a:pt x="3" y="0"/>
                  </a:lnTo>
                  <a:lnTo>
                    <a:pt x="3" y="60"/>
                  </a:lnTo>
                  <a:close/>
                </a:path>
              </a:pathLst>
            </a:custGeom>
            <a:solidFill>
              <a:srgbClr val="DC81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673" name="Freeform 1042">
              <a:extLst>
                <a:ext uri="{FF2B5EF4-FFF2-40B4-BE49-F238E27FC236}">
                  <a16:creationId xmlns:a16="http://schemas.microsoft.com/office/drawing/2014/main" id="{C04A7041-3192-7840-AB25-210C69227175}"/>
                </a:ext>
              </a:extLst>
            </p:cNvPr>
            <p:cNvSpPr>
              <a:spLocks/>
            </p:cNvSpPr>
            <p:nvPr/>
          </p:nvSpPr>
          <p:spPr bwMode="auto">
            <a:xfrm>
              <a:off x="5707676" y="5682397"/>
              <a:ext cx="2116" cy="65607"/>
            </a:xfrm>
            <a:custGeom>
              <a:avLst/>
              <a:gdLst>
                <a:gd name="T0" fmla="*/ 2 w 2"/>
                <a:gd name="T1" fmla="*/ 60 h 62"/>
                <a:gd name="T2" fmla="*/ 0 w 2"/>
                <a:gd name="T3" fmla="*/ 62 h 62"/>
                <a:gd name="T4" fmla="*/ 0 w 2"/>
                <a:gd name="T5" fmla="*/ 1 h 62"/>
                <a:gd name="T6" fmla="*/ 2 w 2"/>
                <a:gd name="T7" fmla="*/ 0 h 62"/>
                <a:gd name="T8" fmla="*/ 2 w 2"/>
                <a:gd name="T9" fmla="*/ 6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62">
                  <a:moveTo>
                    <a:pt x="2" y="60"/>
                  </a:moveTo>
                  <a:lnTo>
                    <a:pt x="0" y="62"/>
                  </a:lnTo>
                  <a:lnTo>
                    <a:pt x="0" y="1"/>
                  </a:lnTo>
                  <a:lnTo>
                    <a:pt x="2" y="0"/>
                  </a:lnTo>
                  <a:lnTo>
                    <a:pt x="2" y="60"/>
                  </a:lnTo>
                  <a:close/>
                </a:path>
              </a:pathLst>
            </a:custGeom>
            <a:solidFill>
              <a:srgbClr val="DC81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674" name="Freeform 1043">
              <a:extLst>
                <a:ext uri="{FF2B5EF4-FFF2-40B4-BE49-F238E27FC236}">
                  <a16:creationId xmlns:a16="http://schemas.microsoft.com/office/drawing/2014/main" id="{B296EA20-7F5D-554D-A707-C0D29B9FCAA7}"/>
                </a:ext>
              </a:extLst>
            </p:cNvPr>
            <p:cNvSpPr>
              <a:spLocks/>
            </p:cNvSpPr>
            <p:nvPr/>
          </p:nvSpPr>
          <p:spPr bwMode="auto">
            <a:xfrm>
              <a:off x="5699210" y="5686629"/>
              <a:ext cx="3175" cy="66665"/>
            </a:xfrm>
            <a:custGeom>
              <a:avLst/>
              <a:gdLst>
                <a:gd name="T0" fmla="*/ 3 w 3"/>
                <a:gd name="T1" fmla="*/ 60 h 63"/>
                <a:gd name="T2" fmla="*/ 0 w 3"/>
                <a:gd name="T3" fmla="*/ 63 h 63"/>
                <a:gd name="T4" fmla="*/ 0 w 3"/>
                <a:gd name="T5" fmla="*/ 2 h 63"/>
                <a:gd name="T6" fmla="*/ 3 w 3"/>
                <a:gd name="T7" fmla="*/ 0 h 63"/>
                <a:gd name="T8" fmla="*/ 3 w 3"/>
                <a:gd name="T9" fmla="*/ 6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63">
                  <a:moveTo>
                    <a:pt x="3" y="60"/>
                  </a:moveTo>
                  <a:lnTo>
                    <a:pt x="0" y="63"/>
                  </a:lnTo>
                  <a:lnTo>
                    <a:pt x="0" y="2"/>
                  </a:lnTo>
                  <a:lnTo>
                    <a:pt x="3" y="0"/>
                  </a:lnTo>
                  <a:lnTo>
                    <a:pt x="3" y="60"/>
                  </a:lnTo>
                  <a:close/>
                </a:path>
              </a:pathLst>
            </a:custGeom>
            <a:solidFill>
              <a:srgbClr val="DC81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675" name="Freeform 1044">
              <a:extLst>
                <a:ext uri="{FF2B5EF4-FFF2-40B4-BE49-F238E27FC236}">
                  <a16:creationId xmlns:a16="http://schemas.microsoft.com/office/drawing/2014/main" id="{3E2B86B1-D17A-8444-ADAE-9463FAA9CF55}"/>
                </a:ext>
              </a:extLst>
            </p:cNvPr>
            <p:cNvSpPr>
              <a:spLocks/>
            </p:cNvSpPr>
            <p:nvPr/>
          </p:nvSpPr>
          <p:spPr bwMode="auto">
            <a:xfrm>
              <a:off x="5691803" y="5690862"/>
              <a:ext cx="3175" cy="65607"/>
            </a:xfrm>
            <a:custGeom>
              <a:avLst/>
              <a:gdLst>
                <a:gd name="T0" fmla="*/ 3 w 3"/>
                <a:gd name="T1" fmla="*/ 61 h 62"/>
                <a:gd name="T2" fmla="*/ 0 w 3"/>
                <a:gd name="T3" fmla="*/ 62 h 62"/>
                <a:gd name="T4" fmla="*/ 0 w 3"/>
                <a:gd name="T5" fmla="*/ 2 h 62"/>
                <a:gd name="T6" fmla="*/ 3 w 3"/>
                <a:gd name="T7" fmla="*/ 0 h 62"/>
                <a:gd name="T8" fmla="*/ 3 w 3"/>
                <a:gd name="T9" fmla="*/ 6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62">
                  <a:moveTo>
                    <a:pt x="3" y="61"/>
                  </a:moveTo>
                  <a:lnTo>
                    <a:pt x="0" y="62"/>
                  </a:lnTo>
                  <a:lnTo>
                    <a:pt x="0" y="2"/>
                  </a:lnTo>
                  <a:lnTo>
                    <a:pt x="3" y="0"/>
                  </a:lnTo>
                  <a:lnTo>
                    <a:pt x="3" y="61"/>
                  </a:lnTo>
                  <a:close/>
                </a:path>
              </a:pathLst>
            </a:custGeom>
            <a:solidFill>
              <a:srgbClr val="DC81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676" name="Freeform 1045">
              <a:extLst>
                <a:ext uri="{FF2B5EF4-FFF2-40B4-BE49-F238E27FC236}">
                  <a16:creationId xmlns:a16="http://schemas.microsoft.com/office/drawing/2014/main" id="{1CD000A3-7E41-844E-871E-5E18DB4CD3BF}"/>
                </a:ext>
              </a:extLst>
            </p:cNvPr>
            <p:cNvSpPr>
              <a:spLocks/>
            </p:cNvSpPr>
            <p:nvPr/>
          </p:nvSpPr>
          <p:spPr bwMode="auto">
            <a:xfrm>
              <a:off x="5684396" y="5696153"/>
              <a:ext cx="2116" cy="65607"/>
            </a:xfrm>
            <a:custGeom>
              <a:avLst/>
              <a:gdLst>
                <a:gd name="T0" fmla="*/ 2 w 2"/>
                <a:gd name="T1" fmla="*/ 61 h 62"/>
                <a:gd name="T2" fmla="*/ 0 w 2"/>
                <a:gd name="T3" fmla="*/ 62 h 62"/>
                <a:gd name="T4" fmla="*/ 0 w 2"/>
                <a:gd name="T5" fmla="*/ 1 h 62"/>
                <a:gd name="T6" fmla="*/ 2 w 2"/>
                <a:gd name="T7" fmla="*/ 0 h 62"/>
                <a:gd name="T8" fmla="*/ 2 w 2"/>
                <a:gd name="T9" fmla="*/ 6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62">
                  <a:moveTo>
                    <a:pt x="2" y="61"/>
                  </a:moveTo>
                  <a:lnTo>
                    <a:pt x="0" y="62"/>
                  </a:lnTo>
                  <a:lnTo>
                    <a:pt x="0" y="1"/>
                  </a:lnTo>
                  <a:lnTo>
                    <a:pt x="2" y="0"/>
                  </a:lnTo>
                  <a:lnTo>
                    <a:pt x="2" y="61"/>
                  </a:lnTo>
                  <a:close/>
                </a:path>
              </a:pathLst>
            </a:custGeom>
            <a:solidFill>
              <a:srgbClr val="DC81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677" name="Freeform 1046">
              <a:extLst>
                <a:ext uri="{FF2B5EF4-FFF2-40B4-BE49-F238E27FC236}">
                  <a16:creationId xmlns:a16="http://schemas.microsoft.com/office/drawing/2014/main" id="{5993349F-CDF3-974E-AF9E-BFFE2E5CB732}"/>
                </a:ext>
              </a:extLst>
            </p:cNvPr>
            <p:cNvSpPr>
              <a:spLocks/>
            </p:cNvSpPr>
            <p:nvPr/>
          </p:nvSpPr>
          <p:spPr bwMode="auto">
            <a:xfrm>
              <a:off x="5675931" y="5700386"/>
              <a:ext cx="3175" cy="65607"/>
            </a:xfrm>
            <a:custGeom>
              <a:avLst/>
              <a:gdLst>
                <a:gd name="T0" fmla="*/ 3 w 3"/>
                <a:gd name="T1" fmla="*/ 60 h 62"/>
                <a:gd name="T2" fmla="*/ 0 w 3"/>
                <a:gd name="T3" fmla="*/ 62 h 62"/>
                <a:gd name="T4" fmla="*/ 0 w 3"/>
                <a:gd name="T5" fmla="*/ 1 h 62"/>
                <a:gd name="T6" fmla="*/ 3 w 3"/>
                <a:gd name="T7" fmla="*/ 0 h 62"/>
                <a:gd name="T8" fmla="*/ 3 w 3"/>
                <a:gd name="T9" fmla="*/ 6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62">
                  <a:moveTo>
                    <a:pt x="3" y="60"/>
                  </a:moveTo>
                  <a:lnTo>
                    <a:pt x="0" y="62"/>
                  </a:lnTo>
                  <a:lnTo>
                    <a:pt x="0" y="1"/>
                  </a:lnTo>
                  <a:lnTo>
                    <a:pt x="3" y="0"/>
                  </a:lnTo>
                  <a:lnTo>
                    <a:pt x="3" y="60"/>
                  </a:lnTo>
                  <a:close/>
                </a:path>
              </a:pathLst>
            </a:custGeom>
            <a:solidFill>
              <a:srgbClr val="DC81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678" name="Freeform 1047">
              <a:extLst>
                <a:ext uri="{FF2B5EF4-FFF2-40B4-BE49-F238E27FC236}">
                  <a16:creationId xmlns:a16="http://schemas.microsoft.com/office/drawing/2014/main" id="{9382B636-44ED-1149-B3C9-B549B145B99E}"/>
                </a:ext>
              </a:extLst>
            </p:cNvPr>
            <p:cNvSpPr>
              <a:spLocks/>
            </p:cNvSpPr>
            <p:nvPr/>
          </p:nvSpPr>
          <p:spPr bwMode="auto">
            <a:xfrm>
              <a:off x="5668523" y="5704618"/>
              <a:ext cx="3175" cy="65607"/>
            </a:xfrm>
            <a:custGeom>
              <a:avLst/>
              <a:gdLst>
                <a:gd name="T0" fmla="*/ 3 w 3"/>
                <a:gd name="T1" fmla="*/ 61 h 62"/>
                <a:gd name="T2" fmla="*/ 0 w 3"/>
                <a:gd name="T3" fmla="*/ 62 h 62"/>
                <a:gd name="T4" fmla="*/ 0 w 3"/>
                <a:gd name="T5" fmla="*/ 2 h 62"/>
                <a:gd name="T6" fmla="*/ 3 w 3"/>
                <a:gd name="T7" fmla="*/ 0 h 62"/>
                <a:gd name="T8" fmla="*/ 3 w 3"/>
                <a:gd name="T9" fmla="*/ 6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62">
                  <a:moveTo>
                    <a:pt x="3" y="61"/>
                  </a:moveTo>
                  <a:lnTo>
                    <a:pt x="0" y="62"/>
                  </a:lnTo>
                  <a:lnTo>
                    <a:pt x="0" y="2"/>
                  </a:lnTo>
                  <a:lnTo>
                    <a:pt x="3" y="0"/>
                  </a:lnTo>
                  <a:lnTo>
                    <a:pt x="3" y="61"/>
                  </a:lnTo>
                  <a:close/>
                </a:path>
              </a:pathLst>
            </a:custGeom>
            <a:solidFill>
              <a:srgbClr val="DC81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679" name="Freeform 1048">
              <a:extLst>
                <a:ext uri="{FF2B5EF4-FFF2-40B4-BE49-F238E27FC236}">
                  <a16:creationId xmlns:a16="http://schemas.microsoft.com/office/drawing/2014/main" id="{135037A7-F935-A946-8263-E181727A2A54}"/>
                </a:ext>
              </a:extLst>
            </p:cNvPr>
            <p:cNvSpPr>
              <a:spLocks/>
            </p:cNvSpPr>
            <p:nvPr/>
          </p:nvSpPr>
          <p:spPr bwMode="auto">
            <a:xfrm>
              <a:off x="5661116" y="5708851"/>
              <a:ext cx="2116" cy="65607"/>
            </a:xfrm>
            <a:custGeom>
              <a:avLst/>
              <a:gdLst>
                <a:gd name="T0" fmla="*/ 2 w 2"/>
                <a:gd name="T1" fmla="*/ 61 h 62"/>
                <a:gd name="T2" fmla="*/ 0 w 2"/>
                <a:gd name="T3" fmla="*/ 62 h 62"/>
                <a:gd name="T4" fmla="*/ 0 w 2"/>
                <a:gd name="T5" fmla="*/ 2 h 62"/>
                <a:gd name="T6" fmla="*/ 2 w 2"/>
                <a:gd name="T7" fmla="*/ 0 h 62"/>
                <a:gd name="T8" fmla="*/ 2 w 2"/>
                <a:gd name="T9" fmla="*/ 6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62">
                  <a:moveTo>
                    <a:pt x="2" y="61"/>
                  </a:moveTo>
                  <a:lnTo>
                    <a:pt x="0" y="62"/>
                  </a:lnTo>
                  <a:lnTo>
                    <a:pt x="0" y="2"/>
                  </a:lnTo>
                  <a:lnTo>
                    <a:pt x="2" y="0"/>
                  </a:lnTo>
                  <a:lnTo>
                    <a:pt x="2" y="61"/>
                  </a:lnTo>
                  <a:close/>
                </a:path>
              </a:pathLst>
            </a:custGeom>
            <a:solidFill>
              <a:srgbClr val="DC81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680" name="Freeform 1049">
              <a:extLst>
                <a:ext uri="{FF2B5EF4-FFF2-40B4-BE49-F238E27FC236}">
                  <a16:creationId xmlns:a16="http://schemas.microsoft.com/office/drawing/2014/main" id="{747FB80B-A933-5942-9961-02E4A415B1B2}"/>
                </a:ext>
              </a:extLst>
            </p:cNvPr>
            <p:cNvSpPr>
              <a:spLocks/>
            </p:cNvSpPr>
            <p:nvPr/>
          </p:nvSpPr>
          <p:spPr bwMode="auto">
            <a:xfrm>
              <a:off x="5653709" y="5714142"/>
              <a:ext cx="2116" cy="65607"/>
            </a:xfrm>
            <a:custGeom>
              <a:avLst/>
              <a:gdLst>
                <a:gd name="T0" fmla="*/ 2 w 2"/>
                <a:gd name="T1" fmla="*/ 60 h 62"/>
                <a:gd name="T2" fmla="*/ 0 w 2"/>
                <a:gd name="T3" fmla="*/ 62 h 62"/>
                <a:gd name="T4" fmla="*/ 0 w 2"/>
                <a:gd name="T5" fmla="*/ 1 h 62"/>
                <a:gd name="T6" fmla="*/ 2 w 2"/>
                <a:gd name="T7" fmla="*/ 0 h 62"/>
                <a:gd name="T8" fmla="*/ 2 w 2"/>
                <a:gd name="T9" fmla="*/ 6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62">
                  <a:moveTo>
                    <a:pt x="2" y="60"/>
                  </a:moveTo>
                  <a:lnTo>
                    <a:pt x="0" y="62"/>
                  </a:lnTo>
                  <a:lnTo>
                    <a:pt x="0" y="1"/>
                  </a:lnTo>
                  <a:lnTo>
                    <a:pt x="2" y="0"/>
                  </a:lnTo>
                  <a:lnTo>
                    <a:pt x="2" y="60"/>
                  </a:lnTo>
                  <a:close/>
                </a:path>
              </a:pathLst>
            </a:custGeom>
            <a:solidFill>
              <a:srgbClr val="DC81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681" name="Freeform 1050">
              <a:extLst>
                <a:ext uri="{FF2B5EF4-FFF2-40B4-BE49-F238E27FC236}">
                  <a16:creationId xmlns:a16="http://schemas.microsoft.com/office/drawing/2014/main" id="{2A5A0D55-EF51-BF43-B9C1-00769E05E1B7}"/>
                </a:ext>
              </a:extLst>
            </p:cNvPr>
            <p:cNvSpPr>
              <a:spLocks/>
            </p:cNvSpPr>
            <p:nvPr/>
          </p:nvSpPr>
          <p:spPr bwMode="auto">
            <a:xfrm>
              <a:off x="5645243" y="5717317"/>
              <a:ext cx="4233" cy="66665"/>
            </a:xfrm>
            <a:custGeom>
              <a:avLst/>
              <a:gdLst>
                <a:gd name="T0" fmla="*/ 4 w 4"/>
                <a:gd name="T1" fmla="*/ 61 h 63"/>
                <a:gd name="T2" fmla="*/ 0 w 4"/>
                <a:gd name="T3" fmla="*/ 63 h 63"/>
                <a:gd name="T4" fmla="*/ 0 w 4"/>
                <a:gd name="T5" fmla="*/ 3 h 63"/>
                <a:gd name="T6" fmla="*/ 4 w 4"/>
                <a:gd name="T7" fmla="*/ 0 h 63"/>
                <a:gd name="T8" fmla="*/ 4 w 4"/>
                <a:gd name="T9" fmla="*/ 6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63">
                  <a:moveTo>
                    <a:pt x="4" y="61"/>
                  </a:moveTo>
                  <a:lnTo>
                    <a:pt x="0" y="63"/>
                  </a:lnTo>
                  <a:lnTo>
                    <a:pt x="0" y="3"/>
                  </a:lnTo>
                  <a:lnTo>
                    <a:pt x="4" y="0"/>
                  </a:lnTo>
                  <a:lnTo>
                    <a:pt x="4" y="61"/>
                  </a:lnTo>
                  <a:close/>
                </a:path>
              </a:pathLst>
            </a:custGeom>
            <a:solidFill>
              <a:srgbClr val="DC81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682" name="Freeform 1051">
              <a:extLst>
                <a:ext uri="{FF2B5EF4-FFF2-40B4-BE49-F238E27FC236}">
                  <a16:creationId xmlns:a16="http://schemas.microsoft.com/office/drawing/2014/main" id="{50E5FFAA-A3AA-2B42-B288-D99ACC581AD3}"/>
                </a:ext>
              </a:extLst>
            </p:cNvPr>
            <p:cNvSpPr>
              <a:spLocks/>
            </p:cNvSpPr>
            <p:nvPr/>
          </p:nvSpPr>
          <p:spPr bwMode="auto">
            <a:xfrm>
              <a:off x="5637836" y="5722607"/>
              <a:ext cx="3175" cy="65607"/>
            </a:xfrm>
            <a:custGeom>
              <a:avLst/>
              <a:gdLst>
                <a:gd name="T0" fmla="*/ 3 w 3"/>
                <a:gd name="T1" fmla="*/ 61 h 62"/>
                <a:gd name="T2" fmla="*/ 0 w 3"/>
                <a:gd name="T3" fmla="*/ 62 h 62"/>
                <a:gd name="T4" fmla="*/ 0 w 3"/>
                <a:gd name="T5" fmla="*/ 2 h 62"/>
                <a:gd name="T6" fmla="*/ 3 w 3"/>
                <a:gd name="T7" fmla="*/ 0 h 62"/>
                <a:gd name="T8" fmla="*/ 3 w 3"/>
                <a:gd name="T9" fmla="*/ 6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62">
                  <a:moveTo>
                    <a:pt x="3" y="61"/>
                  </a:moveTo>
                  <a:lnTo>
                    <a:pt x="0" y="62"/>
                  </a:lnTo>
                  <a:lnTo>
                    <a:pt x="0" y="2"/>
                  </a:lnTo>
                  <a:lnTo>
                    <a:pt x="3" y="0"/>
                  </a:lnTo>
                  <a:lnTo>
                    <a:pt x="3" y="61"/>
                  </a:lnTo>
                  <a:close/>
                </a:path>
              </a:pathLst>
            </a:custGeom>
            <a:solidFill>
              <a:srgbClr val="DC81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683" name="Freeform 1052">
              <a:extLst>
                <a:ext uri="{FF2B5EF4-FFF2-40B4-BE49-F238E27FC236}">
                  <a16:creationId xmlns:a16="http://schemas.microsoft.com/office/drawing/2014/main" id="{7E109D95-4C55-F54A-BEAC-3E52EEA4F0FE}"/>
                </a:ext>
              </a:extLst>
            </p:cNvPr>
            <p:cNvSpPr>
              <a:spLocks/>
            </p:cNvSpPr>
            <p:nvPr/>
          </p:nvSpPr>
          <p:spPr bwMode="auto">
            <a:xfrm>
              <a:off x="5630429" y="5727898"/>
              <a:ext cx="3175" cy="65607"/>
            </a:xfrm>
            <a:custGeom>
              <a:avLst/>
              <a:gdLst>
                <a:gd name="T0" fmla="*/ 3 w 3"/>
                <a:gd name="T1" fmla="*/ 60 h 62"/>
                <a:gd name="T2" fmla="*/ 0 w 3"/>
                <a:gd name="T3" fmla="*/ 62 h 62"/>
                <a:gd name="T4" fmla="*/ 0 w 3"/>
                <a:gd name="T5" fmla="*/ 1 h 62"/>
                <a:gd name="T6" fmla="*/ 3 w 3"/>
                <a:gd name="T7" fmla="*/ 0 h 62"/>
                <a:gd name="T8" fmla="*/ 3 w 3"/>
                <a:gd name="T9" fmla="*/ 6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62">
                  <a:moveTo>
                    <a:pt x="3" y="60"/>
                  </a:moveTo>
                  <a:lnTo>
                    <a:pt x="0" y="62"/>
                  </a:lnTo>
                  <a:lnTo>
                    <a:pt x="0" y="1"/>
                  </a:lnTo>
                  <a:lnTo>
                    <a:pt x="3" y="0"/>
                  </a:lnTo>
                  <a:lnTo>
                    <a:pt x="3" y="60"/>
                  </a:lnTo>
                  <a:close/>
                </a:path>
              </a:pathLst>
            </a:custGeom>
            <a:solidFill>
              <a:srgbClr val="DC81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684" name="Freeform 1053">
              <a:extLst>
                <a:ext uri="{FF2B5EF4-FFF2-40B4-BE49-F238E27FC236}">
                  <a16:creationId xmlns:a16="http://schemas.microsoft.com/office/drawing/2014/main" id="{85325737-C4EB-3444-BD27-04D7C56A280F}"/>
                </a:ext>
              </a:extLst>
            </p:cNvPr>
            <p:cNvSpPr>
              <a:spLocks/>
            </p:cNvSpPr>
            <p:nvPr/>
          </p:nvSpPr>
          <p:spPr bwMode="auto">
            <a:xfrm>
              <a:off x="5621963" y="5732131"/>
              <a:ext cx="4233" cy="65607"/>
            </a:xfrm>
            <a:custGeom>
              <a:avLst/>
              <a:gdLst>
                <a:gd name="T0" fmla="*/ 4 w 4"/>
                <a:gd name="T1" fmla="*/ 60 h 62"/>
                <a:gd name="T2" fmla="*/ 0 w 4"/>
                <a:gd name="T3" fmla="*/ 62 h 62"/>
                <a:gd name="T4" fmla="*/ 0 w 4"/>
                <a:gd name="T5" fmla="*/ 1 h 62"/>
                <a:gd name="T6" fmla="*/ 4 w 4"/>
                <a:gd name="T7" fmla="*/ 0 h 62"/>
                <a:gd name="T8" fmla="*/ 4 w 4"/>
                <a:gd name="T9" fmla="*/ 6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62">
                  <a:moveTo>
                    <a:pt x="4" y="60"/>
                  </a:moveTo>
                  <a:lnTo>
                    <a:pt x="0" y="62"/>
                  </a:lnTo>
                  <a:lnTo>
                    <a:pt x="0" y="1"/>
                  </a:lnTo>
                  <a:lnTo>
                    <a:pt x="4" y="0"/>
                  </a:lnTo>
                  <a:lnTo>
                    <a:pt x="4" y="60"/>
                  </a:lnTo>
                  <a:close/>
                </a:path>
              </a:pathLst>
            </a:custGeom>
            <a:solidFill>
              <a:srgbClr val="DC81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685" name="Freeform 1054">
              <a:extLst>
                <a:ext uri="{FF2B5EF4-FFF2-40B4-BE49-F238E27FC236}">
                  <a16:creationId xmlns:a16="http://schemas.microsoft.com/office/drawing/2014/main" id="{6DC39A77-CEA0-5A45-BFAA-5EE2B73C67DE}"/>
                </a:ext>
              </a:extLst>
            </p:cNvPr>
            <p:cNvSpPr>
              <a:spLocks/>
            </p:cNvSpPr>
            <p:nvPr/>
          </p:nvSpPr>
          <p:spPr bwMode="auto">
            <a:xfrm>
              <a:off x="5614557" y="5736364"/>
              <a:ext cx="3175" cy="66665"/>
            </a:xfrm>
            <a:custGeom>
              <a:avLst/>
              <a:gdLst>
                <a:gd name="T0" fmla="*/ 3 w 3"/>
                <a:gd name="T1" fmla="*/ 60 h 63"/>
                <a:gd name="T2" fmla="*/ 0 w 3"/>
                <a:gd name="T3" fmla="*/ 63 h 63"/>
                <a:gd name="T4" fmla="*/ 0 w 3"/>
                <a:gd name="T5" fmla="*/ 2 h 63"/>
                <a:gd name="T6" fmla="*/ 3 w 3"/>
                <a:gd name="T7" fmla="*/ 0 h 63"/>
                <a:gd name="T8" fmla="*/ 3 w 3"/>
                <a:gd name="T9" fmla="*/ 6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63">
                  <a:moveTo>
                    <a:pt x="3" y="60"/>
                  </a:moveTo>
                  <a:lnTo>
                    <a:pt x="0" y="63"/>
                  </a:lnTo>
                  <a:lnTo>
                    <a:pt x="0" y="2"/>
                  </a:lnTo>
                  <a:lnTo>
                    <a:pt x="3" y="0"/>
                  </a:lnTo>
                  <a:lnTo>
                    <a:pt x="3" y="60"/>
                  </a:lnTo>
                  <a:close/>
                </a:path>
              </a:pathLst>
            </a:custGeom>
            <a:solidFill>
              <a:srgbClr val="DC81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686" name="Freeform 1055">
              <a:extLst>
                <a:ext uri="{FF2B5EF4-FFF2-40B4-BE49-F238E27FC236}">
                  <a16:creationId xmlns:a16="http://schemas.microsoft.com/office/drawing/2014/main" id="{A3250BD0-29CC-234D-A288-2026282B8807}"/>
                </a:ext>
              </a:extLst>
            </p:cNvPr>
            <p:cNvSpPr>
              <a:spLocks/>
            </p:cNvSpPr>
            <p:nvPr/>
          </p:nvSpPr>
          <p:spPr bwMode="auto">
            <a:xfrm>
              <a:off x="5608208" y="5740596"/>
              <a:ext cx="2116" cy="65607"/>
            </a:xfrm>
            <a:custGeom>
              <a:avLst/>
              <a:gdLst>
                <a:gd name="T0" fmla="*/ 2 w 2"/>
                <a:gd name="T1" fmla="*/ 61 h 62"/>
                <a:gd name="T2" fmla="*/ 0 w 2"/>
                <a:gd name="T3" fmla="*/ 62 h 62"/>
                <a:gd name="T4" fmla="*/ 0 w 2"/>
                <a:gd name="T5" fmla="*/ 2 h 62"/>
                <a:gd name="T6" fmla="*/ 2 w 2"/>
                <a:gd name="T7" fmla="*/ 0 h 62"/>
                <a:gd name="T8" fmla="*/ 2 w 2"/>
                <a:gd name="T9" fmla="*/ 6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62">
                  <a:moveTo>
                    <a:pt x="2" y="61"/>
                  </a:moveTo>
                  <a:lnTo>
                    <a:pt x="0" y="62"/>
                  </a:lnTo>
                  <a:lnTo>
                    <a:pt x="0" y="2"/>
                  </a:lnTo>
                  <a:lnTo>
                    <a:pt x="2" y="0"/>
                  </a:lnTo>
                  <a:lnTo>
                    <a:pt x="2" y="61"/>
                  </a:lnTo>
                  <a:close/>
                </a:path>
              </a:pathLst>
            </a:custGeom>
            <a:solidFill>
              <a:srgbClr val="DC81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687" name="Freeform 1056">
              <a:extLst>
                <a:ext uri="{FF2B5EF4-FFF2-40B4-BE49-F238E27FC236}">
                  <a16:creationId xmlns:a16="http://schemas.microsoft.com/office/drawing/2014/main" id="{550A22C0-7E0E-CC4D-B930-3FD46BCDA0D4}"/>
                </a:ext>
              </a:extLst>
            </p:cNvPr>
            <p:cNvSpPr>
              <a:spLocks/>
            </p:cNvSpPr>
            <p:nvPr/>
          </p:nvSpPr>
          <p:spPr bwMode="auto">
            <a:xfrm>
              <a:off x="5598683" y="5745887"/>
              <a:ext cx="4233" cy="65607"/>
            </a:xfrm>
            <a:custGeom>
              <a:avLst/>
              <a:gdLst>
                <a:gd name="T0" fmla="*/ 4 w 4"/>
                <a:gd name="T1" fmla="*/ 61 h 62"/>
                <a:gd name="T2" fmla="*/ 0 w 4"/>
                <a:gd name="T3" fmla="*/ 62 h 62"/>
                <a:gd name="T4" fmla="*/ 0 w 4"/>
                <a:gd name="T5" fmla="*/ 1 h 62"/>
                <a:gd name="T6" fmla="*/ 4 w 4"/>
                <a:gd name="T7" fmla="*/ 0 h 62"/>
                <a:gd name="T8" fmla="*/ 4 w 4"/>
                <a:gd name="T9" fmla="*/ 6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62">
                  <a:moveTo>
                    <a:pt x="4" y="61"/>
                  </a:moveTo>
                  <a:lnTo>
                    <a:pt x="0" y="62"/>
                  </a:lnTo>
                  <a:lnTo>
                    <a:pt x="0" y="1"/>
                  </a:lnTo>
                  <a:lnTo>
                    <a:pt x="4" y="0"/>
                  </a:lnTo>
                  <a:lnTo>
                    <a:pt x="4" y="61"/>
                  </a:lnTo>
                  <a:close/>
                </a:path>
              </a:pathLst>
            </a:custGeom>
            <a:solidFill>
              <a:srgbClr val="DC81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688" name="Freeform 1057">
              <a:extLst>
                <a:ext uri="{FF2B5EF4-FFF2-40B4-BE49-F238E27FC236}">
                  <a16:creationId xmlns:a16="http://schemas.microsoft.com/office/drawing/2014/main" id="{75E615C9-894C-304D-AAE8-E033757D32A9}"/>
                </a:ext>
              </a:extLst>
            </p:cNvPr>
            <p:cNvSpPr>
              <a:spLocks/>
            </p:cNvSpPr>
            <p:nvPr/>
          </p:nvSpPr>
          <p:spPr bwMode="auto">
            <a:xfrm>
              <a:off x="5592335" y="5750119"/>
              <a:ext cx="2116" cy="65607"/>
            </a:xfrm>
            <a:custGeom>
              <a:avLst/>
              <a:gdLst>
                <a:gd name="T0" fmla="*/ 2 w 2"/>
                <a:gd name="T1" fmla="*/ 60 h 62"/>
                <a:gd name="T2" fmla="*/ 0 w 2"/>
                <a:gd name="T3" fmla="*/ 62 h 62"/>
                <a:gd name="T4" fmla="*/ 0 w 2"/>
                <a:gd name="T5" fmla="*/ 2 h 62"/>
                <a:gd name="T6" fmla="*/ 2 w 2"/>
                <a:gd name="T7" fmla="*/ 0 h 62"/>
                <a:gd name="T8" fmla="*/ 2 w 2"/>
                <a:gd name="T9" fmla="*/ 6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62">
                  <a:moveTo>
                    <a:pt x="2" y="60"/>
                  </a:moveTo>
                  <a:lnTo>
                    <a:pt x="0" y="62"/>
                  </a:lnTo>
                  <a:lnTo>
                    <a:pt x="0" y="2"/>
                  </a:lnTo>
                  <a:lnTo>
                    <a:pt x="2" y="0"/>
                  </a:lnTo>
                  <a:lnTo>
                    <a:pt x="2" y="60"/>
                  </a:lnTo>
                  <a:close/>
                </a:path>
              </a:pathLst>
            </a:custGeom>
            <a:solidFill>
              <a:srgbClr val="DC81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689" name="Freeform 1058">
              <a:extLst>
                <a:ext uri="{FF2B5EF4-FFF2-40B4-BE49-F238E27FC236}">
                  <a16:creationId xmlns:a16="http://schemas.microsoft.com/office/drawing/2014/main" id="{7F0CEFE9-6371-1D40-95BB-7021942B573B}"/>
                </a:ext>
              </a:extLst>
            </p:cNvPr>
            <p:cNvSpPr>
              <a:spLocks/>
            </p:cNvSpPr>
            <p:nvPr/>
          </p:nvSpPr>
          <p:spPr bwMode="auto">
            <a:xfrm>
              <a:off x="5584928" y="5754352"/>
              <a:ext cx="2116" cy="65607"/>
            </a:xfrm>
            <a:custGeom>
              <a:avLst/>
              <a:gdLst>
                <a:gd name="T0" fmla="*/ 2 w 2"/>
                <a:gd name="T1" fmla="*/ 61 h 62"/>
                <a:gd name="T2" fmla="*/ 0 w 2"/>
                <a:gd name="T3" fmla="*/ 62 h 62"/>
                <a:gd name="T4" fmla="*/ 0 w 2"/>
                <a:gd name="T5" fmla="*/ 2 h 62"/>
                <a:gd name="T6" fmla="*/ 2 w 2"/>
                <a:gd name="T7" fmla="*/ 0 h 62"/>
                <a:gd name="T8" fmla="*/ 2 w 2"/>
                <a:gd name="T9" fmla="*/ 6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62">
                  <a:moveTo>
                    <a:pt x="2" y="61"/>
                  </a:moveTo>
                  <a:lnTo>
                    <a:pt x="0" y="62"/>
                  </a:lnTo>
                  <a:lnTo>
                    <a:pt x="0" y="2"/>
                  </a:lnTo>
                  <a:lnTo>
                    <a:pt x="2" y="0"/>
                  </a:lnTo>
                  <a:lnTo>
                    <a:pt x="2" y="61"/>
                  </a:lnTo>
                  <a:close/>
                </a:path>
              </a:pathLst>
            </a:custGeom>
            <a:solidFill>
              <a:srgbClr val="DC81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690" name="Freeform 1059">
              <a:extLst>
                <a:ext uri="{FF2B5EF4-FFF2-40B4-BE49-F238E27FC236}">
                  <a16:creationId xmlns:a16="http://schemas.microsoft.com/office/drawing/2014/main" id="{86F86DFE-2AF0-1F42-BD04-78C7713A0831}"/>
                </a:ext>
              </a:extLst>
            </p:cNvPr>
            <p:cNvSpPr>
              <a:spLocks/>
            </p:cNvSpPr>
            <p:nvPr/>
          </p:nvSpPr>
          <p:spPr bwMode="auto">
            <a:xfrm>
              <a:off x="5576463" y="5758585"/>
              <a:ext cx="3175" cy="65607"/>
            </a:xfrm>
            <a:custGeom>
              <a:avLst/>
              <a:gdLst>
                <a:gd name="T0" fmla="*/ 3 w 3"/>
                <a:gd name="T1" fmla="*/ 61 h 62"/>
                <a:gd name="T2" fmla="*/ 0 w 3"/>
                <a:gd name="T3" fmla="*/ 62 h 62"/>
                <a:gd name="T4" fmla="*/ 0 w 3"/>
                <a:gd name="T5" fmla="*/ 2 h 62"/>
                <a:gd name="T6" fmla="*/ 3 w 3"/>
                <a:gd name="T7" fmla="*/ 0 h 62"/>
                <a:gd name="T8" fmla="*/ 3 w 3"/>
                <a:gd name="T9" fmla="*/ 6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62">
                  <a:moveTo>
                    <a:pt x="3" y="61"/>
                  </a:moveTo>
                  <a:lnTo>
                    <a:pt x="0" y="62"/>
                  </a:lnTo>
                  <a:lnTo>
                    <a:pt x="0" y="2"/>
                  </a:lnTo>
                  <a:lnTo>
                    <a:pt x="3" y="0"/>
                  </a:lnTo>
                  <a:lnTo>
                    <a:pt x="3" y="61"/>
                  </a:lnTo>
                  <a:close/>
                </a:path>
              </a:pathLst>
            </a:custGeom>
            <a:solidFill>
              <a:srgbClr val="DC81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691" name="Freeform 1060">
              <a:extLst>
                <a:ext uri="{FF2B5EF4-FFF2-40B4-BE49-F238E27FC236}">
                  <a16:creationId xmlns:a16="http://schemas.microsoft.com/office/drawing/2014/main" id="{9F144DEB-8632-914D-8119-158B1A2F568E}"/>
                </a:ext>
              </a:extLst>
            </p:cNvPr>
            <p:cNvSpPr>
              <a:spLocks/>
            </p:cNvSpPr>
            <p:nvPr/>
          </p:nvSpPr>
          <p:spPr bwMode="auto">
            <a:xfrm>
              <a:off x="5569055" y="5763876"/>
              <a:ext cx="2116" cy="65607"/>
            </a:xfrm>
            <a:custGeom>
              <a:avLst/>
              <a:gdLst>
                <a:gd name="T0" fmla="*/ 2 w 2"/>
                <a:gd name="T1" fmla="*/ 0 h 62"/>
                <a:gd name="T2" fmla="*/ 2 w 2"/>
                <a:gd name="T3" fmla="*/ 60 h 62"/>
                <a:gd name="T4" fmla="*/ 0 w 2"/>
                <a:gd name="T5" fmla="*/ 62 h 62"/>
                <a:gd name="T6" fmla="*/ 0 w 2"/>
                <a:gd name="T7" fmla="*/ 1 h 62"/>
                <a:gd name="T8" fmla="*/ 2 w 2"/>
                <a:gd name="T9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62">
                  <a:moveTo>
                    <a:pt x="2" y="0"/>
                  </a:moveTo>
                  <a:lnTo>
                    <a:pt x="2" y="60"/>
                  </a:lnTo>
                  <a:lnTo>
                    <a:pt x="0" y="62"/>
                  </a:lnTo>
                  <a:lnTo>
                    <a:pt x="0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C81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692" name="Freeform 1061">
              <a:extLst>
                <a:ext uri="{FF2B5EF4-FFF2-40B4-BE49-F238E27FC236}">
                  <a16:creationId xmlns:a16="http://schemas.microsoft.com/office/drawing/2014/main" id="{35E4AE16-044C-484D-99A0-EB1590B843BE}"/>
                </a:ext>
              </a:extLst>
            </p:cNvPr>
            <p:cNvSpPr>
              <a:spLocks/>
            </p:cNvSpPr>
            <p:nvPr/>
          </p:nvSpPr>
          <p:spPr bwMode="auto">
            <a:xfrm>
              <a:off x="5555299" y="5762817"/>
              <a:ext cx="2116" cy="65607"/>
            </a:xfrm>
            <a:custGeom>
              <a:avLst/>
              <a:gdLst>
                <a:gd name="T0" fmla="*/ 2 w 2"/>
                <a:gd name="T1" fmla="*/ 62 h 62"/>
                <a:gd name="T2" fmla="*/ 0 w 2"/>
                <a:gd name="T3" fmla="*/ 61 h 62"/>
                <a:gd name="T4" fmla="*/ 0 w 2"/>
                <a:gd name="T5" fmla="*/ 0 h 62"/>
                <a:gd name="T6" fmla="*/ 2 w 2"/>
                <a:gd name="T7" fmla="*/ 1 h 62"/>
                <a:gd name="T8" fmla="*/ 2 w 2"/>
                <a:gd name="T9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62">
                  <a:moveTo>
                    <a:pt x="2" y="62"/>
                  </a:moveTo>
                  <a:lnTo>
                    <a:pt x="0" y="61"/>
                  </a:lnTo>
                  <a:lnTo>
                    <a:pt x="0" y="0"/>
                  </a:lnTo>
                  <a:lnTo>
                    <a:pt x="2" y="1"/>
                  </a:lnTo>
                  <a:lnTo>
                    <a:pt x="2" y="62"/>
                  </a:lnTo>
                  <a:close/>
                </a:path>
              </a:pathLst>
            </a:custGeom>
            <a:solidFill>
              <a:srgbClr val="AA62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693" name="Freeform 1062">
              <a:extLst>
                <a:ext uri="{FF2B5EF4-FFF2-40B4-BE49-F238E27FC236}">
                  <a16:creationId xmlns:a16="http://schemas.microsoft.com/office/drawing/2014/main" id="{F1929D72-B6A3-6549-A178-91904378D136}"/>
                </a:ext>
              </a:extLst>
            </p:cNvPr>
            <p:cNvSpPr>
              <a:spLocks/>
            </p:cNvSpPr>
            <p:nvPr/>
          </p:nvSpPr>
          <p:spPr bwMode="auto">
            <a:xfrm>
              <a:off x="5547892" y="5758585"/>
              <a:ext cx="3175" cy="65607"/>
            </a:xfrm>
            <a:custGeom>
              <a:avLst/>
              <a:gdLst>
                <a:gd name="T0" fmla="*/ 3 w 3"/>
                <a:gd name="T1" fmla="*/ 62 h 62"/>
                <a:gd name="T2" fmla="*/ 0 w 3"/>
                <a:gd name="T3" fmla="*/ 60 h 62"/>
                <a:gd name="T4" fmla="*/ 0 w 3"/>
                <a:gd name="T5" fmla="*/ 0 h 62"/>
                <a:gd name="T6" fmla="*/ 3 w 3"/>
                <a:gd name="T7" fmla="*/ 2 h 62"/>
                <a:gd name="T8" fmla="*/ 3 w 3"/>
                <a:gd name="T9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62">
                  <a:moveTo>
                    <a:pt x="3" y="62"/>
                  </a:moveTo>
                  <a:lnTo>
                    <a:pt x="0" y="60"/>
                  </a:lnTo>
                  <a:lnTo>
                    <a:pt x="0" y="0"/>
                  </a:lnTo>
                  <a:lnTo>
                    <a:pt x="3" y="2"/>
                  </a:lnTo>
                  <a:lnTo>
                    <a:pt x="3" y="62"/>
                  </a:lnTo>
                  <a:close/>
                </a:path>
              </a:pathLst>
            </a:custGeom>
            <a:solidFill>
              <a:srgbClr val="AA62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694" name="Freeform 1063">
              <a:extLst>
                <a:ext uri="{FF2B5EF4-FFF2-40B4-BE49-F238E27FC236}">
                  <a16:creationId xmlns:a16="http://schemas.microsoft.com/office/drawing/2014/main" id="{5162B638-BA1C-C847-AEE9-A20E3636B03E}"/>
                </a:ext>
              </a:extLst>
            </p:cNvPr>
            <p:cNvSpPr>
              <a:spLocks/>
            </p:cNvSpPr>
            <p:nvPr/>
          </p:nvSpPr>
          <p:spPr bwMode="auto">
            <a:xfrm>
              <a:off x="5540484" y="5754352"/>
              <a:ext cx="4233" cy="65607"/>
            </a:xfrm>
            <a:custGeom>
              <a:avLst/>
              <a:gdLst>
                <a:gd name="T0" fmla="*/ 4 w 4"/>
                <a:gd name="T1" fmla="*/ 62 h 62"/>
                <a:gd name="T2" fmla="*/ 0 w 4"/>
                <a:gd name="T3" fmla="*/ 61 h 62"/>
                <a:gd name="T4" fmla="*/ 0 w 4"/>
                <a:gd name="T5" fmla="*/ 0 h 62"/>
                <a:gd name="T6" fmla="*/ 4 w 4"/>
                <a:gd name="T7" fmla="*/ 2 h 62"/>
                <a:gd name="T8" fmla="*/ 4 w 4"/>
                <a:gd name="T9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62">
                  <a:moveTo>
                    <a:pt x="4" y="62"/>
                  </a:moveTo>
                  <a:lnTo>
                    <a:pt x="0" y="61"/>
                  </a:lnTo>
                  <a:lnTo>
                    <a:pt x="0" y="0"/>
                  </a:lnTo>
                  <a:lnTo>
                    <a:pt x="4" y="2"/>
                  </a:lnTo>
                  <a:lnTo>
                    <a:pt x="4" y="62"/>
                  </a:lnTo>
                  <a:close/>
                </a:path>
              </a:pathLst>
            </a:custGeom>
            <a:solidFill>
              <a:srgbClr val="AA62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695" name="Freeform 1064">
              <a:extLst>
                <a:ext uri="{FF2B5EF4-FFF2-40B4-BE49-F238E27FC236}">
                  <a16:creationId xmlns:a16="http://schemas.microsoft.com/office/drawing/2014/main" id="{E3403991-3E61-F94A-B5B6-D09C9121CE55}"/>
                </a:ext>
              </a:extLst>
            </p:cNvPr>
            <p:cNvSpPr>
              <a:spLocks/>
            </p:cNvSpPr>
            <p:nvPr/>
          </p:nvSpPr>
          <p:spPr bwMode="auto">
            <a:xfrm>
              <a:off x="5533077" y="5750119"/>
              <a:ext cx="4233" cy="65607"/>
            </a:xfrm>
            <a:custGeom>
              <a:avLst/>
              <a:gdLst>
                <a:gd name="T0" fmla="*/ 4 w 4"/>
                <a:gd name="T1" fmla="*/ 62 h 62"/>
                <a:gd name="T2" fmla="*/ 0 w 4"/>
                <a:gd name="T3" fmla="*/ 60 h 62"/>
                <a:gd name="T4" fmla="*/ 0 w 4"/>
                <a:gd name="T5" fmla="*/ 0 h 62"/>
                <a:gd name="T6" fmla="*/ 4 w 4"/>
                <a:gd name="T7" fmla="*/ 2 h 62"/>
                <a:gd name="T8" fmla="*/ 4 w 4"/>
                <a:gd name="T9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62">
                  <a:moveTo>
                    <a:pt x="4" y="62"/>
                  </a:moveTo>
                  <a:lnTo>
                    <a:pt x="0" y="60"/>
                  </a:lnTo>
                  <a:lnTo>
                    <a:pt x="0" y="0"/>
                  </a:lnTo>
                  <a:lnTo>
                    <a:pt x="4" y="2"/>
                  </a:lnTo>
                  <a:lnTo>
                    <a:pt x="4" y="62"/>
                  </a:lnTo>
                  <a:close/>
                </a:path>
              </a:pathLst>
            </a:custGeom>
            <a:solidFill>
              <a:srgbClr val="AA62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696" name="Freeform 1065">
              <a:extLst>
                <a:ext uri="{FF2B5EF4-FFF2-40B4-BE49-F238E27FC236}">
                  <a16:creationId xmlns:a16="http://schemas.microsoft.com/office/drawing/2014/main" id="{B039264F-7F21-8C40-818F-1AA13BB4EFC6}"/>
                </a:ext>
              </a:extLst>
            </p:cNvPr>
            <p:cNvSpPr>
              <a:spLocks/>
            </p:cNvSpPr>
            <p:nvPr/>
          </p:nvSpPr>
          <p:spPr bwMode="auto">
            <a:xfrm>
              <a:off x="5527787" y="5745887"/>
              <a:ext cx="2116" cy="66665"/>
            </a:xfrm>
            <a:custGeom>
              <a:avLst/>
              <a:gdLst>
                <a:gd name="T0" fmla="*/ 2 w 2"/>
                <a:gd name="T1" fmla="*/ 63 h 63"/>
                <a:gd name="T2" fmla="*/ 0 w 2"/>
                <a:gd name="T3" fmla="*/ 61 h 63"/>
                <a:gd name="T4" fmla="*/ 0 w 2"/>
                <a:gd name="T5" fmla="*/ 0 h 63"/>
                <a:gd name="T6" fmla="*/ 2 w 2"/>
                <a:gd name="T7" fmla="*/ 2 h 63"/>
                <a:gd name="T8" fmla="*/ 2 w 2"/>
                <a:gd name="T9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63">
                  <a:moveTo>
                    <a:pt x="2" y="63"/>
                  </a:moveTo>
                  <a:lnTo>
                    <a:pt x="0" y="61"/>
                  </a:lnTo>
                  <a:lnTo>
                    <a:pt x="0" y="0"/>
                  </a:lnTo>
                  <a:lnTo>
                    <a:pt x="2" y="2"/>
                  </a:lnTo>
                  <a:lnTo>
                    <a:pt x="2" y="63"/>
                  </a:lnTo>
                  <a:close/>
                </a:path>
              </a:pathLst>
            </a:custGeom>
            <a:solidFill>
              <a:srgbClr val="AA62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697" name="Freeform 1066">
              <a:extLst>
                <a:ext uri="{FF2B5EF4-FFF2-40B4-BE49-F238E27FC236}">
                  <a16:creationId xmlns:a16="http://schemas.microsoft.com/office/drawing/2014/main" id="{1D85FC73-E4FD-7E40-B6D0-15EA736B1CED}"/>
                </a:ext>
              </a:extLst>
            </p:cNvPr>
            <p:cNvSpPr>
              <a:spLocks/>
            </p:cNvSpPr>
            <p:nvPr/>
          </p:nvSpPr>
          <p:spPr bwMode="auto">
            <a:xfrm>
              <a:off x="5520380" y="5741654"/>
              <a:ext cx="2116" cy="65607"/>
            </a:xfrm>
            <a:custGeom>
              <a:avLst/>
              <a:gdLst>
                <a:gd name="T0" fmla="*/ 2 w 2"/>
                <a:gd name="T1" fmla="*/ 62 h 62"/>
                <a:gd name="T2" fmla="*/ 0 w 2"/>
                <a:gd name="T3" fmla="*/ 61 h 62"/>
                <a:gd name="T4" fmla="*/ 0 w 2"/>
                <a:gd name="T5" fmla="*/ 0 h 62"/>
                <a:gd name="T6" fmla="*/ 2 w 2"/>
                <a:gd name="T7" fmla="*/ 1 h 62"/>
                <a:gd name="T8" fmla="*/ 2 w 2"/>
                <a:gd name="T9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62">
                  <a:moveTo>
                    <a:pt x="2" y="62"/>
                  </a:moveTo>
                  <a:lnTo>
                    <a:pt x="0" y="61"/>
                  </a:lnTo>
                  <a:lnTo>
                    <a:pt x="0" y="0"/>
                  </a:lnTo>
                  <a:lnTo>
                    <a:pt x="2" y="1"/>
                  </a:lnTo>
                  <a:lnTo>
                    <a:pt x="2" y="62"/>
                  </a:lnTo>
                  <a:close/>
                </a:path>
              </a:pathLst>
            </a:custGeom>
            <a:solidFill>
              <a:srgbClr val="AA62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698" name="Freeform 1067">
              <a:extLst>
                <a:ext uri="{FF2B5EF4-FFF2-40B4-BE49-F238E27FC236}">
                  <a16:creationId xmlns:a16="http://schemas.microsoft.com/office/drawing/2014/main" id="{35004939-C90B-1A46-BA40-DD1DB64D395E}"/>
                </a:ext>
              </a:extLst>
            </p:cNvPr>
            <p:cNvSpPr>
              <a:spLocks/>
            </p:cNvSpPr>
            <p:nvPr/>
          </p:nvSpPr>
          <p:spPr bwMode="auto">
            <a:xfrm>
              <a:off x="5512972" y="5738480"/>
              <a:ext cx="3175" cy="65607"/>
            </a:xfrm>
            <a:custGeom>
              <a:avLst/>
              <a:gdLst>
                <a:gd name="T0" fmla="*/ 3 w 3"/>
                <a:gd name="T1" fmla="*/ 62 h 62"/>
                <a:gd name="T2" fmla="*/ 0 w 3"/>
                <a:gd name="T3" fmla="*/ 60 h 62"/>
                <a:gd name="T4" fmla="*/ 0 w 3"/>
                <a:gd name="T5" fmla="*/ 0 h 62"/>
                <a:gd name="T6" fmla="*/ 3 w 3"/>
                <a:gd name="T7" fmla="*/ 1 h 62"/>
                <a:gd name="T8" fmla="*/ 3 w 3"/>
                <a:gd name="T9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62">
                  <a:moveTo>
                    <a:pt x="3" y="62"/>
                  </a:moveTo>
                  <a:lnTo>
                    <a:pt x="0" y="60"/>
                  </a:lnTo>
                  <a:lnTo>
                    <a:pt x="0" y="0"/>
                  </a:lnTo>
                  <a:lnTo>
                    <a:pt x="3" y="1"/>
                  </a:lnTo>
                  <a:lnTo>
                    <a:pt x="3" y="62"/>
                  </a:lnTo>
                  <a:close/>
                </a:path>
              </a:pathLst>
            </a:custGeom>
            <a:solidFill>
              <a:srgbClr val="AA62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699" name="Freeform 1068">
              <a:extLst>
                <a:ext uri="{FF2B5EF4-FFF2-40B4-BE49-F238E27FC236}">
                  <a16:creationId xmlns:a16="http://schemas.microsoft.com/office/drawing/2014/main" id="{099BEDB9-CC76-4045-95AE-9EABF72707C6}"/>
                </a:ext>
              </a:extLst>
            </p:cNvPr>
            <p:cNvSpPr>
              <a:spLocks/>
            </p:cNvSpPr>
            <p:nvPr/>
          </p:nvSpPr>
          <p:spPr bwMode="auto">
            <a:xfrm>
              <a:off x="5505565" y="5733189"/>
              <a:ext cx="3175" cy="65607"/>
            </a:xfrm>
            <a:custGeom>
              <a:avLst/>
              <a:gdLst>
                <a:gd name="T0" fmla="*/ 3 w 3"/>
                <a:gd name="T1" fmla="*/ 3 h 62"/>
                <a:gd name="T2" fmla="*/ 3 w 3"/>
                <a:gd name="T3" fmla="*/ 62 h 62"/>
                <a:gd name="T4" fmla="*/ 0 w 3"/>
                <a:gd name="T5" fmla="*/ 61 h 62"/>
                <a:gd name="T6" fmla="*/ 0 w 3"/>
                <a:gd name="T7" fmla="*/ 0 h 62"/>
                <a:gd name="T8" fmla="*/ 3 w 3"/>
                <a:gd name="T9" fmla="*/ 3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62">
                  <a:moveTo>
                    <a:pt x="3" y="3"/>
                  </a:moveTo>
                  <a:lnTo>
                    <a:pt x="3" y="62"/>
                  </a:lnTo>
                  <a:lnTo>
                    <a:pt x="0" y="61"/>
                  </a:lnTo>
                  <a:lnTo>
                    <a:pt x="0" y="0"/>
                  </a:lnTo>
                  <a:lnTo>
                    <a:pt x="3" y="3"/>
                  </a:lnTo>
                  <a:close/>
                </a:path>
              </a:pathLst>
            </a:custGeom>
            <a:solidFill>
              <a:srgbClr val="AA62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700" name="Freeform 1069">
              <a:extLst>
                <a:ext uri="{FF2B5EF4-FFF2-40B4-BE49-F238E27FC236}">
                  <a16:creationId xmlns:a16="http://schemas.microsoft.com/office/drawing/2014/main" id="{24768EF7-584A-B543-9F15-9FADB5D5CC86}"/>
                </a:ext>
              </a:extLst>
            </p:cNvPr>
            <p:cNvSpPr>
              <a:spLocks/>
            </p:cNvSpPr>
            <p:nvPr/>
          </p:nvSpPr>
          <p:spPr bwMode="auto">
            <a:xfrm>
              <a:off x="5423027" y="5490868"/>
              <a:ext cx="229623" cy="134388"/>
            </a:xfrm>
            <a:custGeom>
              <a:avLst/>
              <a:gdLst>
                <a:gd name="T0" fmla="*/ 158 w 217"/>
                <a:gd name="T1" fmla="*/ 0 h 127"/>
                <a:gd name="T2" fmla="*/ 0 w 217"/>
                <a:gd name="T3" fmla="*/ 93 h 127"/>
                <a:gd name="T4" fmla="*/ 59 w 217"/>
                <a:gd name="T5" fmla="*/ 127 h 127"/>
                <a:gd name="T6" fmla="*/ 217 w 217"/>
                <a:gd name="T7" fmla="*/ 34 h 127"/>
                <a:gd name="T8" fmla="*/ 158 w 217"/>
                <a:gd name="T9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7" h="127">
                  <a:moveTo>
                    <a:pt x="158" y="0"/>
                  </a:moveTo>
                  <a:lnTo>
                    <a:pt x="0" y="93"/>
                  </a:lnTo>
                  <a:lnTo>
                    <a:pt x="59" y="127"/>
                  </a:lnTo>
                  <a:lnTo>
                    <a:pt x="217" y="34"/>
                  </a:lnTo>
                  <a:lnTo>
                    <a:pt x="158" y="0"/>
                  </a:lnTo>
                  <a:close/>
                </a:path>
              </a:pathLst>
            </a:custGeom>
            <a:solidFill>
              <a:srgbClr val="4677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701" name="Freeform 1070">
              <a:extLst>
                <a:ext uri="{FF2B5EF4-FFF2-40B4-BE49-F238E27FC236}">
                  <a16:creationId xmlns:a16="http://schemas.microsoft.com/office/drawing/2014/main" id="{5265530F-5DDD-0440-8FCE-DA0B06ABE2DF}"/>
                </a:ext>
              </a:extLst>
            </p:cNvPr>
            <p:cNvSpPr>
              <a:spLocks/>
            </p:cNvSpPr>
            <p:nvPr/>
          </p:nvSpPr>
          <p:spPr bwMode="auto">
            <a:xfrm>
              <a:off x="5423028" y="5589278"/>
              <a:ext cx="62432" cy="111108"/>
            </a:xfrm>
            <a:custGeom>
              <a:avLst/>
              <a:gdLst>
                <a:gd name="T0" fmla="*/ 0 w 59"/>
                <a:gd name="T1" fmla="*/ 0 h 105"/>
                <a:gd name="T2" fmla="*/ 59 w 59"/>
                <a:gd name="T3" fmla="*/ 34 h 105"/>
                <a:gd name="T4" fmla="*/ 59 w 59"/>
                <a:gd name="T5" fmla="*/ 105 h 105"/>
                <a:gd name="T6" fmla="*/ 0 w 59"/>
                <a:gd name="T7" fmla="*/ 71 h 105"/>
                <a:gd name="T8" fmla="*/ 0 w 59"/>
                <a:gd name="T9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105">
                  <a:moveTo>
                    <a:pt x="0" y="0"/>
                  </a:moveTo>
                  <a:lnTo>
                    <a:pt x="59" y="34"/>
                  </a:lnTo>
                  <a:lnTo>
                    <a:pt x="59" y="105"/>
                  </a:lnTo>
                  <a:lnTo>
                    <a:pt x="0" y="7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C62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702" name="Freeform 1071">
              <a:extLst>
                <a:ext uri="{FF2B5EF4-FFF2-40B4-BE49-F238E27FC236}">
                  <a16:creationId xmlns:a16="http://schemas.microsoft.com/office/drawing/2014/main" id="{8B688832-C145-6647-938D-C13CA57F2317}"/>
                </a:ext>
              </a:extLst>
            </p:cNvPr>
            <p:cNvSpPr>
              <a:spLocks/>
            </p:cNvSpPr>
            <p:nvPr/>
          </p:nvSpPr>
          <p:spPr bwMode="auto">
            <a:xfrm>
              <a:off x="5485460" y="5526846"/>
              <a:ext cx="167191" cy="173540"/>
            </a:xfrm>
            <a:custGeom>
              <a:avLst/>
              <a:gdLst>
                <a:gd name="T0" fmla="*/ 0 w 158"/>
                <a:gd name="T1" fmla="*/ 93 h 164"/>
                <a:gd name="T2" fmla="*/ 0 w 158"/>
                <a:gd name="T3" fmla="*/ 164 h 164"/>
                <a:gd name="T4" fmla="*/ 158 w 158"/>
                <a:gd name="T5" fmla="*/ 71 h 164"/>
                <a:gd name="T6" fmla="*/ 158 w 158"/>
                <a:gd name="T7" fmla="*/ 0 h 164"/>
                <a:gd name="T8" fmla="*/ 0 w 158"/>
                <a:gd name="T9" fmla="*/ 93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8" h="164">
                  <a:moveTo>
                    <a:pt x="0" y="93"/>
                  </a:moveTo>
                  <a:lnTo>
                    <a:pt x="0" y="164"/>
                  </a:lnTo>
                  <a:lnTo>
                    <a:pt x="158" y="71"/>
                  </a:lnTo>
                  <a:lnTo>
                    <a:pt x="158" y="0"/>
                  </a:lnTo>
                  <a:lnTo>
                    <a:pt x="0" y="93"/>
                  </a:lnTo>
                  <a:close/>
                </a:path>
              </a:pathLst>
            </a:custGeom>
            <a:solidFill>
              <a:srgbClr val="5995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703" name="Freeform 1072">
              <a:extLst>
                <a:ext uri="{FF2B5EF4-FFF2-40B4-BE49-F238E27FC236}">
                  <a16:creationId xmlns:a16="http://schemas.microsoft.com/office/drawing/2014/main" id="{7BA85C04-F1B4-064A-BF93-0D7A00C83CA4}"/>
                </a:ext>
              </a:extLst>
            </p:cNvPr>
            <p:cNvSpPr>
              <a:spLocks/>
            </p:cNvSpPr>
            <p:nvPr/>
          </p:nvSpPr>
          <p:spPr bwMode="auto">
            <a:xfrm>
              <a:off x="5644186" y="5537427"/>
              <a:ext cx="2116" cy="64549"/>
            </a:xfrm>
            <a:custGeom>
              <a:avLst/>
              <a:gdLst>
                <a:gd name="T0" fmla="*/ 2 w 2"/>
                <a:gd name="T1" fmla="*/ 59 h 61"/>
                <a:gd name="T2" fmla="*/ 0 w 2"/>
                <a:gd name="T3" fmla="*/ 61 h 61"/>
                <a:gd name="T4" fmla="*/ 0 w 2"/>
                <a:gd name="T5" fmla="*/ 1 h 61"/>
                <a:gd name="T6" fmla="*/ 2 w 2"/>
                <a:gd name="T7" fmla="*/ 0 h 61"/>
                <a:gd name="T8" fmla="*/ 2 w 2"/>
                <a:gd name="T9" fmla="*/ 59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61">
                  <a:moveTo>
                    <a:pt x="2" y="59"/>
                  </a:moveTo>
                  <a:lnTo>
                    <a:pt x="0" y="61"/>
                  </a:lnTo>
                  <a:lnTo>
                    <a:pt x="0" y="1"/>
                  </a:lnTo>
                  <a:lnTo>
                    <a:pt x="2" y="0"/>
                  </a:lnTo>
                  <a:lnTo>
                    <a:pt x="2" y="59"/>
                  </a:lnTo>
                  <a:close/>
                </a:path>
              </a:pathLst>
            </a:custGeom>
            <a:solidFill>
              <a:srgbClr val="2B46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704" name="Freeform 1073">
              <a:extLst>
                <a:ext uri="{FF2B5EF4-FFF2-40B4-BE49-F238E27FC236}">
                  <a16:creationId xmlns:a16="http://schemas.microsoft.com/office/drawing/2014/main" id="{4AF08CA3-D688-6248-86C0-771F93F39443}"/>
                </a:ext>
              </a:extLst>
            </p:cNvPr>
            <p:cNvSpPr>
              <a:spLocks/>
            </p:cNvSpPr>
            <p:nvPr/>
          </p:nvSpPr>
          <p:spPr bwMode="auto">
            <a:xfrm>
              <a:off x="5636778" y="5540602"/>
              <a:ext cx="2116" cy="65607"/>
            </a:xfrm>
            <a:custGeom>
              <a:avLst/>
              <a:gdLst>
                <a:gd name="T0" fmla="*/ 2 w 2"/>
                <a:gd name="T1" fmla="*/ 61 h 62"/>
                <a:gd name="T2" fmla="*/ 0 w 2"/>
                <a:gd name="T3" fmla="*/ 62 h 62"/>
                <a:gd name="T4" fmla="*/ 0 w 2"/>
                <a:gd name="T5" fmla="*/ 2 h 62"/>
                <a:gd name="T6" fmla="*/ 2 w 2"/>
                <a:gd name="T7" fmla="*/ 0 h 62"/>
                <a:gd name="T8" fmla="*/ 2 w 2"/>
                <a:gd name="T9" fmla="*/ 6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62">
                  <a:moveTo>
                    <a:pt x="2" y="61"/>
                  </a:moveTo>
                  <a:lnTo>
                    <a:pt x="0" y="62"/>
                  </a:lnTo>
                  <a:lnTo>
                    <a:pt x="0" y="2"/>
                  </a:lnTo>
                  <a:lnTo>
                    <a:pt x="2" y="0"/>
                  </a:lnTo>
                  <a:lnTo>
                    <a:pt x="2" y="61"/>
                  </a:lnTo>
                  <a:close/>
                </a:path>
              </a:pathLst>
            </a:custGeom>
            <a:solidFill>
              <a:srgbClr val="2B46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705" name="Freeform 1074">
              <a:extLst>
                <a:ext uri="{FF2B5EF4-FFF2-40B4-BE49-F238E27FC236}">
                  <a16:creationId xmlns:a16="http://schemas.microsoft.com/office/drawing/2014/main" id="{51DB0A6F-E839-AC4F-A19F-66AD936B6D77}"/>
                </a:ext>
              </a:extLst>
            </p:cNvPr>
            <p:cNvSpPr>
              <a:spLocks/>
            </p:cNvSpPr>
            <p:nvPr/>
          </p:nvSpPr>
          <p:spPr bwMode="auto">
            <a:xfrm>
              <a:off x="5628313" y="5545893"/>
              <a:ext cx="3175" cy="64549"/>
            </a:xfrm>
            <a:custGeom>
              <a:avLst/>
              <a:gdLst>
                <a:gd name="T0" fmla="*/ 3 w 3"/>
                <a:gd name="T1" fmla="*/ 60 h 61"/>
                <a:gd name="T2" fmla="*/ 0 w 3"/>
                <a:gd name="T3" fmla="*/ 61 h 61"/>
                <a:gd name="T4" fmla="*/ 0 w 3"/>
                <a:gd name="T5" fmla="*/ 2 h 61"/>
                <a:gd name="T6" fmla="*/ 3 w 3"/>
                <a:gd name="T7" fmla="*/ 0 h 61"/>
                <a:gd name="T8" fmla="*/ 3 w 3"/>
                <a:gd name="T9" fmla="*/ 6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61">
                  <a:moveTo>
                    <a:pt x="3" y="60"/>
                  </a:moveTo>
                  <a:lnTo>
                    <a:pt x="0" y="61"/>
                  </a:lnTo>
                  <a:lnTo>
                    <a:pt x="0" y="2"/>
                  </a:lnTo>
                  <a:lnTo>
                    <a:pt x="3" y="0"/>
                  </a:lnTo>
                  <a:lnTo>
                    <a:pt x="3" y="60"/>
                  </a:lnTo>
                  <a:close/>
                </a:path>
              </a:pathLst>
            </a:custGeom>
            <a:solidFill>
              <a:srgbClr val="2B46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706" name="Freeform 1075">
              <a:extLst>
                <a:ext uri="{FF2B5EF4-FFF2-40B4-BE49-F238E27FC236}">
                  <a16:creationId xmlns:a16="http://schemas.microsoft.com/office/drawing/2014/main" id="{F9350E54-0630-4140-B9CE-7B653FEEAD63}"/>
                </a:ext>
              </a:extLst>
            </p:cNvPr>
            <p:cNvSpPr>
              <a:spLocks/>
            </p:cNvSpPr>
            <p:nvPr/>
          </p:nvSpPr>
          <p:spPr bwMode="auto">
            <a:xfrm>
              <a:off x="5620906" y="5550126"/>
              <a:ext cx="2116" cy="65607"/>
            </a:xfrm>
            <a:custGeom>
              <a:avLst/>
              <a:gdLst>
                <a:gd name="T0" fmla="*/ 2 w 2"/>
                <a:gd name="T1" fmla="*/ 60 h 62"/>
                <a:gd name="T2" fmla="*/ 0 w 2"/>
                <a:gd name="T3" fmla="*/ 62 h 62"/>
                <a:gd name="T4" fmla="*/ 0 w 2"/>
                <a:gd name="T5" fmla="*/ 1 h 62"/>
                <a:gd name="T6" fmla="*/ 2 w 2"/>
                <a:gd name="T7" fmla="*/ 0 h 62"/>
                <a:gd name="T8" fmla="*/ 2 w 2"/>
                <a:gd name="T9" fmla="*/ 6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62">
                  <a:moveTo>
                    <a:pt x="2" y="60"/>
                  </a:moveTo>
                  <a:lnTo>
                    <a:pt x="0" y="62"/>
                  </a:lnTo>
                  <a:lnTo>
                    <a:pt x="0" y="1"/>
                  </a:lnTo>
                  <a:lnTo>
                    <a:pt x="2" y="0"/>
                  </a:lnTo>
                  <a:lnTo>
                    <a:pt x="2" y="60"/>
                  </a:lnTo>
                  <a:close/>
                </a:path>
              </a:pathLst>
            </a:custGeom>
            <a:solidFill>
              <a:srgbClr val="2B46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707" name="Freeform 1076">
              <a:extLst>
                <a:ext uri="{FF2B5EF4-FFF2-40B4-BE49-F238E27FC236}">
                  <a16:creationId xmlns:a16="http://schemas.microsoft.com/office/drawing/2014/main" id="{D1303013-4515-594A-A55B-F459239D1788}"/>
                </a:ext>
              </a:extLst>
            </p:cNvPr>
            <p:cNvSpPr>
              <a:spLocks/>
            </p:cNvSpPr>
            <p:nvPr/>
          </p:nvSpPr>
          <p:spPr bwMode="auto">
            <a:xfrm>
              <a:off x="5613498" y="5555416"/>
              <a:ext cx="3175" cy="65607"/>
            </a:xfrm>
            <a:custGeom>
              <a:avLst/>
              <a:gdLst>
                <a:gd name="T0" fmla="*/ 3 w 3"/>
                <a:gd name="T1" fmla="*/ 59 h 62"/>
                <a:gd name="T2" fmla="*/ 0 w 3"/>
                <a:gd name="T3" fmla="*/ 62 h 62"/>
                <a:gd name="T4" fmla="*/ 0 w 3"/>
                <a:gd name="T5" fmla="*/ 1 h 62"/>
                <a:gd name="T6" fmla="*/ 3 w 3"/>
                <a:gd name="T7" fmla="*/ 0 h 62"/>
                <a:gd name="T8" fmla="*/ 3 w 3"/>
                <a:gd name="T9" fmla="*/ 59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62">
                  <a:moveTo>
                    <a:pt x="3" y="59"/>
                  </a:moveTo>
                  <a:lnTo>
                    <a:pt x="0" y="62"/>
                  </a:lnTo>
                  <a:lnTo>
                    <a:pt x="0" y="1"/>
                  </a:lnTo>
                  <a:lnTo>
                    <a:pt x="3" y="0"/>
                  </a:lnTo>
                  <a:lnTo>
                    <a:pt x="3" y="59"/>
                  </a:lnTo>
                  <a:close/>
                </a:path>
              </a:pathLst>
            </a:custGeom>
            <a:solidFill>
              <a:srgbClr val="2B46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708" name="Freeform 1077">
              <a:extLst>
                <a:ext uri="{FF2B5EF4-FFF2-40B4-BE49-F238E27FC236}">
                  <a16:creationId xmlns:a16="http://schemas.microsoft.com/office/drawing/2014/main" id="{37078E83-780F-5F4D-9098-1E608859F4D1}"/>
                </a:ext>
              </a:extLst>
            </p:cNvPr>
            <p:cNvSpPr>
              <a:spLocks/>
            </p:cNvSpPr>
            <p:nvPr/>
          </p:nvSpPr>
          <p:spPr bwMode="auto">
            <a:xfrm>
              <a:off x="5605032" y="5558591"/>
              <a:ext cx="4233" cy="65607"/>
            </a:xfrm>
            <a:custGeom>
              <a:avLst/>
              <a:gdLst>
                <a:gd name="T0" fmla="*/ 4 w 4"/>
                <a:gd name="T1" fmla="*/ 61 h 62"/>
                <a:gd name="T2" fmla="*/ 0 w 4"/>
                <a:gd name="T3" fmla="*/ 62 h 62"/>
                <a:gd name="T4" fmla="*/ 0 w 4"/>
                <a:gd name="T5" fmla="*/ 2 h 62"/>
                <a:gd name="T6" fmla="*/ 4 w 4"/>
                <a:gd name="T7" fmla="*/ 0 h 62"/>
                <a:gd name="T8" fmla="*/ 4 w 4"/>
                <a:gd name="T9" fmla="*/ 6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62">
                  <a:moveTo>
                    <a:pt x="4" y="61"/>
                  </a:moveTo>
                  <a:lnTo>
                    <a:pt x="0" y="62"/>
                  </a:lnTo>
                  <a:lnTo>
                    <a:pt x="0" y="2"/>
                  </a:lnTo>
                  <a:lnTo>
                    <a:pt x="4" y="0"/>
                  </a:lnTo>
                  <a:lnTo>
                    <a:pt x="4" y="61"/>
                  </a:lnTo>
                  <a:close/>
                </a:path>
              </a:pathLst>
            </a:custGeom>
            <a:solidFill>
              <a:srgbClr val="2B46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709" name="Freeform 1078">
              <a:extLst>
                <a:ext uri="{FF2B5EF4-FFF2-40B4-BE49-F238E27FC236}">
                  <a16:creationId xmlns:a16="http://schemas.microsoft.com/office/drawing/2014/main" id="{0B669C8C-4ED8-0E4B-8826-6F3CE629549A}"/>
                </a:ext>
              </a:extLst>
            </p:cNvPr>
            <p:cNvSpPr>
              <a:spLocks/>
            </p:cNvSpPr>
            <p:nvPr/>
          </p:nvSpPr>
          <p:spPr bwMode="auto">
            <a:xfrm>
              <a:off x="5597626" y="5563881"/>
              <a:ext cx="3175" cy="65607"/>
            </a:xfrm>
            <a:custGeom>
              <a:avLst/>
              <a:gdLst>
                <a:gd name="T0" fmla="*/ 3 w 3"/>
                <a:gd name="T1" fmla="*/ 61 h 62"/>
                <a:gd name="T2" fmla="*/ 0 w 3"/>
                <a:gd name="T3" fmla="*/ 62 h 62"/>
                <a:gd name="T4" fmla="*/ 0 w 3"/>
                <a:gd name="T5" fmla="*/ 1 h 62"/>
                <a:gd name="T6" fmla="*/ 3 w 3"/>
                <a:gd name="T7" fmla="*/ 0 h 62"/>
                <a:gd name="T8" fmla="*/ 3 w 3"/>
                <a:gd name="T9" fmla="*/ 6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62">
                  <a:moveTo>
                    <a:pt x="3" y="61"/>
                  </a:moveTo>
                  <a:lnTo>
                    <a:pt x="0" y="62"/>
                  </a:lnTo>
                  <a:lnTo>
                    <a:pt x="0" y="1"/>
                  </a:lnTo>
                  <a:lnTo>
                    <a:pt x="3" y="0"/>
                  </a:lnTo>
                  <a:lnTo>
                    <a:pt x="3" y="61"/>
                  </a:lnTo>
                  <a:close/>
                </a:path>
              </a:pathLst>
            </a:custGeom>
            <a:solidFill>
              <a:srgbClr val="2B46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710" name="Freeform 1079">
              <a:extLst>
                <a:ext uri="{FF2B5EF4-FFF2-40B4-BE49-F238E27FC236}">
                  <a16:creationId xmlns:a16="http://schemas.microsoft.com/office/drawing/2014/main" id="{D8CC4EB1-44CD-6442-9068-EAED3D61CDDB}"/>
                </a:ext>
              </a:extLst>
            </p:cNvPr>
            <p:cNvSpPr>
              <a:spLocks/>
            </p:cNvSpPr>
            <p:nvPr/>
          </p:nvSpPr>
          <p:spPr bwMode="auto">
            <a:xfrm>
              <a:off x="5590218" y="5568114"/>
              <a:ext cx="3175" cy="65607"/>
            </a:xfrm>
            <a:custGeom>
              <a:avLst/>
              <a:gdLst>
                <a:gd name="T0" fmla="*/ 3 w 3"/>
                <a:gd name="T1" fmla="*/ 60 h 62"/>
                <a:gd name="T2" fmla="*/ 0 w 3"/>
                <a:gd name="T3" fmla="*/ 62 h 62"/>
                <a:gd name="T4" fmla="*/ 0 w 3"/>
                <a:gd name="T5" fmla="*/ 1 h 62"/>
                <a:gd name="T6" fmla="*/ 3 w 3"/>
                <a:gd name="T7" fmla="*/ 0 h 62"/>
                <a:gd name="T8" fmla="*/ 3 w 3"/>
                <a:gd name="T9" fmla="*/ 6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62">
                  <a:moveTo>
                    <a:pt x="3" y="60"/>
                  </a:moveTo>
                  <a:lnTo>
                    <a:pt x="0" y="62"/>
                  </a:lnTo>
                  <a:lnTo>
                    <a:pt x="0" y="1"/>
                  </a:lnTo>
                  <a:lnTo>
                    <a:pt x="3" y="0"/>
                  </a:lnTo>
                  <a:lnTo>
                    <a:pt x="3" y="60"/>
                  </a:lnTo>
                  <a:close/>
                </a:path>
              </a:pathLst>
            </a:custGeom>
            <a:solidFill>
              <a:srgbClr val="2B46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711" name="Freeform 1080">
              <a:extLst>
                <a:ext uri="{FF2B5EF4-FFF2-40B4-BE49-F238E27FC236}">
                  <a16:creationId xmlns:a16="http://schemas.microsoft.com/office/drawing/2014/main" id="{DE09FDB6-4B72-3F4E-B93C-ACD977F8B098}"/>
                </a:ext>
              </a:extLst>
            </p:cNvPr>
            <p:cNvSpPr>
              <a:spLocks/>
            </p:cNvSpPr>
            <p:nvPr/>
          </p:nvSpPr>
          <p:spPr bwMode="auto">
            <a:xfrm>
              <a:off x="5581753" y="5572347"/>
              <a:ext cx="4233" cy="66665"/>
            </a:xfrm>
            <a:custGeom>
              <a:avLst/>
              <a:gdLst>
                <a:gd name="T0" fmla="*/ 4 w 4"/>
                <a:gd name="T1" fmla="*/ 61 h 63"/>
                <a:gd name="T2" fmla="*/ 0 w 4"/>
                <a:gd name="T3" fmla="*/ 63 h 63"/>
                <a:gd name="T4" fmla="*/ 0 w 4"/>
                <a:gd name="T5" fmla="*/ 2 h 63"/>
                <a:gd name="T6" fmla="*/ 4 w 4"/>
                <a:gd name="T7" fmla="*/ 0 h 63"/>
                <a:gd name="T8" fmla="*/ 4 w 4"/>
                <a:gd name="T9" fmla="*/ 6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63">
                  <a:moveTo>
                    <a:pt x="4" y="61"/>
                  </a:moveTo>
                  <a:lnTo>
                    <a:pt x="0" y="63"/>
                  </a:lnTo>
                  <a:lnTo>
                    <a:pt x="0" y="2"/>
                  </a:lnTo>
                  <a:lnTo>
                    <a:pt x="4" y="0"/>
                  </a:lnTo>
                  <a:lnTo>
                    <a:pt x="4" y="61"/>
                  </a:lnTo>
                  <a:close/>
                </a:path>
              </a:pathLst>
            </a:custGeom>
            <a:solidFill>
              <a:srgbClr val="2B46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712" name="Freeform 1081">
              <a:extLst>
                <a:ext uri="{FF2B5EF4-FFF2-40B4-BE49-F238E27FC236}">
                  <a16:creationId xmlns:a16="http://schemas.microsoft.com/office/drawing/2014/main" id="{9BD8DDBB-5EF0-7844-B167-6373DE7196AE}"/>
                </a:ext>
              </a:extLst>
            </p:cNvPr>
            <p:cNvSpPr>
              <a:spLocks/>
            </p:cNvSpPr>
            <p:nvPr/>
          </p:nvSpPr>
          <p:spPr bwMode="auto">
            <a:xfrm>
              <a:off x="5575404" y="5576580"/>
              <a:ext cx="2116" cy="65607"/>
            </a:xfrm>
            <a:custGeom>
              <a:avLst/>
              <a:gdLst>
                <a:gd name="T0" fmla="*/ 2 w 2"/>
                <a:gd name="T1" fmla="*/ 61 h 62"/>
                <a:gd name="T2" fmla="*/ 0 w 2"/>
                <a:gd name="T3" fmla="*/ 62 h 62"/>
                <a:gd name="T4" fmla="*/ 0 w 2"/>
                <a:gd name="T5" fmla="*/ 3 h 62"/>
                <a:gd name="T6" fmla="*/ 2 w 2"/>
                <a:gd name="T7" fmla="*/ 0 h 62"/>
                <a:gd name="T8" fmla="*/ 2 w 2"/>
                <a:gd name="T9" fmla="*/ 6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62">
                  <a:moveTo>
                    <a:pt x="2" y="61"/>
                  </a:moveTo>
                  <a:lnTo>
                    <a:pt x="0" y="62"/>
                  </a:lnTo>
                  <a:lnTo>
                    <a:pt x="0" y="3"/>
                  </a:lnTo>
                  <a:lnTo>
                    <a:pt x="2" y="0"/>
                  </a:lnTo>
                  <a:lnTo>
                    <a:pt x="2" y="61"/>
                  </a:lnTo>
                  <a:close/>
                </a:path>
              </a:pathLst>
            </a:custGeom>
            <a:solidFill>
              <a:srgbClr val="2B46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713" name="Freeform 1082">
              <a:extLst>
                <a:ext uri="{FF2B5EF4-FFF2-40B4-BE49-F238E27FC236}">
                  <a16:creationId xmlns:a16="http://schemas.microsoft.com/office/drawing/2014/main" id="{5846B4B2-A3CB-424A-99F1-98413C83170C}"/>
                </a:ext>
              </a:extLst>
            </p:cNvPr>
            <p:cNvSpPr>
              <a:spLocks/>
            </p:cNvSpPr>
            <p:nvPr/>
          </p:nvSpPr>
          <p:spPr bwMode="auto">
            <a:xfrm>
              <a:off x="5567998" y="5581871"/>
              <a:ext cx="2116" cy="65607"/>
            </a:xfrm>
            <a:custGeom>
              <a:avLst/>
              <a:gdLst>
                <a:gd name="T0" fmla="*/ 2 w 2"/>
                <a:gd name="T1" fmla="*/ 61 h 62"/>
                <a:gd name="T2" fmla="*/ 0 w 2"/>
                <a:gd name="T3" fmla="*/ 62 h 62"/>
                <a:gd name="T4" fmla="*/ 0 w 2"/>
                <a:gd name="T5" fmla="*/ 1 h 62"/>
                <a:gd name="T6" fmla="*/ 2 w 2"/>
                <a:gd name="T7" fmla="*/ 0 h 62"/>
                <a:gd name="T8" fmla="*/ 2 w 2"/>
                <a:gd name="T9" fmla="*/ 6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62">
                  <a:moveTo>
                    <a:pt x="2" y="61"/>
                  </a:moveTo>
                  <a:lnTo>
                    <a:pt x="0" y="62"/>
                  </a:lnTo>
                  <a:lnTo>
                    <a:pt x="0" y="1"/>
                  </a:lnTo>
                  <a:lnTo>
                    <a:pt x="2" y="0"/>
                  </a:lnTo>
                  <a:lnTo>
                    <a:pt x="2" y="61"/>
                  </a:lnTo>
                  <a:close/>
                </a:path>
              </a:pathLst>
            </a:custGeom>
            <a:solidFill>
              <a:srgbClr val="2B46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714" name="Freeform 1083">
              <a:extLst>
                <a:ext uri="{FF2B5EF4-FFF2-40B4-BE49-F238E27FC236}">
                  <a16:creationId xmlns:a16="http://schemas.microsoft.com/office/drawing/2014/main" id="{6FD74A80-6A00-D746-AF02-7D2AD0251327}"/>
                </a:ext>
              </a:extLst>
            </p:cNvPr>
            <p:cNvSpPr>
              <a:spLocks/>
            </p:cNvSpPr>
            <p:nvPr/>
          </p:nvSpPr>
          <p:spPr bwMode="auto">
            <a:xfrm>
              <a:off x="5559532" y="5587161"/>
              <a:ext cx="3175" cy="64549"/>
            </a:xfrm>
            <a:custGeom>
              <a:avLst/>
              <a:gdLst>
                <a:gd name="T0" fmla="*/ 3 w 3"/>
                <a:gd name="T1" fmla="*/ 59 h 61"/>
                <a:gd name="T2" fmla="*/ 0 w 3"/>
                <a:gd name="T3" fmla="*/ 61 h 61"/>
                <a:gd name="T4" fmla="*/ 0 w 3"/>
                <a:gd name="T5" fmla="*/ 1 h 61"/>
                <a:gd name="T6" fmla="*/ 3 w 3"/>
                <a:gd name="T7" fmla="*/ 0 h 61"/>
                <a:gd name="T8" fmla="*/ 3 w 3"/>
                <a:gd name="T9" fmla="*/ 59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61">
                  <a:moveTo>
                    <a:pt x="3" y="59"/>
                  </a:moveTo>
                  <a:lnTo>
                    <a:pt x="0" y="61"/>
                  </a:lnTo>
                  <a:lnTo>
                    <a:pt x="0" y="1"/>
                  </a:lnTo>
                  <a:lnTo>
                    <a:pt x="3" y="0"/>
                  </a:lnTo>
                  <a:lnTo>
                    <a:pt x="3" y="59"/>
                  </a:lnTo>
                  <a:close/>
                </a:path>
              </a:pathLst>
            </a:custGeom>
            <a:solidFill>
              <a:srgbClr val="2B46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715" name="Freeform 1084">
              <a:extLst>
                <a:ext uri="{FF2B5EF4-FFF2-40B4-BE49-F238E27FC236}">
                  <a16:creationId xmlns:a16="http://schemas.microsoft.com/office/drawing/2014/main" id="{05BFA479-E5D3-A24E-B5BD-B9BC85356585}"/>
                </a:ext>
              </a:extLst>
            </p:cNvPr>
            <p:cNvSpPr>
              <a:spLocks/>
            </p:cNvSpPr>
            <p:nvPr/>
          </p:nvSpPr>
          <p:spPr bwMode="auto">
            <a:xfrm>
              <a:off x="5552124" y="5590336"/>
              <a:ext cx="3175" cy="65607"/>
            </a:xfrm>
            <a:custGeom>
              <a:avLst/>
              <a:gdLst>
                <a:gd name="T0" fmla="*/ 3 w 3"/>
                <a:gd name="T1" fmla="*/ 61 h 62"/>
                <a:gd name="T2" fmla="*/ 0 w 3"/>
                <a:gd name="T3" fmla="*/ 62 h 62"/>
                <a:gd name="T4" fmla="*/ 0 w 3"/>
                <a:gd name="T5" fmla="*/ 2 h 62"/>
                <a:gd name="T6" fmla="*/ 3 w 3"/>
                <a:gd name="T7" fmla="*/ 0 h 62"/>
                <a:gd name="T8" fmla="*/ 3 w 3"/>
                <a:gd name="T9" fmla="*/ 6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62">
                  <a:moveTo>
                    <a:pt x="3" y="61"/>
                  </a:moveTo>
                  <a:lnTo>
                    <a:pt x="0" y="62"/>
                  </a:lnTo>
                  <a:lnTo>
                    <a:pt x="0" y="2"/>
                  </a:lnTo>
                  <a:lnTo>
                    <a:pt x="3" y="0"/>
                  </a:lnTo>
                  <a:lnTo>
                    <a:pt x="3" y="61"/>
                  </a:lnTo>
                  <a:close/>
                </a:path>
              </a:pathLst>
            </a:custGeom>
            <a:solidFill>
              <a:srgbClr val="2B46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716" name="Freeform 1085">
              <a:extLst>
                <a:ext uri="{FF2B5EF4-FFF2-40B4-BE49-F238E27FC236}">
                  <a16:creationId xmlns:a16="http://schemas.microsoft.com/office/drawing/2014/main" id="{ACB7A157-C37B-5A42-82DB-39BF701D8CF6}"/>
                </a:ext>
              </a:extLst>
            </p:cNvPr>
            <p:cNvSpPr>
              <a:spLocks/>
            </p:cNvSpPr>
            <p:nvPr/>
          </p:nvSpPr>
          <p:spPr bwMode="auto">
            <a:xfrm>
              <a:off x="5544718" y="5595627"/>
              <a:ext cx="2116" cy="65607"/>
            </a:xfrm>
            <a:custGeom>
              <a:avLst/>
              <a:gdLst>
                <a:gd name="T0" fmla="*/ 2 w 2"/>
                <a:gd name="T1" fmla="*/ 60 h 62"/>
                <a:gd name="T2" fmla="*/ 0 w 2"/>
                <a:gd name="T3" fmla="*/ 62 h 62"/>
                <a:gd name="T4" fmla="*/ 0 w 2"/>
                <a:gd name="T5" fmla="*/ 2 h 62"/>
                <a:gd name="T6" fmla="*/ 2 w 2"/>
                <a:gd name="T7" fmla="*/ 0 h 62"/>
                <a:gd name="T8" fmla="*/ 2 w 2"/>
                <a:gd name="T9" fmla="*/ 6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62">
                  <a:moveTo>
                    <a:pt x="2" y="60"/>
                  </a:moveTo>
                  <a:lnTo>
                    <a:pt x="0" y="62"/>
                  </a:lnTo>
                  <a:lnTo>
                    <a:pt x="0" y="2"/>
                  </a:lnTo>
                  <a:lnTo>
                    <a:pt x="2" y="0"/>
                  </a:lnTo>
                  <a:lnTo>
                    <a:pt x="2" y="60"/>
                  </a:lnTo>
                  <a:close/>
                </a:path>
              </a:pathLst>
            </a:custGeom>
            <a:solidFill>
              <a:srgbClr val="2B46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717" name="Freeform 1086">
              <a:extLst>
                <a:ext uri="{FF2B5EF4-FFF2-40B4-BE49-F238E27FC236}">
                  <a16:creationId xmlns:a16="http://schemas.microsoft.com/office/drawing/2014/main" id="{2BE0036B-6572-564C-A9BB-0D4B036D3613}"/>
                </a:ext>
              </a:extLst>
            </p:cNvPr>
            <p:cNvSpPr>
              <a:spLocks/>
            </p:cNvSpPr>
            <p:nvPr/>
          </p:nvSpPr>
          <p:spPr bwMode="auto">
            <a:xfrm>
              <a:off x="5536252" y="5599859"/>
              <a:ext cx="3175" cy="65607"/>
            </a:xfrm>
            <a:custGeom>
              <a:avLst/>
              <a:gdLst>
                <a:gd name="T0" fmla="*/ 3 w 3"/>
                <a:gd name="T1" fmla="*/ 60 h 62"/>
                <a:gd name="T2" fmla="*/ 0 w 3"/>
                <a:gd name="T3" fmla="*/ 62 h 62"/>
                <a:gd name="T4" fmla="*/ 0 w 3"/>
                <a:gd name="T5" fmla="*/ 1 h 62"/>
                <a:gd name="T6" fmla="*/ 3 w 3"/>
                <a:gd name="T7" fmla="*/ 0 h 62"/>
                <a:gd name="T8" fmla="*/ 3 w 3"/>
                <a:gd name="T9" fmla="*/ 6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62">
                  <a:moveTo>
                    <a:pt x="3" y="60"/>
                  </a:moveTo>
                  <a:lnTo>
                    <a:pt x="0" y="62"/>
                  </a:lnTo>
                  <a:lnTo>
                    <a:pt x="0" y="1"/>
                  </a:lnTo>
                  <a:lnTo>
                    <a:pt x="3" y="0"/>
                  </a:lnTo>
                  <a:lnTo>
                    <a:pt x="3" y="60"/>
                  </a:lnTo>
                  <a:close/>
                </a:path>
              </a:pathLst>
            </a:custGeom>
            <a:solidFill>
              <a:srgbClr val="2B46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718" name="Freeform 1087">
              <a:extLst>
                <a:ext uri="{FF2B5EF4-FFF2-40B4-BE49-F238E27FC236}">
                  <a16:creationId xmlns:a16="http://schemas.microsoft.com/office/drawing/2014/main" id="{E3F81E6A-EA20-C24B-B83F-ECF88B7E2D4D}"/>
                </a:ext>
              </a:extLst>
            </p:cNvPr>
            <p:cNvSpPr>
              <a:spLocks/>
            </p:cNvSpPr>
            <p:nvPr/>
          </p:nvSpPr>
          <p:spPr bwMode="auto">
            <a:xfrm>
              <a:off x="5528845" y="5605150"/>
              <a:ext cx="3175" cy="65607"/>
            </a:xfrm>
            <a:custGeom>
              <a:avLst/>
              <a:gdLst>
                <a:gd name="T0" fmla="*/ 3 w 3"/>
                <a:gd name="T1" fmla="*/ 59 h 62"/>
                <a:gd name="T2" fmla="*/ 0 w 3"/>
                <a:gd name="T3" fmla="*/ 62 h 62"/>
                <a:gd name="T4" fmla="*/ 0 w 3"/>
                <a:gd name="T5" fmla="*/ 1 h 62"/>
                <a:gd name="T6" fmla="*/ 3 w 3"/>
                <a:gd name="T7" fmla="*/ 0 h 62"/>
                <a:gd name="T8" fmla="*/ 3 w 3"/>
                <a:gd name="T9" fmla="*/ 59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62">
                  <a:moveTo>
                    <a:pt x="3" y="59"/>
                  </a:moveTo>
                  <a:lnTo>
                    <a:pt x="0" y="62"/>
                  </a:lnTo>
                  <a:lnTo>
                    <a:pt x="0" y="1"/>
                  </a:lnTo>
                  <a:lnTo>
                    <a:pt x="3" y="0"/>
                  </a:lnTo>
                  <a:lnTo>
                    <a:pt x="3" y="59"/>
                  </a:lnTo>
                  <a:close/>
                </a:path>
              </a:pathLst>
            </a:custGeom>
            <a:solidFill>
              <a:srgbClr val="2B46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719" name="Freeform 1088">
              <a:extLst>
                <a:ext uri="{FF2B5EF4-FFF2-40B4-BE49-F238E27FC236}">
                  <a16:creationId xmlns:a16="http://schemas.microsoft.com/office/drawing/2014/main" id="{EAC25D9B-1440-A84F-B90B-D10D19574423}"/>
                </a:ext>
              </a:extLst>
            </p:cNvPr>
            <p:cNvSpPr>
              <a:spLocks/>
            </p:cNvSpPr>
            <p:nvPr/>
          </p:nvSpPr>
          <p:spPr bwMode="auto">
            <a:xfrm>
              <a:off x="5521438" y="5608325"/>
              <a:ext cx="2116" cy="65607"/>
            </a:xfrm>
            <a:custGeom>
              <a:avLst/>
              <a:gdLst>
                <a:gd name="T0" fmla="*/ 2 w 2"/>
                <a:gd name="T1" fmla="*/ 61 h 62"/>
                <a:gd name="T2" fmla="*/ 0 w 2"/>
                <a:gd name="T3" fmla="*/ 62 h 62"/>
                <a:gd name="T4" fmla="*/ 0 w 2"/>
                <a:gd name="T5" fmla="*/ 2 h 62"/>
                <a:gd name="T6" fmla="*/ 2 w 2"/>
                <a:gd name="T7" fmla="*/ 0 h 62"/>
                <a:gd name="T8" fmla="*/ 2 w 2"/>
                <a:gd name="T9" fmla="*/ 6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62">
                  <a:moveTo>
                    <a:pt x="2" y="61"/>
                  </a:moveTo>
                  <a:lnTo>
                    <a:pt x="0" y="62"/>
                  </a:lnTo>
                  <a:lnTo>
                    <a:pt x="0" y="2"/>
                  </a:lnTo>
                  <a:lnTo>
                    <a:pt x="2" y="0"/>
                  </a:lnTo>
                  <a:lnTo>
                    <a:pt x="2" y="61"/>
                  </a:lnTo>
                  <a:close/>
                </a:path>
              </a:pathLst>
            </a:custGeom>
            <a:solidFill>
              <a:srgbClr val="2B46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720" name="Freeform 1089">
              <a:extLst>
                <a:ext uri="{FF2B5EF4-FFF2-40B4-BE49-F238E27FC236}">
                  <a16:creationId xmlns:a16="http://schemas.microsoft.com/office/drawing/2014/main" id="{C8F67917-EF2D-B143-BD92-D4FE468186CE}"/>
                </a:ext>
              </a:extLst>
            </p:cNvPr>
            <p:cNvSpPr>
              <a:spLocks/>
            </p:cNvSpPr>
            <p:nvPr/>
          </p:nvSpPr>
          <p:spPr bwMode="auto">
            <a:xfrm>
              <a:off x="5512972" y="5613616"/>
              <a:ext cx="3175" cy="65607"/>
            </a:xfrm>
            <a:custGeom>
              <a:avLst/>
              <a:gdLst>
                <a:gd name="T0" fmla="*/ 3 w 3"/>
                <a:gd name="T1" fmla="*/ 61 h 62"/>
                <a:gd name="T2" fmla="*/ 0 w 3"/>
                <a:gd name="T3" fmla="*/ 62 h 62"/>
                <a:gd name="T4" fmla="*/ 0 w 3"/>
                <a:gd name="T5" fmla="*/ 1 h 62"/>
                <a:gd name="T6" fmla="*/ 3 w 3"/>
                <a:gd name="T7" fmla="*/ 0 h 62"/>
                <a:gd name="T8" fmla="*/ 3 w 3"/>
                <a:gd name="T9" fmla="*/ 6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62">
                  <a:moveTo>
                    <a:pt x="3" y="61"/>
                  </a:moveTo>
                  <a:lnTo>
                    <a:pt x="0" y="62"/>
                  </a:lnTo>
                  <a:lnTo>
                    <a:pt x="0" y="1"/>
                  </a:lnTo>
                  <a:lnTo>
                    <a:pt x="3" y="0"/>
                  </a:lnTo>
                  <a:lnTo>
                    <a:pt x="3" y="61"/>
                  </a:lnTo>
                  <a:close/>
                </a:path>
              </a:pathLst>
            </a:custGeom>
            <a:solidFill>
              <a:srgbClr val="2B46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721" name="Freeform 1090">
              <a:extLst>
                <a:ext uri="{FF2B5EF4-FFF2-40B4-BE49-F238E27FC236}">
                  <a16:creationId xmlns:a16="http://schemas.microsoft.com/office/drawing/2014/main" id="{8C6F960A-7566-6743-9BFD-67449FB6F5BD}"/>
                </a:ext>
              </a:extLst>
            </p:cNvPr>
            <p:cNvSpPr>
              <a:spLocks/>
            </p:cNvSpPr>
            <p:nvPr/>
          </p:nvSpPr>
          <p:spPr bwMode="auto">
            <a:xfrm>
              <a:off x="5505565" y="5617849"/>
              <a:ext cx="3175" cy="65607"/>
            </a:xfrm>
            <a:custGeom>
              <a:avLst/>
              <a:gdLst>
                <a:gd name="T0" fmla="*/ 3 w 3"/>
                <a:gd name="T1" fmla="*/ 60 h 62"/>
                <a:gd name="T2" fmla="*/ 0 w 3"/>
                <a:gd name="T3" fmla="*/ 62 h 62"/>
                <a:gd name="T4" fmla="*/ 0 w 3"/>
                <a:gd name="T5" fmla="*/ 2 h 62"/>
                <a:gd name="T6" fmla="*/ 3 w 3"/>
                <a:gd name="T7" fmla="*/ 0 h 62"/>
                <a:gd name="T8" fmla="*/ 3 w 3"/>
                <a:gd name="T9" fmla="*/ 6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62">
                  <a:moveTo>
                    <a:pt x="3" y="60"/>
                  </a:moveTo>
                  <a:lnTo>
                    <a:pt x="0" y="62"/>
                  </a:lnTo>
                  <a:lnTo>
                    <a:pt x="0" y="2"/>
                  </a:lnTo>
                  <a:lnTo>
                    <a:pt x="3" y="0"/>
                  </a:lnTo>
                  <a:lnTo>
                    <a:pt x="3" y="60"/>
                  </a:lnTo>
                  <a:close/>
                </a:path>
              </a:pathLst>
            </a:custGeom>
            <a:solidFill>
              <a:srgbClr val="2B46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722" name="Freeform 1091">
              <a:extLst>
                <a:ext uri="{FF2B5EF4-FFF2-40B4-BE49-F238E27FC236}">
                  <a16:creationId xmlns:a16="http://schemas.microsoft.com/office/drawing/2014/main" id="{3FC8DA88-A070-154A-983F-D07680D1D701}"/>
                </a:ext>
              </a:extLst>
            </p:cNvPr>
            <p:cNvSpPr>
              <a:spLocks/>
            </p:cNvSpPr>
            <p:nvPr/>
          </p:nvSpPr>
          <p:spPr bwMode="auto">
            <a:xfrm>
              <a:off x="5498158" y="5622081"/>
              <a:ext cx="2116" cy="66665"/>
            </a:xfrm>
            <a:custGeom>
              <a:avLst/>
              <a:gdLst>
                <a:gd name="T0" fmla="*/ 2 w 2"/>
                <a:gd name="T1" fmla="*/ 61 h 63"/>
                <a:gd name="T2" fmla="*/ 0 w 2"/>
                <a:gd name="T3" fmla="*/ 63 h 63"/>
                <a:gd name="T4" fmla="*/ 0 w 2"/>
                <a:gd name="T5" fmla="*/ 2 h 63"/>
                <a:gd name="T6" fmla="*/ 2 w 2"/>
                <a:gd name="T7" fmla="*/ 0 h 63"/>
                <a:gd name="T8" fmla="*/ 2 w 2"/>
                <a:gd name="T9" fmla="*/ 6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63">
                  <a:moveTo>
                    <a:pt x="2" y="61"/>
                  </a:moveTo>
                  <a:lnTo>
                    <a:pt x="0" y="63"/>
                  </a:lnTo>
                  <a:lnTo>
                    <a:pt x="0" y="2"/>
                  </a:lnTo>
                  <a:lnTo>
                    <a:pt x="2" y="0"/>
                  </a:lnTo>
                  <a:lnTo>
                    <a:pt x="2" y="61"/>
                  </a:lnTo>
                  <a:close/>
                </a:path>
              </a:pathLst>
            </a:custGeom>
            <a:solidFill>
              <a:srgbClr val="2B46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723" name="Freeform 1092">
              <a:extLst>
                <a:ext uri="{FF2B5EF4-FFF2-40B4-BE49-F238E27FC236}">
                  <a16:creationId xmlns:a16="http://schemas.microsoft.com/office/drawing/2014/main" id="{14095024-99FF-EE4D-A8F1-BB99BD18EB95}"/>
                </a:ext>
              </a:extLst>
            </p:cNvPr>
            <p:cNvSpPr>
              <a:spLocks/>
            </p:cNvSpPr>
            <p:nvPr/>
          </p:nvSpPr>
          <p:spPr bwMode="auto">
            <a:xfrm>
              <a:off x="5490751" y="5626314"/>
              <a:ext cx="3175" cy="65607"/>
            </a:xfrm>
            <a:custGeom>
              <a:avLst/>
              <a:gdLst>
                <a:gd name="T0" fmla="*/ 3 w 3"/>
                <a:gd name="T1" fmla="*/ 0 h 62"/>
                <a:gd name="T2" fmla="*/ 3 w 3"/>
                <a:gd name="T3" fmla="*/ 61 h 62"/>
                <a:gd name="T4" fmla="*/ 0 w 3"/>
                <a:gd name="T5" fmla="*/ 62 h 62"/>
                <a:gd name="T6" fmla="*/ 0 w 3"/>
                <a:gd name="T7" fmla="*/ 3 h 62"/>
                <a:gd name="T8" fmla="*/ 3 w 3"/>
                <a:gd name="T9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62">
                  <a:moveTo>
                    <a:pt x="3" y="0"/>
                  </a:moveTo>
                  <a:lnTo>
                    <a:pt x="3" y="61"/>
                  </a:lnTo>
                  <a:lnTo>
                    <a:pt x="0" y="62"/>
                  </a:lnTo>
                  <a:lnTo>
                    <a:pt x="0" y="3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2B46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724" name="Freeform 1093">
              <a:extLst>
                <a:ext uri="{FF2B5EF4-FFF2-40B4-BE49-F238E27FC236}">
                  <a16:creationId xmlns:a16="http://schemas.microsoft.com/office/drawing/2014/main" id="{BB42E112-5021-B242-B509-E90322C54EB4}"/>
                </a:ext>
              </a:extLst>
            </p:cNvPr>
            <p:cNvSpPr>
              <a:spLocks/>
            </p:cNvSpPr>
            <p:nvPr/>
          </p:nvSpPr>
          <p:spPr bwMode="auto">
            <a:xfrm>
              <a:off x="5475936" y="5625256"/>
              <a:ext cx="4233" cy="66665"/>
            </a:xfrm>
            <a:custGeom>
              <a:avLst/>
              <a:gdLst>
                <a:gd name="T0" fmla="*/ 4 w 4"/>
                <a:gd name="T1" fmla="*/ 63 h 63"/>
                <a:gd name="T2" fmla="*/ 0 w 4"/>
                <a:gd name="T3" fmla="*/ 61 h 63"/>
                <a:gd name="T4" fmla="*/ 0 w 4"/>
                <a:gd name="T5" fmla="*/ 0 h 63"/>
                <a:gd name="T6" fmla="*/ 4 w 4"/>
                <a:gd name="T7" fmla="*/ 3 h 63"/>
                <a:gd name="T8" fmla="*/ 4 w 4"/>
                <a:gd name="T9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63">
                  <a:moveTo>
                    <a:pt x="4" y="63"/>
                  </a:moveTo>
                  <a:lnTo>
                    <a:pt x="0" y="61"/>
                  </a:lnTo>
                  <a:lnTo>
                    <a:pt x="0" y="0"/>
                  </a:lnTo>
                  <a:lnTo>
                    <a:pt x="4" y="3"/>
                  </a:lnTo>
                  <a:lnTo>
                    <a:pt x="4" y="63"/>
                  </a:lnTo>
                  <a:close/>
                </a:path>
              </a:pathLst>
            </a:custGeom>
            <a:solidFill>
              <a:srgbClr val="2B46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725" name="Freeform 1094">
              <a:extLst>
                <a:ext uri="{FF2B5EF4-FFF2-40B4-BE49-F238E27FC236}">
                  <a16:creationId xmlns:a16="http://schemas.microsoft.com/office/drawing/2014/main" id="{067BB576-03FC-F747-8C5F-E08363AE86CA}"/>
                </a:ext>
              </a:extLst>
            </p:cNvPr>
            <p:cNvSpPr>
              <a:spLocks/>
            </p:cNvSpPr>
            <p:nvPr/>
          </p:nvSpPr>
          <p:spPr bwMode="auto">
            <a:xfrm>
              <a:off x="5469587" y="5622081"/>
              <a:ext cx="3175" cy="65607"/>
            </a:xfrm>
            <a:custGeom>
              <a:avLst/>
              <a:gdLst>
                <a:gd name="T0" fmla="*/ 3 w 3"/>
                <a:gd name="T1" fmla="*/ 62 h 62"/>
                <a:gd name="T2" fmla="*/ 0 w 3"/>
                <a:gd name="T3" fmla="*/ 61 h 62"/>
                <a:gd name="T4" fmla="*/ 0 w 3"/>
                <a:gd name="T5" fmla="*/ 0 h 62"/>
                <a:gd name="T6" fmla="*/ 3 w 3"/>
                <a:gd name="T7" fmla="*/ 1 h 62"/>
                <a:gd name="T8" fmla="*/ 3 w 3"/>
                <a:gd name="T9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62">
                  <a:moveTo>
                    <a:pt x="3" y="62"/>
                  </a:moveTo>
                  <a:lnTo>
                    <a:pt x="0" y="61"/>
                  </a:lnTo>
                  <a:lnTo>
                    <a:pt x="0" y="0"/>
                  </a:lnTo>
                  <a:lnTo>
                    <a:pt x="3" y="1"/>
                  </a:lnTo>
                  <a:lnTo>
                    <a:pt x="3" y="62"/>
                  </a:lnTo>
                  <a:close/>
                </a:path>
              </a:pathLst>
            </a:custGeom>
            <a:solidFill>
              <a:srgbClr val="2B46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726" name="Freeform 1095">
              <a:extLst>
                <a:ext uri="{FF2B5EF4-FFF2-40B4-BE49-F238E27FC236}">
                  <a16:creationId xmlns:a16="http://schemas.microsoft.com/office/drawing/2014/main" id="{A5235242-F55B-4240-BB61-26696998841A}"/>
                </a:ext>
              </a:extLst>
            </p:cNvPr>
            <p:cNvSpPr>
              <a:spLocks/>
            </p:cNvSpPr>
            <p:nvPr/>
          </p:nvSpPr>
          <p:spPr bwMode="auto">
            <a:xfrm>
              <a:off x="5463238" y="5617849"/>
              <a:ext cx="2116" cy="65607"/>
            </a:xfrm>
            <a:custGeom>
              <a:avLst/>
              <a:gdLst>
                <a:gd name="T0" fmla="*/ 2 w 2"/>
                <a:gd name="T1" fmla="*/ 62 h 62"/>
                <a:gd name="T2" fmla="*/ 0 w 2"/>
                <a:gd name="T3" fmla="*/ 60 h 62"/>
                <a:gd name="T4" fmla="*/ 0 w 2"/>
                <a:gd name="T5" fmla="*/ 0 h 62"/>
                <a:gd name="T6" fmla="*/ 2 w 2"/>
                <a:gd name="T7" fmla="*/ 2 h 62"/>
                <a:gd name="T8" fmla="*/ 2 w 2"/>
                <a:gd name="T9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62">
                  <a:moveTo>
                    <a:pt x="2" y="62"/>
                  </a:moveTo>
                  <a:lnTo>
                    <a:pt x="0" y="60"/>
                  </a:lnTo>
                  <a:lnTo>
                    <a:pt x="0" y="0"/>
                  </a:lnTo>
                  <a:lnTo>
                    <a:pt x="2" y="2"/>
                  </a:lnTo>
                  <a:lnTo>
                    <a:pt x="2" y="62"/>
                  </a:lnTo>
                  <a:close/>
                </a:path>
              </a:pathLst>
            </a:custGeom>
            <a:solidFill>
              <a:srgbClr val="2B46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727" name="Freeform 1096">
              <a:extLst>
                <a:ext uri="{FF2B5EF4-FFF2-40B4-BE49-F238E27FC236}">
                  <a16:creationId xmlns:a16="http://schemas.microsoft.com/office/drawing/2014/main" id="{1700D2F0-9C5D-4046-B277-A9982E70954C}"/>
                </a:ext>
              </a:extLst>
            </p:cNvPr>
            <p:cNvSpPr>
              <a:spLocks/>
            </p:cNvSpPr>
            <p:nvPr/>
          </p:nvSpPr>
          <p:spPr bwMode="auto">
            <a:xfrm>
              <a:off x="5455831" y="5613616"/>
              <a:ext cx="2116" cy="65607"/>
            </a:xfrm>
            <a:custGeom>
              <a:avLst/>
              <a:gdLst>
                <a:gd name="T0" fmla="*/ 2 w 2"/>
                <a:gd name="T1" fmla="*/ 62 h 62"/>
                <a:gd name="T2" fmla="*/ 0 w 2"/>
                <a:gd name="T3" fmla="*/ 61 h 62"/>
                <a:gd name="T4" fmla="*/ 0 w 2"/>
                <a:gd name="T5" fmla="*/ 0 h 62"/>
                <a:gd name="T6" fmla="*/ 2 w 2"/>
                <a:gd name="T7" fmla="*/ 2 h 62"/>
                <a:gd name="T8" fmla="*/ 2 w 2"/>
                <a:gd name="T9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62">
                  <a:moveTo>
                    <a:pt x="2" y="62"/>
                  </a:moveTo>
                  <a:lnTo>
                    <a:pt x="0" y="61"/>
                  </a:lnTo>
                  <a:lnTo>
                    <a:pt x="0" y="0"/>
                  </a:lnTo>
                  <a:lnTo>
                    <a:pt x="2" y="2"/>
                  </a:lnTo>
                  <a:lnTo>
                    <a:pt x="2" y="62"/>
                  </a:lnTo>
                  <a:close/>
                </a:path>
              </a:pathLst>
            </a:custGeom>
            <a:solidFill>
              <a:srgbClr val="2B46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728" name="Freeform 1097">
              <a:extLst>
                <a:ext uri="{FF2B5EF4-FFF2-40B4-BE49-F238E27FC236}">
                  <a16:creationId xmlns:a16="http://schemas.microsoft.com/office/drawing/2014/main" id="{760F2F34-8768-A44D-8551-D6B24474B87F}"/>
                </a:ext>
              </a:extLst>
            </p:cNvPr>
            <p:cNvSpPr>
              <a:spLocks/>
            </p:cNvSpPr>
            <p:nvPr/>
          </p:nvSpPr>
          <p:spPr bwMode="auto">
            <a:xfrm>
              <a:off x="5448423" y="5609383"/>
              <a:ext cx="4233" cy="65607"/>
            </a:xfrm>
            <a:custGeom>
              <a:avLst/>
              <a:gdLst>
                <a:gd name="T0" fmla="*/ 4 w 4"/>
                <a:gd name="T1" fmla="*/ 62 h 62"/>
                <a:gd name="T2" fmla="*/ 0 w 4"/>
                <a:gd name="T3" fmla="*/ 60 h 62"/>
                <a:gd name="T4" fmla="*/ 0 w 4"/>
                <a:gd name="T5" fmla="*/ 0 h 62"/>
                <a:gd name="T6" fmla="*/ 4 w 4"/>
                <a:gd name="T7" fmla="*/ 1 h 62"/>
                <a:gd name="T8" fmla="*/ 4 w 4"/>
                <a:gd name="T9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62">
                  <a:moveTo>
                    <a:pt x="4" y="62"/>
                  </a:moveTo>
                  <a:lnTo>
                    <a:pt x="0" y="60"/>
                  </a:lnTo>
                  <a:lnTo>
                    <a:pt x="0" y="0"/>
                  </a:lnTo>
                  <a:lnTo>
                    <a:pt x="4" y="1"/>
                  </a:lnTo>
                  <a:lnTo>
                    <a:pt x="4" y="62"/>
                  </a:lnTo>
                  <a:close/>
                </a:path>
              </a:pathLst>
            </a:custGeom>
            <a:solidFill>
              <a:srgbClr val="2B46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729" name="Freeform 1098">
              <a:extLst>
                <a:ext uri="{FF2B5EF4-FFF2-40B4-BE49-F238E27FC236}">
                  <a16:creationId xmlns:a16="http://schemas.microsoft.com/office/drawing/2014/main" id="{FB756577-2BEF-2049-AEEC-4DFD32ABB5C0}"/>
                </a:ext>
              </a:extLst>
            </p:cNvPr>
            <p:cNvSpPr>
              <a:spLocks/>
            </p:cNvSpPr>
            <p:nvPr/>
          </p:nvSpPr>
          <p:spPr bwMode="auto">
            <a:xfrm>
              <a:off x="5441016" y="5605151"/>
              <a:ext cx="4233" cy="66665"/>
            </a:xfrm>
            <a:custGeom>
              <a:avLst/>
              <a:gdLst>
                <a:gd name="T0" fmla="*/ 4 w 4"/>
                <a:gd name="T1" fmla="*/ 63 h 63"/>
                <a:gd name="T2" fmla="*/ 0 w 4"/>
                <a:gd name="T3" fmla="*/ 61 h 63"/>
                <a:gd name="T4" fmla="*/ 0 w 4"/>
                <a:gd name="T5" fmla="*/ 0 h 63"/>
                <a:gd name="T6" fmla="*/ 4 w 4"/>
                <a:gd name="T7" fmla="*/ 2 h 63"/>
                <a:gd name="T8" fmla="*/ 4 w 4"/>
                <a:gd name="T9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63">
                  <a:moveTo>
                    <a:pt x="4" y="63"/>
                  </a:moveTo>
                  <a:lnTo>
                    <a:pt x="0" y="61"/>
                  </a:lnTo>
                  <a:lnTo>
                    <a:pt x="0" y="0"/>
                  </a:lnTo>
                  <a:lnTo>
                    <a:pt x="4" y="2"/>
                  </a:lnTo>
                  <a:lnTo>
                    <a:pt x="4" y="63"/>
                  </a:lnTo>
                  <a:close/>
                </a:path>
              </a:pathLst>
            </a:custGeom>
            <a:solidFill>
              <a:srgbClr val="2B46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730" name="Freeform 1099">
              <a:extLst>
                <a:ext uri="{FF2B5EF4-FFF2-40B4-BE49-F238E27FC236}">
                  <a16:creationId xmlns:a16="http://schemas.microsoft.com/office/drawing/2014/main" id="{EB4D0D81-2308-0C4B-A491-0D49087DBE65}"/>
                </a:ext>
              </a:extLst>
            </p:cNvPr>
            <p:cNvSpPr>
              <a:spLocks/>
            </p:cNvSpPr>
            <p:nvPr/>
          </p:nvSpPr>
          <p:spPr bwMode="auto">
            <a:xfrm>
              <a:off x="5434668" y="5600918"/>
              <a:ext cx="3175" cy="65607"/>
            </a:xfrm>
            <a:custGeom>
              <a:avLst/>
              <a:gdLst>
                <a:gd name="T0" fmla="*/ 3 w 3"/>
                <a:gd name="T1" fmla="*/ 62 h 62"/>
                <a:gd name="T2" fmla="*/ 0 w 3"/>
                <a:gd name="T3" fmla="*/ 61 h 62"/>
                <a:gd name="T4" fmla="*/ 0 w 3"/>
                <a:gd name="T5" fmla="*/ 0 h 62"/>
                <a:gd name="T6" fmla="*/ 3 w 3"/>
                <a:gd name="T7" fmla="*/ 1 h 62"/>
                <a:gd name="T8" fmla="*/ 3 w 3"/>
                <a:gd name="T9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62">
                  <a:moveTo>
                    <a:pt x="3" y="62"/>
                  </a:moveTo>
                  <a:lnTo>
                    <a:pt x="0" y="61"/>
                  </a:lnTo>
                  <a:lnTo>
                    <a:pt x="0" y="0"/>
                  </a:lnTo>
                  <a:lnTo>
                    <a:pt x="3" y="1"/>
                  </a:lnTo>
                  <a:lnTo>
                    <a:pt x="3" y="62"/>
                  </a:lnTo>
                  <a:close/>
                </a:path>
              </a:pathLst>
            </a:custGeom>
            <a:solidFill>
              <a:srgbClr val="2B46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731" name="Freeform 1100">
              <a:extLst>
                <a:ext uri="{FF2B5EF4-FFF2-40B4-BE49-F238E27FC236}">
                  <a16:creationId xmlns:a16="http://schemas.microsoft.com/office/drawing/2014/main" id="{D76FF5AC-385B-514E-B807-D4A0D7C606CF}"/>
                </a:ext>
              </a:extLst>
            </p:cNvPr>
            <p:cNvSpPr>
              <a:spLocks/>
            </p:cNvSpPr>
            <p:nvPr/>
          </p:nvSpPr>
          <p:spPr bwMode="auto">
            <a:xfrm>
              <a:off x="5428319" y="5597743"/>
              <a:ext cx="2116" cy="65607"/>
            </a:xfrm>
            <a:custGeom>
              <a:avLst/>
              <a:gdLst>
                <a:gd name="T0" fmla="*/ 2 w 2"/>
                <a:gd name="T1" fmla="*/ 1 h 62"/>
                <a:gd name="T2" fmla="*/ 2 w 2"/>
                <a:gd name="T3" fmla="*/ 62 h 62"/>
                <a:gd name="T4" fmla="*/ 0 w 2"/>
                <a:gd name="T5" fmla="*/ 60 h 62"/>
                <a:gd name="T6" fmla="*/ 0 w 2"/>
                <a:gd name="T7" fmla="*/ 0 h 62"/>
                <a:gd name="T8" fmla="*/ 2 w 2"/>
                <a:gd name="T9" fmla="*/ 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62">
                  <a:moveTo>
                    <a:pt x="2" y="1"/>
                  </a:moveTo>
                  <a:lnTo>
                    <a:pt x="2" y="62"/>
                  </a:lnTo>
                  <a:lnTo>
                    <a:pt x="0" y="60"/>
                  </a:lnTo>
                  <a:lnTo>
                    <a:pt x="0" y="0"/>
                  </a:lnTo>
                  <a:lnTo>
                    <a:pt x="2" y="1"/>
                  </a:lnTo>
                  <a:close/>
                </a:path>
              </a:pathLst>
            </a:custGeom>
            <a:solidFill>
              <a:srgbClr val="2B46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732" name="Freeform 1101">
              <a:extLst>
                <a:ext uri="{FF2B5EF4-FFF2-40B4-BE49-F238E27FC236}">
                  <a16:creationId xmlns:a16="http://schemas.microsoft.com/office/drawing/2014/main" id="{7E03B951-B857-C14A-937C-4DDCC85F8DE4}"/>
                </a:ext>
              </a:extLst>
            </p:cNvPr>
            <p:cNvSpPr>
              <a:spLocks/>
            </p:cNvSpPr>
            <p:nvPr/>
          </p:nvSpPr>
          <p:spPr bwMode="auto">
            <a:xfrm>
              <a:off x="5502391" y="5539544"/>
              <a:ext cx="227507" cy="134388"/>
            </a:xfrm>
            <a:custGeom>
              <a:avLst/>
              <a:gdLst>
                <a:gd name="T0" fmla="*/ 157 w 215"/>
                <a:gd name="T1" fmla="*/ 0 h 127"/>
                <a:gd name="T2" fmla="*/ 0 w 215"/>
                <a:gd name="T3" fmla="*/ 93 h 127"/>
                <a:gd name="T4" fmla="*/ 58 w 215"/>
                <a:gd name="T5" fmla="*/ 127 h 127"/>
                <a:gd name="T6" fmla="*/ 215 w 215"/>
                <a:gd name="T7" fmla="*/ 34 h 127"/>
                <a:gd name="T8" fmla="*/ 157 w 215"/>
                <a:gd name="T9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5" h="127">
                  <a:moveTo>
                    <a:pt x="157" y="0"/>
                  </a:moveTo>
                  <a:lnTo>
                    <a:pt x="0" y="93"/>
                  </a:lnTo>
                  <a:lnTo>
                    <a:pt x="58" y="127"/>
                  </a:lnTo>
                  <a:lnTo>
                    <a:pt x="215" y="34"/>
                  </a:lnTo>
                  <a:lnTo>
                    <a:pt x="157" y="0"/>
                  </a:lnTo>
                  <a:close/>
                </a:path>
              </a:pathLst>
            </a:custGeom>
            <a:solidFill>
              <a:srgbClr val="DD4C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733" name="Freeform 1102">
              <a:extLst>
                <a:ext uri="{FF2B5EF4-FFF2-40B4-BE49-F238E27FC236}">
                  <a16:creationId xmlns:a16="http://schemas.microsoft.com/office/drawing/2014/main" id="{04D2BD60-4DE8-B045-8425-01F6EE6DAC8F}"/>
                </a:ext>
              </a:extLst>
            </p:cNvPr>
            <p:cNvSpPr>
              <a:spLocks/>
            </p:cNvSpPr>
            <p:nvPr/>
          </p:nvSpPr>
          <p:spPr bwMode="auto">
            <a:xfrm>
              <a:off x="5502391" y="5637953"/>
              <a:ext cx="61374" cy="111108"/>
            </a:xfrm>
            <a:custGeom>
              <a:avLst/>
              <a:gdLst>
                <a:gd name="T0" fmla="*/ 0 w 58"/>
                <a:gd name="T1" fmla="*/ 0 h 105"/>
                <a:gd name="T2" fmla="*/ 58 w 58"/>
                <a:gd name="T3" fmla="*/ 34 h 105"/>
                <a:gd name="T4" fmla="*/ 58 w 58"/>
                <a:gd name="T5" fmla="*/ 105 h 105"/>
                <a:gd name="T6" fmla="*/ 0 w 58"/>
                <a:gd name="T7" fmla="*/ 71 h 105"/>
                <a:gd name="T8" fmla="*/ 0 w 58"/>
                <a:gd name="T9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105">
                  <a:moveTo>
                    <a:pt x="0" y="0"/>
                  </a:moveTo>
                  <a:lnTo>
                    <a:pt x="58" y="34"/>
                  </a:lnTo>
                  <a:lnTo>
                    <a:pt x="58" y="105"/>
                  </a:lnTo>
                  <a:lnTo>
                    <a:pt x="0" y="7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823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734" name="Freeform 1103">
              <a:extLst>
                <a:ext uri="{FF2B5EF4-FFF2-40B4-BE49-F238E27FC236}">
                  <a16:creationId xmlns:a16="http://schemas.microsoft.com/office/drawing/2014/main" id="{DB7C7789-662A-6D46-9AAC-7192766F950D}"/>
                </a:ext>
              </a:extLst>
            </p:cNvPr>
            <p:cNvSpPr>
              <a:spLocks/>
            </p:cNvSpPr>
            <p:nvPr/>
          </p:nvSpPr>
          <p:spPr bwMode="auto">
            <a:xfrm>
              <a:off x="5563764" y="5575522"/>
              <a:ext cx="166133" cy="173540"/>
            </a:xfrm>
            <a:custGeom>
              <a:avLst/>
              <a:gdLst>
                <a:gd name="T0" fmla="*/ 0 w 157"/>
                <a:gd name="T1" fmla="*/ 93 h 164"/>
                <a:gd name="T2" fmla="*/ 0 w 157"/>
                <a:gd name="T3" fmla="*/ 164 h 164"/>
                <a:gd name="T4" fmla="*/ 157 w 157"/>
                <a:gd name="T5" fmla="*/ 70 h 164"/>
                <a:gd name="T6" fmla="*/ 157 w 157"/>
                <a:gd name="T7" fmla="*/ 0 h 164"/>
                <a:gd name="T8" fmla="*/ 0 w 157"/>
                <a:gd name="T9" fmla="*/ 93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7" h="164">
                  <a:moveTo>
                    <a:pt x="0" y="93"/>
                  </a:moveTo>
                  <a:lnTo>
                    <a:pt x="0" y="164"/>
                  </a:lnTo>
                  <a:lnTo>
                    <a:pt x="157" y="70"/>
                  </a:lnTo>
                  <a:lnTo>
                    <a:pt x="157" y="0"/>
                  </a:lnTo>
                  <a:lnTo>
                    <a:pt x="0" y="93"/>
                  </a:lnTo>
                  <a:close/>
                </a:path>
              </a:pathLst>
            </a:custGeom>
            <a:solidFill>
              <a:srgbClr val="CE3D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735" name="Freeform 1104">
              <a:extLst>
                <a:ext uri="{FF2B5EF4-FFF2-40B4-BE49-F238E27FC236}">
                  <a16:creationId xmlns:a16="http://schemas.microsoft.com/office/drawing/2014/main" id="{4B369E09-5446-9740-832B-B5DFF9E95979}"/>
                </a:ext>
              </a:extLst>
            </p:cNvPr>
            <p:cNvSpPr>
              <a:spLocks/>
            </p:cNvSpPr>
            <p:nvPr/>
          </p:nvSpPr>
          <p:spPr bwMode="auto">
            <a:xfrm>
              <a:off x="5721431" y="5583987"/>
              <a:ext cx="4233" cy="65607"/>
            </a:xfrm>
            <a:custGeom>
              <a:avLst/>
              <a:gdLst>
                <a:gd name="T0" fmla="*/ 4 w 4"/>
                <a:gd name="T1" fmla="*/ 61 h 62"/>
                <a:gd name="T2" fmla="*/ 0 w 4"/>
                <a:gd name="T3" fmla="*/ 62 h 62"/>
                <a:gd name="T4" fmla="*/ 0 w 4"/>
                <a:gd name="T5" fmla="*/ 3 h 62"/>
                <a:gd name="T6" fmla="*/ 4 w 4"/>
                <a:gd name="T7" fmla="*/ 0 h 62"/>
                <a:gd name="T8" fmla="*/ 4 w 4"/>
                <a:gd name="T9" fmla="*/ 6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62">
                  <a:moveTo>
                    <a:pt x="4" y="61"/>
                  </a:moveTo>
                  <a:lnTo>
                    <a:pt x="0" y="62"/>
                  </a:lnTo>
                  <a:lnTo>
                    <a:pt x="0" y="3"/>
                  </a:lnTo>
                  <a:lnTo>
                    <a:pt x="4" y="0"/>
                  </a:lnTo>
                  <a:lnTo>
                    <a:pt x="4" y="61"/>
                  </a:lnTo>
                  <a:close/>
                </a:path>
              </a:pathLst>
            </a:custGeom>
            <a:solidFill>
              <a:srgbClr val="A221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736" name="Freeform 1105">
              <a:extLst>
                <a:ext uri="{FF2B5EF4-FFF2-40B4-BE49-F238E27FC236}">
                  <a16:creationId xmlns:a16="http://schemas.microsoft.com/office/drawing/2014/main" id="{83293F2E-A8C9-9E46-A618-066510C33F91}"/>
                </a:ext>
              </a:extLst>
            </p:cNvPr>
            <p:cNvSpPr>
              <a:spLocks/>
            </p:cNvSpPr>
            <p:nvPr/>
          </p:nvSpPr>
          <p:spPr bwMode="auto">
            <a:xfrm>
              <a:off x="5715083" y="5589278"/>
              <a:ext cx="3175" cy="65607"/>
            </a:xfrm>
            <a:custGeom>
              <a:avLst/>
              <a:gdLst>
                <a:gd name="T0" fmla="*/ 3 w 3"/>
                <a:gd name="T1" fmla="*/ 61 h 62"/>
                <a:gd name="T2" fmla="*/ 0 w 3"/>
                <a:gd name="T3" fmla="*/ 62 h 62"/>
                <a:gd name="T4" fmla="*/ 0 w 3"/>
                <a:gd name="T5" fmla="*/ 1 h 62"/>
                <a:gd name="T6" fmla="*/ 3 w 3"/>
                <a:gd name="T7" fmla="*/ 0 h 62"/>
                <a:gd name="T8" fmla="*/ 3 w 3"/>
                <a:gd name="T9" fmla="*/ 6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62">
                  <a:moveTo>
                    <a:pt x="3" y="61"/>
                  </a:moveTo>
                  <a:lnTo>
                    <a:pt x="0" y="62"/>
                  </a:lnTo>
                  <a:lnTo>
                    <a:pt x="0" y="1"/>
                  </a:lnTo>
                  <a:lnTo>
                    <a:pt x="3" y="0"/>
                  </a:lnTo>
                  <a:lnTo>
                    <a:pt x="3" y="61"/>
                  </a:lnTo>
                  <a:close/>
                </a:path>
              </a:pathLst>
            </a:custGeom>
            <a:solidFill>
              <a:srgbClr val="A221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737" name="Freeform 1106">
              <a:extLst>
                <a:ext uri="{FF2B5EF4-FFF2-40B4-BE49-F238E27FC236}">
                  <a16:creationId xmlns:a16="http://schemas.microsoft.com/office/drawing/2014/main" id="{7CE19006-C94A-AC4D-9943-E1A6FE05BB6E}"/>
                </a:ext>
              </a:extLst>
            </p:cNvPr>
            <p:cNvSpPr>
              <a:spLocks/>
            </p:cNvSpPr>
            <p:nvPr/>
          </p:nvSpPr>
          <p:spPr bwMode="auto">
            <a:xfrm>
              <a:off x="5707676" y="5593510"/>
              <a:ext cx="2116" cy="65607"/>
            </a:xfrm>
            <a:custGeom>
              <a:avLst/>
              <a:gdLst>
                <a:gd name="T0" fmla="*/ 2 w 2"/>
                <a:gd name="T1" fmla="*/ 60 h 62"/>
                <a:gd name="T2" fmla="*/ 0 w 2"/>
                <a:gd name="T3" fmla="*/ 62 h 62"/>
                <a:gd name="T4" fmla="*/ 0 w 2"/>
                <a:gd name="T5" fmla="*/ 2 h 62"/>
                <a:gd name="T6" fmla="*/ 2 w 2"/>
                <a:gd name="T7" fmla="*/ 0 h 62"/>
                <a:gd name="T8" fmla="*/ 2 w 2"/>
                <a:gd name="T9" fmla="*/ 6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62">
                  <a:moveTo>
                    <a:pt x="2" y="60"/>
                  </a:moveTo>
                  <a:lnTo>
                    <a:pt x="0" y="62"/>
                  </a:lnTo>
                  <a:lnTo>
                    <a:pt x="0" y="2"/>
                  </a:lnTo>
                  <a:lnTo>
                    <a:pt x="2" y="0"/>
                  </a:lnTo>
                  <a:lnTo>
                    <a:pt x="2" y="60"/>
                  </a:lnTo>
                  <a:close/>
                </a:path>
              </a:pathLst>
            </a:custGeom>
            <a:solidFill>
              <a:srgbClr val="A221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738" name="Freeform 1107">
              <a:extLst>
                <a:ext uri="{FF2B5EF4-FFF2-40B4-BE49-F238E27FC236}">
                  <a16:creationId xmlns:a16="http://schemas.microsoft.com/office/drawing/2014/main" id="{94BFA253-DA44-8343-AC01-CF2079423F00}"/>
                </a:ext>
              </a:extLst>
            </p:cNvPr>
            <p:cNvSpPr>
              <a:spLocks/>
            </p:cNvSpPr>
            <p:nvPr/>
          </p:nvSpPr>
          <p:spPr bwMode="auto">
            <a:xfrm>
              <a:off x="5699210" y="5597743"/>
              <a:ext cx="3175" cy="66665"/>
            </a:xfrm>
            <a:custGeom>
              <a:avLst/>
              <a:gdLst>
                <a:gd name="T0" fmla="*/ 3 w 3"/>
                <a:gd name="T1" fmla="*/ 61 h 63"/>
                <a:gd name="T2" fmla="*/ 0 w 3"/>
                <a:gd name="T3" fmla="*/ 63 h 63"/>
                <a:gd name="T4" fmla="*/ 0 w 3"/>
                <a:gd name="T5" fmla="*/ 2 h 63"/>
                <a:gd name="T6" fmla="*/ 3 w 3"/>
                <a:gd name="T7" fmla="*/ 0 h 63"/>
                <a:gd name="T8" fmla="*/ 3 w 3"/>
                <a:gd name="T9" fmla="*/ 6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63">
                  <a:moveTo>
                    <a:pt x="3" y="61"/>
                  </a:moveTo>
                  <a:lnTo>
                    <a:pt x="0" y="63"/>
                  </a:lnTo>
                  <a:lnTo>
                    <a:pt x="0" y="2"/>
                  </a:lnTo>
                  <a:lnTo>
                    <a:pt x="3" y="0"/>
                  </a:lnTo>
                  <a:lnTo>
                    <a:pt x="3" y="61"/>
                  </a:lnTo>
                  <a:close/>
                </a:path>
              </a:pathLst>
            </a:custGeom>
            <a:solidFill>
              <a:srgbClr val="A221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739" name="Freeform 1108">
              <a:extLst>
                <a:ext uri="{FF2B5EF4-FFF2-40B4-BE49-F238E27FC236}">
                  <a16:creationId xmlns:a16="http://schemas.microsoft.com/office/drawing/2014/main" id="{B3CDA57F-A50B-2D40-BB6A-AD25CE5A41BC}"/>
                </a:ext>
              </a:extLst>
            </p:cNvPr>
            <p:cNvSpPr>
              <a:spLocks/>
            </p:cNvSpPr>
            <p:nvPr/>
          </p:nvSpPr>
          <p:spPr bwMode="auto">
            <a:xfrm>
              <a:off x="5691803" y="5601976"/>
              <a:ext cx="3175" cy="65607"/>
            </a:xfrm>
            <a:custGeom>
              <a:avLst/>
              <a:gdLst>
                <a:gd name="T0" fmla="*/ 3 w 3"/>
                <a:gd name="T1" fmla="*/ 61 h 62"/>
                <a:gd name="T2" fmla="*/ 0 w 3"/>
                <a:gd name="T3" fmla="*/ 62 h 62"/>
                <a:gd name="T4" fmla="*/ 0 w 3"/>
                <a:gd name="T5" fmla="*/ 3 h 62"/>
                <a:gd name="T6" fmla="*/ 3 w 3"/>
                <a:gd name="T7" fmla="*/ 0 h 62"/>
                <a:gd name="T8" fmla="*/ 3 w 3"/>
                <a:gd name="T9" fmla="*/ 6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62">
                  <a:moveTo>
                    <a:pt x="3" y="61"/>
                  </a:moveTo>
                  <a:lnTo>
                    <a:pt x="0" y="62"/>
                  </a:lnTo>
                  <a:lnTo>
                    <a:pt x="0" y="3"/>
                  </a:lnTo>
                  <a:lnTo>
                    <a:pt x="3" y="0"/>
                  </a:lnTo>
                  <a:lnTo>
                    <a:pt x="3" y="61"/>
                  </a:lnTo>
                  <a:close/>
                </a:path>
              </a:pathLst>
            </a:custGeom>
            <a:solidFill>
              <a:srgbClr val="A221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740" name="Freeform 1109">
              <a:extLst>
                <a:ext uri="{FF2B5EF4-FFF2-40B4-BE49-F238E27FC236}">
                  <a16:creationId xmlns:a16="http://schemas.microsoft.com/office/drawing/2014/main" id="{7A86E1FF-BA29-D246-BBD2-EDC658A9E4F9}"/>
                </a:ext>
              </a:extLst>
            </p:cNvPr>
            <p:cNvSpPr>
              <a:spLocks/>
            </p:cNvSpPr>
            <p:nvPr/>
          </p:nvSpPr>
          <p:spPr bwMode="auto">
            <a:xfrm>
              <a:off x="5684396" y="5607267"/>
              <a:ext cx="2116" cy="65607"/>
            </a:xfrm>
            <a:custGeom>
              <a:avLst/>
              <a:gdLst>
                <a:gd name="T0" fmla="*/ 2 w 2"/>
                <a:gd name="T1" fmla="*/ 61 h 62"/>
                <a:gd name="T2" fmla="*/ 0 w 2"/>
                <a:gd name="T3" fmla="*/ 62 h 62"/>
                <a:gd name="T4" fmla="*/ 0 w 2"/>
                <a:gd name="T5" fmla="*/ 1 h 62"/>
                <a:gd name="T6" fmla="*/ 2 w 2"/>
                <a:gd name="T7" fmla="*/ 0 h 62"/>
                <a:gd name="T8" fmla="*/ 2 w 2"/>
                <a:gd name="T9" fmla="*/ 6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62">
                  <a:moveTo>
                    <a:pt x="2" y="61"/>
                  </a:moveTo>
                  <a:lnTo>
                    <a:pt x="0" y="62"/>
                  </a:lnTo>
                  <a:lnTo>
                    <a:pt x="0" y="1"/>
                  </a:lnTo>
                  <a:lnTo>
                    <a:pt x="2" y="0"/>
                  </a:lnTo>
                  <a:lnTo>
                    <a:pt x="2" y="61"/>
                  </a:lnTo>
                  <a:close/>
                </a:path>
              </a:pathLst>
            </a:custGeom>
            <a:solidFill>
              <a:srgbClr val="A221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741" name="Freeform 1110">
              <a:extLst>
                <a:ext uri="{FF2B5EF4-FFF2-40B4-BE49-F238E27FC236}">
                  <a16:creationId xmlns:a16="http://schemas.microsoft.com/office/drawing/2014/main" id="{21D435B0-209F-2148-B6E6-2E9BC7FF54D9}"/>
                </a:ext>
              </a:extLst>
            </p:cNvPr>
            <p:cNvSpPr>
              <a:spLocks/>
            </p:cNvSpPr>
            <p:nvPr/>
          </p:nvSpPr>
          <p:spPr bwMode="auto">
            <a:xfrm>
              <a:off x="5676989" y="5612557"/>
              <a:ext cx="2116" cy="65607"/>
            </a:xfrm>
            <a:custGeom>
              <a:avLst/>
              <a:gdLst>
                <a:gd name="T0" fmla="*/ 2 w 2"/>
                <a:gd name="T1" fmla="*/ 59 h 62"/>
                <a:gd name="T2" fmla="*/ 0 w 2"/>
                <a:gd name="T3" fmla="*/ 62 h 62"/>
                <a:gd name="T4" fmla="*/ 0 w 2"/>
                <a:gd name="T5" fmla="*/ 1 h 62"/>
                <a:gd name="T6" fmla="*/ 2 w 2"/>
                <a:gd name="T7" fmla="*/ 0 h 62"/>
                <a:gd name="T8" fmla="*/ 2 w 2"/>
                <a:gd name="T9" fmla="*/ 59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62">
                  <a:moveTo>
                    <a:pt x="2" y="59"/>
                  </a:moveTo>
                  <a:lnTo>
                    <a:pt x="0" y="62"/>
                  </a:lnTo>
                  <a:lnTo>
                    <a:pt x="0" y="1"/>
                  </a:lnTo>
                  <a:lnTo>
                    <a:pt x="2" y="0"/>
                  </a:lnTo>
                  <a:lnTo>
                    <a:pt x="2" y="59"/>
                  </a:lnTo>
                  <a:close/>
                </a:path>
              </a:pathLst>
            </a:custGeom>
            <a:solidFill>
              <a:srgbClr val="A221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742" name="Freeform 1111">
              <a:extLst>
                <a:ext uri="{FF2B5EF4-FFF2-40B4-BE49-F238E27FC236}">
                  <a16:creationId xmlns:a16="http://schemas.microsoft.com/office/drawing/2014/main" id="{7C3A9B23-45DB-3D4B-A0A0-2D9666054B49}"/>
                </a:ext>
              </a:extLst>
            </p:cNvPr>
            <p:cNvSpPr>
              <a:spLocks/>
            </p:cNvSpPr>
            <p:nvPr/>
          </p:nvSpPr>
          <p:spPr bwMode="auto">
            <a:xfrm>
              <a:off x="5668523" y="5615732"/>
              <a:ext cx="3175" cy="66665"/>
            </a:xfrm>
            <a:custGeom>
              <a:avLst/>
              <a:gdLst>
                <a:gd name="T0" fmla="*/ 3 w 3"/>
                <a:gd name="T1" fmla="*/ 61 h 63"/>
                <a:gd name="T2" fmla="*/ 0 w 3"/>
                <a:gd name="T3" fmla="*/ 63 h 63"/>
                <a:gd name="T4" fmla="*/ 0 w 3"/>
                <a:gd name="T5" fmla="*/ 2 h 63"/>
                <a:gd name="T6" fmla="*/ 3 w 3"/>
                <a:gd name="T7" fmla="*/ 0 h 63"/>
                <a:gd name="T8" fmla="*/ 3 w 3"/>
                <a:gd name="T9" fmla="*/ 6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63">
                  <a:moveTo>
                    <a:pt x="3" y="61"/>
                  </a:moveTo>
                  <a:lnTo>
                    <a:pt x="0" y="63"/>
                  </a:lnTo>
                  <a:lnTo>
                    <a:pt x="0" y="2"/>
                  </a:lnTo>
                  <a:lnTo>
                    <a:pt x="3" y="0"/>
                  </a:lnTo>
                  <a:lnTo>
                    <a:pt x="3" y="61"/>
                  </a:lnTo>
                  <a:close/>
                </a:path>
              </a:pathLst>
            </a:custGeom>
            <a:solidFill>
              <a:srgbClr val="A221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743" name="Freeform 1112">
              <a:extLst>
                <a:ext uri="{FF2B5EF4-FFF2-40B4-BE49-F238E27FC236}">
                  <a16:creationId xmlns:a16="http://schemas.microsoft.com/office/drawing/2014/main" id="{5E1DA2AE-AD90-7740-87B9-2B1C9B9172EB}"/>
                </a:ext>
              </a:extLst>
            </p:cNvPr>
            <p:cNvSpPr>
              <a:spLocks/>
            </p:cNvSpPr>
            <p:nvPr/>
          </p:nvSpPr>
          <p:spPr bwMode="auto">
            <a:xfrm>
              <a:off x="5661116" y="5621023"/>
              <a:ext cx="2116" cy="65607"/>
            </a:xfrm>
            <a:custGeom>
              <a:avLst/>
              <a:gdLst>
                <a:gd name="T0" fmla="*/ 2 w 2"/>
                <a:gd name="T1" fmla="*/ 60 h 62"/>
                <a:gd name="T2" fmla="*/ 0 w 2"/>
                <a:gd name="T3" fmla="*/ 62 h 62"/>
                <a:gd name="T4" fmla="*/ 0 w 2"/>
                <a:gd name="T5" fmla="*/ 2 h 62"/>
                <a:gd name="T6" fmla="*/ 2 w 2"/>
                <a:gd name="T7" fmla="*/ 0 h 62"/>
                <a:gd name="T8" fmla="*/ 2 w 2"/>
                <a:gd name="T9" fmla="*/ 6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62">
                  <a:moveTo>
                    <a:pt x="2" y="60"/>
                  </a:moveTo>
                  <a:lnTo>
                    <a:pt x="0" y="62"/>
                  </a:lnTo>
                  <a:lnTo>
                    <a:pt x="0" y="2"/>
                  </a:lnTo>
                  <a:lnTo>
                    <a:pt x="2" y="0"/>
                  </a:lnTo>
                  <a:lnTo>
                    <a:pt x="2" y="60"/>
                  </a:lnTo>
                  <a:close/>
                </a:path>
              </a:pathLst>
            </a:custGeom>
            <a:solidFill>
              <a:srgbClr val="A221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744" name="Freeform 1113">
              <a:extLst>
                <a:ext uri="{FF2B5EF4-FFF2-40B4-BE49-F238E27FC236}">
                  <a16:creationId xmlns:a16="http://schemas.microsoft.com/office/drawing/2014/main" id="{F04E34B3-6118-AF4E-BA2D-139796C74D9E}"/>
                </a:ext>
              </a:extLst>
            </p:cNvPr>
            <p:cNvSpPr>
              <a:spLocks/>
            </p:cNvSpPr>
            <p:nvPr/>
          </p:nvSpPr>
          <p:spPr bwMode="auto">
            <a:xfrm>
              <a:off x="5653709" y="5625255"/>
              <a:ext cx="2116" cy="65607"/>
            </a:xfrm>
            <a:custGeom>
              <a:avLst/>
              <a:gdLst>
                <a:gd name="T0" fmla="*/ 2 w 2"/>
                <a:gd name="T1" fmla="*/ 61 h 62"/>
                <a:gd name="T2" fmla="*/ 0 w 2"/>
                <a:gd name="T3" fmla="*/ 62 h 62"/>
                <a:gd name="T4" fmla="*/ 0 w 2"/>
                <a:gd name="T5" fmla="*/ 1 h 62"/>
                <a:gd name="T6" fmla="*/ 2 w 2"/>
                <a:gd name="T7" fmla="*/ 0 h 62"/>
                <a:gd name="T8" fmla="*/ 2 w 2"/>
                <a:gd name="T9" fmla="*/ 6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62">
                  <a:moveTo>
                    <a:pt x="2" y="61"/>
                  </a:moveTo>
                  <a:lnTo>
                    <a:pt x="0" y="62"/>
                  </a:lnTo>
                  <a:lnTo>
                    <a:pt x="0" y="1"/>
                  </a:lnTo>
                  <a:lnTo>
                    <a:pt x="2" y="0"/>
                  </a:lnTo>
                  <a:lnTo>
                    <a:pt x="2" y="61"/>
                  </a:lnTo>
                  <a:close/>
                </a:path>
              </a:pathLst>
            </a:custGeom>
            <a:solidFill>
              <a:srgbClr val="A221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745" name="Freeform 1114">
              <a:extLst>
                <a:ext uri="{FF2B5EF4-FFF2-40B4-BE49-F238E27FC236}">
                  <a16:creationId xmlns:a16="http://schemas.microsoft.com/office/drawing/2014/main" id="{4BED4D05-2A16-B046-9E75-9A73E1787144}"/>
                </a:ext>
              </a:extLst>
            </p:cNvPr>
            <p:cNvSpPr>
              <a:spLocks/>
            </p:cNvSpPr>
            <p:nvPr/>
          </p:nvSpPr>
          <p:spPr bwMode="auto">
            <a:xfrm>
              <a:off x="5645243" y="5630547"/>
              <a:ext cx="4233" cy="65607"/>
            </a:xfrm>
            <a:custGeom>
              <a:avLst/>
              <a:gdLst>
                <a:gd name="T0" fmla="*/ 4 w 4"/>
                <a:gd name="T1" fmla="*/ 59 h 62"/>
                <a:gd name="T2" fmla="*/ 0 w 4"/>
                <a:gd name="T3" fmla="*/ 62 h 62"/>
                <a:gd name="T4" fmla="*/ 0 w 4"/>
                <a:gd name="T5" fmla="*/ 1 h 62"/>
                <a:gd name="T6" fmla="*/ 4 w 4"/>
                <a:gd name="T7" fmla="*/ 0 h 62"/>
                <a:gd name="T8" fmla="*/ 4 w 4"/>
                <a:gd name="T9" fmla="*/ 59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62">
                  <a:moveTo>
                    <a:pt x="4" y="59"/>
                  </a:moveTo>
                  <a:lnTo>
                    <a:pt x="0" y="62"/>
                  </a:lnTo>
                  <a:lnTo>
                    <a:pt x="0" y="1"/>
                  </a:lnTo>
                  <a:lnTo>
                    <a:pt x="4" y="0"/>
                  </a:lnTo>
                  <a:lnTo>
                    <a:pt x="4" y="59"/>
                  </a:lnTo>
                  <a:close/>
                </a:path>
              </a:pathLst>
            </a:custGeom>
            <a:solidFill>
              <a:srgbClr val="A221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746" name="Freeform 1115">
              <a:extLst>
                <a:ext uri="{FF2B5EF4-FFF2-40B4-BE49-F238E27FC236}">
                  <a16:creationId xmlns:a16="http://schemas.microsoft.com/office/drawing/2014/main" id="{AE38C61D-BA8E-BA4B-82F9-10FE40286933}"/>
                </a:ext>
              </a:extLst>
            </p:cNvPr>
            <p:cNvSpPr>
              <a:spLocks/>
            </p:cNvSpPr>
            <p:nvPr/>
          </p:nvSpPr>
          <p:spPr bwMode="auto">
            <a:xfrm>
              <a:off x="5637836" y="5633721"/>
              <a:ext cx="3175" cy="65607"/>
            </a:xfrm>
            <a:custGeom>
              <a:avLst/>
              <a:gdLst>
                <a:gd name="T0" fmla="*/ 3 w 3"/>
                <a:gd name="T1" fmla="*/ 61 h 62"/>
                <a:gd name="T2" fmla="*/ 0 w 3"/>
                <a:gd name="T3" fmla="*/ 62 h 62"/>
                <a:gd name="T4" fmla="*/ 0 w 3"/>
                <a:gd name="T5" fmla="*/ 3 h 62"/>
                <a:gd name="T6" fmla="*/ 3 w 3"/>
                <a:gd name="T7" fmla="*/ 0 h 62"/>
                <a:gd name="T8" fmla="*/ 3 w 3"/>
                <a:gd name="T9" fmla="*/ 6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62">
                  <a:moveTo>
                    <a:pt x="3" y="61"/>
                  </a:moveTo>
                  <a:lnTo>
                    <a:pt x="0" y="62"/>
                  </a:lnTo>
                  <a:lnTo>
                    <a:pt x="0" y="3"/>
                  </a:lnTo>
                  <a:lnTo>
                    <a:pt x="3" y="0"/>
                  </a:lnTo>
                  <a:lnTo>
                    <a:pt x="3" y="61"/>
                  </a:lnTo>
                  <a:close/>
                </a:path>
              </a:pathLst>
            </a:custGeom>
            <a:solidFill>
              <a:srgbClr val="A221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747" name="Freeform 1116">
              <a:extLst>
                <a:ext uri="{FF2B5EF4-FFF2-40B4-BE49-F238E27FC236}">
                  <a16:creationId xmlns:a16="http://schemas.microsoft.com/office/drawing/2014/main" id="{0AB4052F-D37B-0145-8C4B-6955F642C365}"/>
                </a:ext>
              </a:extLst>
            </p:cNvPr>
            <p:cNvSpPr>
              <a:spLocks/>
            </p:cNvSpPr>
            <p:nvPr/>
          </p:nvSpPr>
          <p:spPr bwMode="auto">
            <a:xfrm>
              <a:off x="5630429" y="5639012"/>
              <a:ext cx="3175" cy="65607"/>
            </a:xfrm>
            <a:custGeom>
              <a:avLst/>
              <a:gdLst>
                <a:gd name="T0" fmla="*/ 3 w 3"/>
                <a:gd name="T1" fmla="*/ 61 h 62"/>
                <a:gd name="T2" fmla="*/ 0 w 3"/>
                <a:gd name="T3" fmla="*/ 62 h 62"/>
                <a:gd name="T4" fmla="*/ 0 w 3"/>
                <a:gd name="T5" fmla="*/ 1 h 62"/>
                <a:gd name="T6" fmla="*/ 3 w 3"/>
                <a:gd name="T7" fmla="*/ 0 h 62"/>
                <a:gd name="T8" fmla="*/ 3 w 3"/>
                <a:gd name="T9" fmla="*/ 6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62">
                  <a:moveTo>
                    <a:pt x="3" y="61"/>
                  </a:moveTo>
                  <a:lnTo>
                    <a:pt x="0" y="62"/>
                  </a:lnTo>
                  <a:lnTo>
                    <a:pt x="0" y="1"/>
                  </a:lnTo>
                  <a:lnTo>
                    <a:pt x="3" y="0"/>
                  </a:lnTo>
                  <a:lnTo>
                    <a:pt x="3" y="61"/>
                  </a:lnTo>
                  <a:close/>
                </a:path>
              </a:pathLst>
            </a:custGeom>
            <a:solidFill>
              <a:srgbClr val="A221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748" name="Freeform 1117">
              <a:extLst>
                <a:ext uri="{FF2B5EF4-FFF2-40B4-BE49-F238E27FC236}">
                  <a16:creationId xmlns:a16="http://schemas.microsoft.com/office/drawing/2014/main" id="{CA6F58CF-9DAD-5844-B9E0-EDA1502B5C24}"/>
                </a:ext>
              </a:extLst>
            </p:cNvPr>
            <p:cNvSpPr>
              <a:spLocks/>
            </p:cNvSpPr>
            <p:nvPr/>
          </p:nvSpPr>
          <p:spPr bwMode="auto">
            <a:xfrm>
              <a:off x="5621963" y="5643245"/>
              <a:ext cx="4233" cy="65607"/>
            </a:xfrm>
            <a:custGeom>
              <a:avLst/>
              <a:gdLst>
                <a:gd name="T0" fmla="*/ 4 w 4"/>
                <a:gd name="T1" fmla="*/ 60 h 62"/>
                <a:gd name="T2" fmla="*/ 0 w 4"/>
                <a:gd name="T3" fmla="*/ 62 h 62"/>
                <a:gd name="T4" fmla="*/ 0 w 4"/>
                <a:gd name="T5" fmla="*/ 2 h 62"/>
                <a:gd name="T6" fmla="*/ 4 w 4"/>
                <a:gd name="T7" fmla="*/ 0 h 62"/>
                <a:gd name="T8" fmla="*/ 4 w 4"/>
                <a:gd name="T9" fmla="*/ 6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62">
                  <a:moveTo>
                    <a:pt x="4" y="60"/>
                  </a:moveTo>
                  <a:lnTo>
                    <a:pt x="0" y="62"/>
                  </a:lnTo>
                  <a:lnTo>
                    <a:pt x="0" y="2"/>
                  </a:lnTo>
                  <a:lnTo>
                    <a:pt x="4" y="0"/>
                  </a:lnTo>
                  <a:lnTo>
                    <a:pt x="4" y="60"/>
                  </a:lnTo>
                  <a:close/>
                </a:path>
              </a:pathLst>
            </a:custGeom>
            <a:solidFill>
              <a:srgbClr val="A221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749" name="Freeform 1118">
              <a:extLst>
                <a:ext uri="{FF2B5EF4-FFF2-40B4-BE49-F238E27FC236}">
                  <a16:creationId xmlns:a16="http://schemas.microsoft.com/office/drawing/2014/main" id="{653CCECD-57B6-9841-9A21-2B0F1758ADBC}"/>
                </a:ext>
              </a:extLst>
            </p:cNvPr>
            <p:cNvSpPr>
              <a:spLocks/>
            </p:cNvSpPr>
            <p:nvPr/>
          </p:nvSpPr>
          <p:spPr bwMode="auto">
            <a:xfrm>
              <a:off x="5614557" y="5647478"/>
              <a:ext cx="3175" cy="66665"/>
            </a:xfrm>
            <a:custGeom>
              <a:avLst/>
              <a:gdLst>
                <a:gd name="T0" fmla="*/ 3 w 3"/>
                <a:gd name="T1" fmla="*/ 61 h 63"/>
                <a:gd name="T2" fmla="*/ 0 w 3"/>
                <a:gd name="T3" fmla="*/ 63 h 63"/>
                <a:gd name="T4" fmla="*/ 0 w 3"/>
                <a:gd name="T5" fmla="*/ 2 h 63"/>
                <a:gd name="T6" fmla="*/ 3 w 3"/>
                <a:gd name="T7" fmla="*/ 0 h 63"/>
                <a:gd name="T8" fmla="*/ 3 w 3"/>
                <a:gd name="T9" fmla="*/ 6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63">
                  <a:moveTo>
                    <a:pt x="3" y="61"/>
                  </a:moveTo>
                  <a:lnTo>
                    <a:pt x="0" y="63"/>
                  </a:lnTo>
                  <a:lnTo>
                    <a:pt x="0" y="2"/>
                  </a:lnTo>
                  <a:lnTo>
                    <a:pt x="3" y="0"/>
                  </a:lnTo>
                  <a:lnTo>
                    <a:pt x="3" y="61"/>
                  </a:lnTo>
                  <a:close/>
                </a:path>
              </a:pathLst>
            </a:custGeom>
            <a:solidFill>
              <a:srgbClr val="A221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750" name="Freeform 1119">
              <a:extLst>
                <a:ext uri="{FF2B5EF4-FFF2-40B4-BE49-F238E27FC236}">
                  <a16:creationId xmlns:a16="http://schemas.microsoft.com/office/drawing/2014/main" id="{F5D0A9EA-66EB-0A4E-900D-60D7E91935E7}"/>
                </a:ext>
              </a:extLst>
            </p:cNvPr>
            <p:cNvSpPr>
              <a:spLocks/>
            </p:cNvSpPr>
            <p:nvPr/>
          </p:nvSpPr>
          <p:spPr bwMode="auto">
            <a:xfrm>
              <a:off x="5608208" y="5651710"/>
              <a:ext cx="2116" cy="65607"/>
            </a:xfrm>
            <a:custGeom>
              <a:avLst/>
              <a:gdLst>
                <a:gd name="T0" fmla="*/ 2 w 2"/>
                <a:gd name="T1" fmla="*/ 61 h 62"/>
                <a:gd name="T2" fmla="*/ 0 w 2"/>
                <a:gd name="T3" fmla="*/ 62 h 62"/>
                <a:gd name="T4" fmla="*/ 0 w 2"/>
                <a:gd name="T5" fmla="*/ 3 h 62"/>
                <a:gd name="T6" fmla="*/ 2 w 2"/>
                <a:gd name="T7" fmla="*/ 0 h 62"/>
                <a:gd name="T8" fmla="*/ 2 w 2"/>
                <a:gd name="T9" fmla="*/ 6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62">
                  <a:moveTo>
                    <a:pt x="2" y="61"/>
                  </a:moveTo>
                  <a:lnTo>
                    <a:pt x="0" y="62"/>
                  </a:lnTo>
                  <a:lnTo>
                    <a:pt x="0" y="3"/>
                  </a:lnTo>
                  <a:lnTo>
                    <a:pt x="2" y="0"/>
                  </a:lnTo>
                  <a:lnTo>
                    <a:pt x="2" y="61"/>
                  </a:lnTo>
                  <a:close/>
                </a:path>
              </a:pathLst>
            </a:custGeom>
            <a:solidFill>
              <a:srgbClr val="A221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751" name="Freeform 1120">
              <a:extLst>
                <a:ext uri="{FF2B5EF4-FFF2-40B4-BE49-F238E27FC236}">
                  <a16:creationId xmlns:a16="http://schemas.microsoft.com/office/drawing/2014/main" id="{83041CAD-DB09-FF49-9DB7-43D032624CCC}"/>
                </a:ext>
              </a:extLst>
            </p:cNvPr>
            <p:cNvSpPr>
              <a:spLocks/>
            </p:cNvSpPr>
            <p:nvPr/>
          </p:nvSpPr>
          <p:spPr bwMode="auto">
            <a:xfrm>
              <a:off x="5598683" y="5657000"/>
              <a:ext cx="4233" cy="65607"/>
            </a:xfrm>
            <a:custGeom>
              <a:avLst/>
              <a:gdLst>
                <a:gd name="T0" fmla="*/ 4 w 4"/>
                <a:gd name="T1" fmla="*/ 61 h 62"/>
                <a:gd name="T2" fmla="*/ 0 w 4"/>
                <a:gd name="T3" fmla="*/ 62 h 62"/>
                <a:gd name="T4" fmla="*/ 0 w 4"/>
                <a:gd name="T5" fmla="*/ 1 h 62"/>
                <a:gd name="T6" fmla="*/ 4 w 4"/>
                <a:gd name="T7" fmla="*/ 0 h 62"/>
                <a:gd name="T8" fmla="*/ 4 w 4"/>
                <a:gd name="T9" fmla="*/ 6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62">
                  <a:moveTo>
                    <a:pt x="4" y="61"/>
                  </a:moveTo>
                  <a:lnTo>
                    <a:pt x="0" y="62"/>
                  </a:lnTo>
                  <a:lnTo>
                    <a:pt x="0" y="1"/>
                  </a:lnTo>
                  <a:lnTo>
                    <a:pt x="4" y="0"/>
                  </a:lnTo>
                  <a:lnTo>
                    <a:pt x="4" y="61"/>
                  </a:lnTo>
                  <a:close/>
                </a:path>
              </a:pathLst>
            </a:custGeom>
            <a:solidFill>
              <a:srgbClr val="A221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752" name="Freeform 1121">
              <a:extLst>
                <a:ext uri="{FF2B5EF4-FFF2-40B4-BE49-F238E27FC236}">
                  <a16:creationId xmlns:a16="http://schemas.microsoft.com/office/drawing/2014/main" id="{85451FC9-E426-E44F-88D0-D86C286D76BA}"/>
                </a:ext>
              </a:extLst>
            </p:cNvPr>
            <p:cNvSpPr>
              <a:spLocks/>
            </p:cNvSpPr>
            <p:nvPr/>
          </p:nvSpPr>
          <p:spPr bwMode="auto">
            <a:xfrm>
              <a:off x="5592335" y="5662292"/>
              <a:ext cx="3175" cy="65607"/>
            </a:xfrm>
            <a:custGeom>
              <a:avLst/>
              <a:gdLst>
                <a:gd name="T0" fmla="*/ 3 w 3"/>
                <a:gd name="T1" fmla="*/ 59 h 62"/>
                <a:gd name="T2" fmla="*/ 0 w 3"/>
                <a:gd name="T3" fmla="*/ 62 h 62"/>
                <a:gd name="T4" fmla="*/ 0 w 3"/>
                <a:gd name="T5" fmla="*/ 1 h 62"/>
                <a:gd name="T6" fmla="*/ 3 w 3"/>
                <a:gd name="T7" fmla="*/ 0 h 62"/>
                <a:gd name="T8" fmla="*/ 3 w 3"/>
                <a:gd name="T9" fmla="*/ 59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62">
                  <a:moveTo>
                    <a:pt x="3" y="59"/>
                  </a:moveTo>
                  <a:lnTo>
                    <a:pt x="0" y="62"/>
                  </a:lnTo>
                  <a:lnTo>
                    <a:pt x="0" y="1"/>
                  </a:lnTo>
                  <a:lnTo>
                    <a:pt x="3" y="0"/>
                  </a:lnTo>
                  <a:lnTo>
                    <a:pt x="3" y="59"/>
                  </a:lnTo>
                  <a:close/>
                </a:path>
              </a:pathLst>
            </a:custGeom>
            <a:solidFill>
              <a:srgbClr val="A221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753" name="Freeform 1122">
              <a:extLst>
                <a:ext uri="{FF2B5EF4-FFF2-40B4-BE49-F238E27FC236}">
                  <a16:creationId xmlns:a16="http://schemas.microsoft.com/office/drawing/2014/main" id="{CCDCB266-018F-8046-A8AA-BBE69A66D094}"/>
                </a:ext>
              </a:extLst>
            </p:cNvPr>
            <p:cNvSpPr>
              <a:spLocks/>
            </p:cNvSpPr>
            <p:nvPr/>
          </p:nvSpPr>
          <p:spPr bwMode="auto">
            <a:xfrm>
              <a:off x="5584928" y="5665466"/>
              <a:ext cx="2116" cy="66665"/>
            </a:xfrm>
            <a:custGeom>
              <a:avLst/>
              <a:gdLst>
                <a:gd name="T0" fmla="*/ 2 w 2"/>
                <a:gd name="T1" fmla="*/ 61 h 63"/>
                <a:gd name="T2" fmla="*/ 0 w 2"/>
                <a:gd name="T3" fmla="*/ 63 h 63"/>
                <a:gd name="T4" fmla="*/ 0 w 2"/>
                <a:gd name="T5" fmla="*/ 2 h 63"/>
                <a:gd name="T6" fmla="*/ 2 w 2"/>
                <a:gd name="T7" fmla="*/ 0 h 63"/>
                <a:gd name="T8" fmla="*/ 2 w 2"/>
                <a:gd name="T9" fmla="*/ 6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63">
                  <a:moveTo>
                    <a:pt x="2" y="61"/>
                  </a:moveTo>
                  <a:lnTo>
                    <a:pt x="0" y="63"/>
                  </a:lnTo>
                  <a:lnTo>
                    <a:pt x="0" y="2"/>
                  </a:lnTo>
                  <a:lnTo>
                    <a:pt x="2" y="0"/>
                  </a:lnTo>
                  <a:lnTo>
                    <a:pt x="2" y="61"/>
                  </a:lnTo>
                  <a:close/>
                </a:path>
              </a:pathLst>
            </a:custGeom>
            <a:solidFill>
              <a:srgbClr val="A221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754" name="Freeform 1123">
              <a:extLst>
                <a:ext uri="{FF2B5EF4-FFF2-40B4-BE49-F238E27FC236}">
                  <a16:creationId xmlns:a16="http://schemas.microsoft.com/office/drawing/2014/main" id="{8D3B9856-A879-E441-83BE-91024452A64E}"/>
                </a:ext>
              </a:extLst>
            </p:cNvPr>
            <p:cNvSpPr>
              <a:spLocks/>
            </p:cNvSpPr>
            <p:nvPr/>
          </p:nvSpPr>
          <p:spPr bwMode="auto">
            <a:xfrm>
              <a:off x="5576463" y="5670757"/>
              <a:ext cx="3175" cy="65607"/>
            </a:xfrm>
            <a:custGeom>
              <a:avLst/>
              <a:gdLst>
                <a:gd name="T0" fmla="*/ 3 w 3"/>
                <a:gd name="T1" fmla="*/ 60 h 62"/>
                <a:gd name="T2" fmla="*/ 0 w 3"/>
                <a:gd name="T3" fmla="*/ 62 h 62"/>
                <a:gd name="T4" fmla="*/ 0 w 3"/>
                <a:gd name="T5" fmla="*/ 2 h 62"/>
                <a:gd name="T6" fmla="*/ 3 w 3"/>
                <a:gd name="T7" fmla="*/ 0 h 62"/>
                <a:gd name="T8" fmla="*/ 3 w 3"/>
                <a:gd name="T9" fmla="*/ 6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62">
                  <a:moveTo>
                    <a:pt x="3" y="60"/>
                  </a:moveTo>
                  <a:lnTo>
                    <a:pt x="0" y="62"/>
                  </a:lnTo>
                  <a:lnTo>
                    <a:pt x="0" y="2"/>
                  </a:lnTo>
                  <a:lnTo>
                    <a:pt x="3" y="0"/>
                  </a:lnTo>
                  <a:lnTo>
                    <a:pt x="3" y="60"/>
                  </a:lnTo>
                  <a:close/>
                </a:path>
              </a:pathLst>
            </a:custGeom>
            <a:solidFill>
              <a:srgbClr val="A221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755" name="Freeform 1124">
              <a:extLst>
                <a:ext uri="{FF2B5EF4-FFF2-40B4-BE49-F238E27FC236}">
                  <a16:creationId xmlns:a16="http://schemas.microsoft.com/office/drawing/2014/main" id="{0EA303B7-0C3D-E34B-A79D-C9DC8FBC7F84}"/>
                </a:ext>
              </a:extLst>
            </p:cNvPr>
            <p:cNvSpPr>
              <a:spLocks/>
            </p:cNvSpPr>
            <p:nvPr/>
          </p:nvSpPr>
          <p:spPr bwMode="auto">
            <a:xfrm>
              <a:off x="5569055" y="5674990"/>
              <a:ext cx="3175" cy="65607"/>
            </a:xfrm>
            <a:custGeom>
              <a:avLst/>
              <a:gdLst>
                <a:gd name="T0" fmla="*/ 3 w 3"/>
                <a:gd name="T1" fmla="*/ 0 h 62"/>
                <a:gd name="T2" fmla="*/ 3 w 3"/>
                <a:gd name="T3" fmla="*/ 61 h 62"/>
                <a:gd name="T4" fmla="*/ 0 w 3"/>
                <a:gd name="T5" fmla="*/ 62 h 62"/>
                <a:gd name="T6" fmla="*/ 0 w 3"/>
                <a:gd name="T7" fmla="*/ 1 h 62"/>
                <a:gd name="T8" fmla="*/ 3 w 3"/>
                <a:gd name="T9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62">
                  <a:moveTo>
                    <a:pt x="3" y="0"/>
                  </a:moveTo>
                  <a:lnTo>
                    <a:pt x="3" y="61"/>
                  </a:lnTo>
                  <a:lnTo>
                    <a:pt x="0" y="62"/>
                  </a:lnTo>
                  <a:lnTo>
                    <a:pt x="0" y="1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A221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756" name="Freeform 1125">
              <a:extLst>
                <a:ext uri="{FF2B5EF4-FFF2-40B4-BE49-F238E27FC236}">
                  <a16:creationId xmlns:a16="http://schemas.microsoft.com/office/drawing/2014/main" id="{6C08D9B7-3804-4941-B38A-4A28DBBA32DE}"/>
                </a:ext>
              </a:extLst>
            </p:cNvPr>
            <p:cNvSpPr>
              <a:spLocks/>
            </p:cNvSpPr>
            <p:nvPr/>
          </p:nvSpPr>
          <p:spPr bwMode="auto">
            <a:xfrm>
              <a:off x="5555299" y="5673931"/>
              <a:ext cx="2116" cy="65607"/>
            </a:xfrm>
            <a:custGeom>
              <a:avLst/>
              <a:gdLst>
                <a:gd name="T0" fmla="*/ 2 w 2"/>
                <a:gd name="T1" fmla="*/ 62 h 62"/>
                <a:gd name="T2" fmla="*/ 0 w 2"/>
                <a:gd name="T3" fmla="*/ 61 h 62"/>
                <a:gd name="T4" fmla="*/ 0 w 2"/>
                <a:gd name="T5" fmla="*/ 0 h 62"/>
                <a:gd name="T6" fmla="*/ 2 w 2"/>
                <a:gd name="T7" fmla="*/ 2 h 62"/>
                <a:gd name="T8" fmla="*/ 2 w 2"/>
                <a:gd name="T9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62">
                  <a:moveTo>
                    <a:pt x="2" y="62"/>
                  </a:moveTo>
                  <a:lnTo>
                    <a:pt x="0" y="61"/>
                  </a:lnTo>
                  <a:lnTo>
                    <a:pt x="0" y="0"/>
                  </a:lnTo>
                  <a:lnTo>
                    <a:pt x="2" y="2"/>
                  </a:lnTo>
                  <a:lnTo>
                    <a:pt x="2" y="62"/>
                  </a:lnTo>
                  <a:close/>
                </a:path>
              </a:pathLst>
            </a:custGeom>
            <a:solidFill>
              <a:srgbClr val="881A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757" name="Freeform 1126">
              <a:extLst>
                <a:ext uri="{FF2B5EF4-FFF2-40B4-BE49-F238E27FC236}">
                  <a16:creationId xmlns:a16="http://schemas.microsoft.com/office/drawing/2014/main" id="{92E10876-3DDE-784D-8772-541876821339}"/>
                </a:ext>
              </a:extLst>
            </p:cNvPr>
            <p:cNvSpPr>
              <a:spLocks/>
            </p:cNvSpPr>
            <p:nvPr/>
          </p:nvSpPr>
          <p:spPr bwMode="auto">
            <a:xfrm>
              <a:off x="5547891" y="5670757"/>
              <a:ext cx="4233" cy="65607"/>
            </a:xfrm>
            <a:custGeom>
              <a:avLst/>
              <a:gdLst>
                <a:gd name="T0" fmla="*/ 4 w 4"/>
                <a:gd name="T1" fmla="*/ 62 h 62"/>
                <a:gd name="T2" fmla="*/ 0 w 4"/>
                <a:gd name="T3" fmla="*/ 59 h 62"/>
                <a:gd name="T4" fmla="*/ 0 w 4"/>
                <a:gd name="T5" fmla="*/ 0 h 62"/>
                <a:gd name="T6" fmla="*/ 4 w 4"/>
                <a:gd name="T7" fmla="*/ 1 h 62"/>
                <a:gd name="T8" fmla="*/ 4 w 4"/>
                <a:gd name="T9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62">
                  <a:moveTo>
                    <a:pt x="4" y="62"/>
                  </a:moveTo>
                  <a:lnTo>
                    <a:pt x="0" y="59"/>
                  </a:lnTo>
                  <a:lnTo>
                    <a:pt x="0" y="0"/>
                  </a:lnTo>
                  <a:lnTo>
                    <a:pt x="4" y="1"/>
                  </a:lnTo>
                  <a:lnTo>
                    <a:pt x="4" y="62"/>
                  </a:lnTo>
                  <a:close/>
                </a:path>
              </a:pathLst>
            </a:custGeom>
            <a:solidFill>
              <a:srgbClr val="881A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758" name="Freeform 1127">
              <a:extLst>
                <a:ext uri="{FF2B5EF4-FFF2-40B4-BE49-F238E27FC236}">
                  <a16:creationId xmlns:a16="http://schemas.microsoft.com/office/drawing/2014/main" id="{6E3BE5B4-4E53-8243-8348-C41D20F28F82}"/>
                </a:ext>
              </a:extLst>
            </p:cNvPr>
            <p:cNvSpPr>
              <a:spLocks/>
            </p:cNvSpPr>
            <p:nvPr/>
          </p:nvSpPr>
          <p:spPr bwMode="auto">
            <a:xfrm>
              <a:off x="5540484" y="5665466"/>
              <a:ext cx="4233" cy="65607"/>
            </a:xfrm>
            <a:custGeom>
              <a:avLst/>
              <a:gdLst>
                <a:gd name="T0" fmla="*/ 4 w 4"/>
                <a:gd name="T1" fmla="*/ 62 h 62"/>
                <a:gd name="T2" fmla="*/ 0 w 4"/>
                <a:gd name="T3" fmla="*/ 61 h 62"/>
                <a:gd name="T4" fmla="*/ 0 w 4"/>
                <a:gd name="T5" fmla="*/ 0 h 62"/>
                <a:gd name="T6" fmla="*/ 4 w 4"/>
                <a:gd name="T7" fmla="*/ 2 h 62"/>
                <a:gd name="T8" fmla="*/ 4 w 4"/>
                <a:gd name="T9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62">
                  <a:moveTo>
                    <a:pt x="4" y="62"/>
                  </a:moveTo>
                  <a:lnTo>
                    <a:pt x="0" y="61"/>
                  </a:lnTo>
                  <a:lnTo>
                    <a:pt x="0" y="0"/>
                  </a:lnTo>
                  <a:lnTo>
                    <a:pt x="4" y="2"/>
                  </a:lnTo>
                  <a:lnTo>
                    <a:pt x="4" y="62"/>
                  </a:lnTo>
                  <a:close/>
                </a:path>
              </a:pathLst>
            </a:custGeom>
            <a:solidFill>
              <a:srgbClr val="881A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759" name="Freeform 1128">
              <a:extLst>
                <a:ext uri="{FF2B5EF4-FFF2-40B4-BE49-F238E27FC236}">
                  <a16:creationId xmlns:a16="http://schemas.microsoft.com/office/drawing/2014/main" id="{84A4C6C5-BFD4-5A40-A539-7C88FBD84155}"/>
                </a:ext>
              </a:extLst>
            </p:cNvPr>
            <p:cNvSpPr>
              <a:spLocks/>
            </p:cNvSpPr>
            <p:nvPr/>
          </p:nvSpPr>
          <p:spPr bwMode="auto">
            <a:xfrm>
              <a:off x="5533077" y="5662292"/>
              <a:ext cx="4233" cy="65607"/>
            </a:xfrm>
            <a:custGeom>
              <a:avLst/>
              <a:gdLst>
                <a:gd name="T0" fmla="*/ 4 w 4"/>
                <a:gd name="T1" fmla="*/ 62 h 62"/>
                <a:gd name="T2" fmla="*/ 0 w 4"/>
                <a:gd name="T3" fmla="*/ 60 h 62"/>
                <a:gd name="T4" fmla="*/ 0 w 4"/>
                <a:gd name="T5" fmla="*/ 0 h 62"/>
                <a:gd name="T6" fmla="*/ 4 w 4"/>
                <a:gd name="T7" fmla="*/ 1 h 62"/>
                <a:gd name="T8" fmla="*/ 4 w 4"/>
                <a:gd name="T9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62">
                  <a:moveTo>
                    <a:pt x="4" y="62"/>
                  </a:moveTo>
                  <a:lnTo>
                    <a:pt x="0" y="60"/>
                  </a:lnTo>
                  <a:lnTo>
                    <a:pt x="0" y="0"/>
                  </a:lnTo>
                  <a:lnTo>
                    <a:pt x="4" y="1"/>
                  </a:lnTo>
                  <a:lnTo>
                    <a:pt x="4" y="62"/>
                  </a:lnTo>
                  <a:close/>
                </a:path>
              </a:pathLst>
            </a:custGeom>
            <a:solidFill>
              <a:srgbClr val="881A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760" name="Freeform 1129">
              <a:extLst>
                <a:ext uri="{FF2B5EF4-FFF2-40B4-BE49-F238E27FC236}">
                  <a16:creationId xmlns:a16="http://schemas.microsoft.com/office/drawing/2014/main" id="{A7406D9F-197C-534C-8C8D-C19BCF5FFAB7}"/>
                </a:ext>
              </a:extLst>
            </p:cNvPr>
            <p:cNvSpPr>
              <a:spLocks/>
            </p:cNvSpPr>
            <p:nvPr/>
          </p:nvSpPr>
          <p:spPr bwMode="auto">
            <a:xfrm>
              <a:off x="5527787" y="5657001"/>
              <a:ext cx="2116" cy="66665"/>
            </a:xfrm>
            <a:custGeom>
              <a:avLst/>
              <a:gdLst>
                <a:gd name="T0" fmla="*/ 2 w 2"/>
                <a:gd name="T1" fmla="*/ 63 h 63"/>
                <a:gd name="T2" fmla="*/ 0 w 2"/>
                <a:gd name="T3" fmla="*/ 61 h 63"/>
                <a:gd name="T4" fmla="*/ 0 w 2"/>
                <a:gd name="T5" fmla="*/ 0 h 63"/>
                <a:gd name="T6" fmla="*/ 2 w 2"/>
                <a:gd name="T7" fmla="*/ 2 h 63"/>
                <a:gd name="T8" fmla="*/ 2 w 2"/>
                <a:gd name="T9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63">
                  <a:moveTo>
                    <a:pt x="2" y="63"/>
                  </a:moveTo>
                  <a:lnTo>
                    <a:pt x="0" y="61"/>
                  </a:lnTo>
                  <a:lnTo>
                    <a:pt x="0" y="0"/>
                  </a:lnTo>
                  <a:lnTo>
                    <a:pt x="2" y="2"/>
                  </a:lnTo>
                  <a:lnTo>
                    <a:pt x="2" y="63"/>
                  </a:lnTo>
                  <a:close/>
                </a:path>
              </a:pathLst>
            </a:custGeom>
            <a:solidFill>
              <a:srgbClr val="881A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761" name="Freeform 1130">
              <a:extLst>
                <a:ext uri="{FF2B5EF4-FFF2-40B4-BE49-F238E27FC236}">
                  <a16:creationId xmlns:a16="http://schemas.microsoft.com/office/drawing/2014/main" id="{6F551505-DE62-6A4E-B926-AE5D8EA6FA59}"/>
                </a:ext>
              </a:extLst>
            </p:cNvPr>
            <p:cNvSpPr>
              <a:spLocks/>
            </p:cNvSpPr>
            <p:nvPr/>
          </p:nvSpPr>
          <p:spPr bwMode="auto">
            <a:xfrm>
              <a:off x="5520380" y="5653826"/>
              <a:ext cx="2116" cy="65607"/>
            </a:xfrm>
            <a:custGeom>
              <a:avLst/>
              <a:gdLst>
                <a:gd name="T0" fmla="*/ 2 w 2"/>
                <a:gd name="T1" fmla="*/ 62 h 62"/>
                <a:gd name="T2" fmla="*/ 0 w 2"/>
                <a:gd name="T3" fmla="*/ 60 h 62"/>
                <a:gd name="T4" fmla="*/ 0 w 2"/>
                <a:gd name="T5" fmla="*/ 0 h 62"/>
                <a:gd name="T6" fmla="*/ 2 w 2"/>
                <a:gd name="T7" fmla="*/ 2 h 62"/>
                <a:gd name="T8" fmla="*/ 2 w 2"/>
                <a:gd name="T9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62">
                  <a:moveTo>
                    <a:pt x="2" y="62"/>
                  </a:moveTo>
                  <a:lnTo>
                    <a:pt x="0" y="60"/>
                  </a:lnTo>
                  <a:lnTo>
                    <a:pt x="0" y="0"/>
                  </a:lnTo>
                  <a:lnTo>
                    <a:pt x="2" y="2"/>
                  </a:lnTo>
                  <a:lnTo>
                    <a:pt x="2" y="62"/>
                  </a:lnTo>
                  <a:close/>
                </a:path>
              </a:pathLst>
            </a:custGeom>
            <a:solidFill>
              <a:srgbClr val="881A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762" name="Freeform 1131">
              <a:extLst>
                <a:ext uri="{FF2B5EF4-FFF2-40B4-BE49-F238E27FC236}">
                  <a16:creationId xmlns:a16="http://schemas.microsoft.com/office/drawing/2014/main" id="{D1F8ACD2-1EBA-DF40-B517-1A07EB82EE82}"/>
                </a:ext>
              </a:extLst>
            </p:cNvPr>
            <p:cNvSpPr>
              <a:spLocks/>
            </p:cNvSpPr>
            <p:nvPr/>
          </p:nvSpPr>
          <p:spPr bwMode="auto">
            <a:xfrm>
              <a:off x="5512972" y="5649594"/>
              <a:ext cx="3175" cy="65607"/>
            </a:xfrm>
            <a:custGeom>
              <a:avLst/>
              <a:gdLst>
                <a:gd name="T0" fmla="*/ 3 w 3"/>
                <a:gd name="T1" fmla="*/ 62 h 62"/>
                <a:gd name="T2" fmla="*/ 0 w 3"/>
                <a:gd name="T3" fmla="*/ 60 h 62"/>
                <a:gd name="T4" fmla="*/ 0 w 3"/>
                <a:gd name="T5" fmla="*/ 0 h 62"/>
                <a:gd name="T6" fmla="*/ 3 w 3"/>
                <a:gd name="T7" fmla="*/ 1 h 62"/>
                <a:gd name="T8" fmla="*/ 3 w 3"/>
                <a:gd name="T9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62">
                  <a:moveTo>
                    <a:pt x="3" y="62"/>
                  </a:moveTo>
                  <a:lnTo>
                    <a:pt x="0" y="60"/>
                  </a:lnTo>
                  <a:lnTo>
                    <a:pt x="0" y="0"/>
                  </a:lnTo>
                  <a:lnTo>
                    <a:pt x="3" y="1"/>
                  </a:lnTo>
                  <a:lnTo>
                    <a:pt x="3" y="62"/>
                  </a:lnTo>
                  <a:close/>
                </a:path>
              </a:pathLst>
            </a:custGeom>
            <a:solidFill>
              <a:srgbClr val="881A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763" name="Freeform 1132">
              <a:extLst>
                <a:ext uri="{FF2B5EF4-FFF2-40B4-BE49-F238E27FC236}">
                  <a16:creationId xmlns:a16="http://schemas.microsoft.com/office/drawing/2014/main" id="{325059EC-AC86-BF40-A647-F483FB42C481}"/>
                </a:ext>
              </a:extLst>
            </p:cNvPr>
            <p:cNvSpPr>
              <a:spLocks/>
            </p:cNvSpPr>
            <p:nvPr/>
          </p:nvSpPr>
          <p:spPr bwMode="auto">
            <a:xfrm>
              <a:off x="5505565" y="5645361"/>
              <a:ext cx="3175" cy="65607"/>
            </a:xfrm>
            <a:custGeom>
              <a:avLst/>
              <a:gdLst>
                <a:gd name="T0" fmla="*/ 3 w 3"/>
                <a:gd name="T1" fmla="*/ 2 h 62"/>
                <a:gd name="T2" fmla="*/ 3 w 3"/>
                <a:gd name="T3" fmla="*/ 62 h 62"/>
                <a:gd name="T4" fmla="*/ 0 w 3"/>
                <a:gd name="T5" fmla="*/ 60 h 62"/>
                <a:gd name="T6" fmla="*/ 0 w 3"/>
                <a:gd name="T7" fmla="*/ 0 h 62"/>
                <a:gd name="T8" fmla="*/ 3 w 3"/>
                <a:gd name="T9" fmla="*/ 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62">
                  <a:moveTo>
                    <a:pt x="3" y="2"/>
                  </a:moveTo>
                  <a:lnTo>
                    <a:pt x="3" y="62"/>
                  </a:lnTo>
                  <a:lnTo>
                    <a:pt x="0" y="60"/>
                  </a:lnTo>
                  <a:lnTo>
                    <a:pt x="0" y="0"/>
                  </a:lnTo>
                  <a:lnTo>
                    <a:pt x="3" y="2"/>
                  </a:lnTo>
                  <a:close/>
                </a:path>
              </a:pathLst>
            </a:custGeom>
            <a:solidFill>
              <a:srgbClr val="881A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764" name="Freeform 1133">
              <a:extLst>
                <a:ext uri="{FF2B5EF4-FFF2-40B4-BE49-F238E27FC236}">
                  <a16:creationId xmlns:a16="http://schemas.microsoft.com/office/drawing/2014/main" id="{045C9C1B-1CF0-E34F-97DE-FD351DD9A5BE}"/>
                </a:ext>
              </a:extLst>
            </p:cNvPr>
            <p:cNvSpPr>
              <a:spLocks/>
            </p:cNvSpPr>
            <p:nvPr/>
          </p:nvSpPr>
          <p:spPr bwMode="auto">
            <a:xfrm>
              <a:off x="5563764" y="5705676"/>
              <a:ext cx="313218" cy="131213"/>
            </a:xfrm>
            <a:custGeom>
              <a:avLst/>
              <a:gdLst>
                <a:gd name="T0" fmla="*/ 186 w 296"/>
                <a:gd name="T1" fmla="*/ 0 h 124"/>
                <a:gd name="T2" fmla="*/ 186 w 296"/>
                <a:gd name="T3" fmla="*/ 33 h 124"/>
                <a:gd name="T4" fmla="*/ 157 w 296"/>
                <a:gd name="T5" fmla="*/ 24 h 124"/>
                <a:gd name="T6" fmla="*/ 157 w 296"/>
                <a:gd name="T7" fmla="*/ 31 h 124"/>
                <a:gd name="T8" fmla="*/ 0 w 296"/>
                <a:gd name="T9" fmla="*/ 124 h 124"/>
                <a:gd name="T10" fmla="*/ 215 w 296"/>
                <a:gd name="T11" fmla="*/ 112 h 124"/>
                <a:gd name="T12" fmla="*/ 268 w 296"/>
                <a:gd name="T13" fmla="*/ 81 h 124"/>
                <a:gd name="T14" fmla="*/ 296 w 296"/>
                <a:gd name="T15" fmla="*/ 64 h 124"/>
                <a:gd name="T16" fmla="*/ 186 w 296"/>
                <a:gd name="T17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6" h="124">
                  <a:moveTo>
                    <a:pt x="186" y="0"/>
                  </a:moveTo>
                  <a:lnTo>
                    <a:pt x="186" y="33"/>
                  </a:lnTo>
                  <a:lnTo>
                    <a:pt x="157" y="24"/>
                  </a:lnTo>
                  <a:lnTo>
                    <a:pt x="157" y="31"/>
                  </a:lnTo>
                  <a:lnTo>
                    <a:pt x="0" y="124"/>
                  </a:lnTo>
                  <a:lnTo>
                    <a:pt x="215" y="112"/>
                  </a:lnTo>
                  <a:lnTo>
                    <a:pt x="268" y="81"/>
                  </a:lnTo>
                  <a:lnTo>
                    <a:pt x="296" y="64"/>
                  </a:lnTo>
                  <a:lnTo>
                    <a:pt x="186" y="0"/>
                  </a:lnTo>
                  <a:close/>
                </a:path>
              </a:pathLst>
            </a:custGeom>
            <a:solidFill>
              <a:srgbClr val="7479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765" name="Freeform 1134">
              <a:extLst>
                <a:ext uri="{FF2B5EF4-FFF2-40B4-BE49-F238E27FC236}">
                  <a16:creationId xmlns:a16="http://schemas.microsoft.com/office/drawing/2014/main" id="{CF6A91AE-7614-B640-96AD-2584AF356038}"/>
                </a:ext>
              </a:extLst>
            </p:cNvPr>
            <p:cNvSpPr>
              <a:spLocks/>
            </p:cNvSpPr>
            <p:nvPr/>
          </p:nvSpPr>
          <p:spPr bwMode="auto">
            <a:xfrm>
              <a:off x="5760584" y="5705676"/>
              <a:ext cx="116399" cy="83596"/>
            </a:xfrm>
            <a:custGeom>
              <a:avLst/>
              <a:gdLst>
                <a:gd name="T0" fmla="*/ 0 w 110"/>
                <a:gd name="T1" fmla="*/ 0 h 79"/>
                <a:gd name="T2" fmla="*/ 0 w 110"/>
                <a:gd name="T3" fmla="*/ 33 h 79"/>
                <a:gd name="T4" fmla="*/ 86 w 110"/>
                <a:gd name="T5" fmla="*/ 79 h 79"/>
                <a:gd name="T6" fmla="*/ 110 w 110"/>
                <a:gd name="T7" fmla="*/ 64 h 79"/>
                <a:gd name="T8" fmla="*/ 0 w 110"/>
                <a:gd name="T9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0" h="79">
                  <a:moveTo>
                    <a:pt x="0" y="0"/>
                  </a:moveTo>
                  <a:lnTo>
                    <a:pt x="0" y="33"/>
                  </a:lnTo>
                  <a:lnTo>
                    <a:pt x="86" y="79"/>
                  </a:lnTo>
                  <a:lnTo>
                    <a:pt x="110" y="6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165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</p:grpSp>
      <p:grpSp>
        <p:nvGrpSpPr>
          <p:cNvPr id="766" name="Группа 765">
            <a:extLst>
              <a:ext uri="{FF2B5EF4-FFF2-40B4-BE49-F238E27FC236}">
                <a16:creationId xmlns:a16="http://schemas.microsoft.com/office/drawing/2014/main" id="{111532B8-0A43-944D-8723-993488FD6257}"/>
              </a:ext>
            </a:extLst>
          </p:cNvPr>
          <p:cNvGrpSpPr/>
          <p:nvPr/>
        </p:nvGrpSpPr>
        <p:grpSpPr>
          <a:xfrm>
            <a:off x="793547" y="4007069"/>
            <a:ext cx="4079972" cy="1025138"/>
            <a:chOff x="818599" y="2441315"/>
            <a:chExt cx="4079972" cy="1025138"/>
          </a:xfrm>
        </p:grpSpPr>
        <p:sp>
          <p:nvSpPr>
            <p:cNvPr id="767" name="Овал 766">
              <a:extLst>
                <a:ext uri="{FF2B5EF4-FFF2-40B4-BE49-F238E27FC236}">
                  <a16:creationId xmlns:a16="http://schemas.microsoft.com/office/drawing/2014/main" id="{44585C87-10FB-104E-BE88-238B9CB02FEC}"/>
                </a:ext>
              </a:extLst>
            </p:cNvPr>
            <p:cNvSpPr/>
            <p:nvPr/>
          </p:nvSpPr>
          <p:spPr>
            <a:xfrm>
              <a:off x="818599" y="2571733"/>
              <a:ext cx="655805" cy="655805"/>
            </a:xfrm>
            <a:prstGeom prst="ellipse">
              <a:avLst/>
            </a:prstGeom>
            <a:solidFill>
              <a:schemeClr val="accent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r>
                <a:rPr lang="en-US" sz="20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A</a:t>
              </a:r>
              <a:endParaRPr lang="ru-RU" sz="2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768" name="Текст 2">
              <a:extLst>
                <a:ext uri="{FF2B5EF4-FFF2-40B4-BE49-F238E27FC236}">
                  <a16:creationId xmlns:a16="http://schemas.microsoft.com/office/drawing/2014/main" id="{8CCEEECE-AA50-0E4E-AA47-1F086174CFA7}"/>
                </a:ext>
              </a:extLst>
            </p:cNvPr>
            <p:cNvSpPr txBox="1">
              <a:spLocks/>
            </p:cNvSpPr>
            <p:nvPr/>
          </p:nvSpPr>
          <p:spPr>
            <a:xfrm>
              <a:off x="1700853" y="2441315"/>
              <a:ext cx="3197718" cy="1025138"/>
            </a:xfrm>
            <a:prstGeom prst="rect">
              <a:avLst/>
            </a:prstGeom>
          </p:spPr>
          <p:txBody>
            <a:bodyPr/>
            <a:lstStyle>
              <a:lvl1pPr marL="914446" indent="-914446" algn="l" defTabSz="2438522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lang="en-US" sz="2100" b="0" i="0" kern="1200" baseline="0" dirty="0">
                  <a:solidFill>
                    <a:schemeClr val="tx2">
                      <a:lumMod val="75000"/>
                      <a:lumOff val="25000"/>
                    </a:schemeClr>
                  </a:solidFill>
                  <a:latin typeface="Roboto Light" charset="0"/>
                  <a:ea typeface="Roboto Light" charset="0"/>
                  <a:cs typeface="Roboto Light" charset="0"/>
                </a:defRPr>
              </a:lvl1pPr>
              <a:lvl2pPr marL="1981299" indent="-762038" algn="l" defTabSz="2438522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7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048152" indent="-609630" algn="l" defTabSz="2438522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6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4267413" indent="-609630" algn="l" defTabSz="2438522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5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5486674" indent="-609630" algn="l" defTabSz="2438522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5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6705935" indent="-609630" algn="l" defTabSz="2438522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5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7925196" indent="-609630" algn="l" defTabSz="2438522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5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9144457" indent="-609630" algn="l" defTabSz="2438522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5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10363718" indent="-609630" algn="l" defTabSz="2438522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5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defTabSz="2438645">
                <a:lnSpc>
                  <a:spcPct val="130000"/>
                </a:lnSpc>
                <a:buNone/>
              </a:pPr>
              <a:r>
                <a:rPr lang="en-US" sz="1400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When an unknown printer took galley of type and scrambled it to make a type specimen</a:t>
              </a:r>
              <a:r>
                <a:rPr lang="ru-RU" sz="1400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r>
                <a:rPr lang="en-US" sz="1400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unknown printer</a:t>
              </a:r>
              <a:endParaRPr lang="en-US" sz="1400" dirty="0">
                <a:solidFill>
                  <a:schemeClr val="tx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grpSp>
        <p:nvGrpSpPr>
          <p:cNvPr id="769" name="Группа 768">
            <a:extLst>
              <a:ext uri="{FF2B5EF4-FFF2-40B4-BE49-F238E27FC236}">
                <a16:creationId xmlns:a16="http://schemas.microsoft.com/office/drawing/2014/main" id="{F9BBDFC4-C306-9349-A8B9-BC651C05620A}"/>
              </a:ext>
            </a:extLst>
          </p:cNvPr>
          <p:cNvGrpSpPr/>
          <p:nvPr/>
        </p:nvGrpSpPr>
        <p:grpSpPr>
          <a:xfrm>
            <a:off x="793547" y="5402404"/>
            <a:ext cx="4079972" cy="1025138"/>
            <a:chOff x="818599" y="3836650"/>
            <a:chExt cx="4079972" cy="1025138"/>
          </a:xfrm>
        </p:grpSpPr>
        <p:sp>
          <p:nvSpPr>
            <p:cNvPr id="770" name="Овал 769">
              <a:extLst>
                <a:ext uri="{FF2B5EF4-FFF2-40B4-BE49-F238E27FC236}">
                  <a16:creationId xmlns:a16="http://schemas.microsoft.com/office/drawing/2014/main" id="{E9D7B2B0-90F5-0C4D-BE44-8F2C70EC253E}"/>
                </a:ext>
              </a:extLst>
            </p:cNvPr>
            <p:cNvSpPr/>
            <p:nvPr/>
          </p:nvSpPr>
          <p:spPr>
            <a:xfrm>
              <a:off x="818599" y="3967068"/>
              <a:ext cx="655805" cy="655805"/>
            </a:xfrm>
            <a:prstGeom prst="ellipse">
              <a:avLst/>
            </a:prstGeom>
            <a:solidFill>
              <a:schemeClr val="accent2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r>
                <a:rPr lang="en-US" sz="20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B</a:t>
              </a:r>
              <a:endParaRPr lang="ru-RU" sz="2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771" name="Текст 2">
              <a:extLst>
                <a:ext uri="{FF2B5EF4-FFF2-40B4-BE49-F238E27FC236}">
                  <a16:creationId xmlns:a16="http://schemas.microsoft.com/office/drawing/2014/main" id="{5094AF95-C3A9-A146-B586-3ED8F1E0A886}"/>
                </a:ext>
              </a:extLst>
            </p:cNvPr>
            <p:cNvSpPr txBox="1">
              <a:spLocks/>
            </p:cNvSpPr>
            <p:nvPr/>
          </p:nvSpPr>
          <p:spPr>
            <a:xfrm>
              <a:off x="1700853" y="3836650"/>
              <a:ext cx="3197718" cy="1025138"/>
            </a:xfrm>
            <a:prstGeom prst="rect">
              <a:avLst/>
            </a:prstGeom>
          </p:spPr>
          <p:txBody>
            <a:bodyPr/>
            <a:lstStyle>
              <a:lvl1pPr marL="914446" indent="-914446" algn="l" defTabSz="2438522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lang="en-US" sz="2100" b="0" i="0" kern="1200" baseline="0" dirty="0">
                  <a:solidFill>
                    <a:schemeClr val="tx2">
                      <a:lumMod val="75000"/>
                      <a:lumOff val="25000"/>
                    </a:schemeClr>
                  </a:solidFill>
                  <a:latin typeface="Roboto Light" charset="0"/>
                  <a:ea typeface="Roboto Light" charset="0"/>
                  <a:cs typeface="Roboto Light" charset="0"/>
                </a:defRPr>
              </a:lvl1pPr>
              <a:lvl2pPr marL="1981299" indent="-762038" algn="l" defTabSz="2438522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7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048152" indent="-609630" algn="l" defTabSz="2438522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6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4267413" indent="-609630" algn="l" defTabSz="2438522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5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5486674" indent="-609630" algn="l" defTabSz="2438522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5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6705935" indent="-609630" algn="l" defTabSz="2438522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5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7925196" indent="-609630" algn="l" defTabSz="2438522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5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9144457" indent="-609630" algn="l" defTabSz="2438522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5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10363718" indent="-609630" algn="l" defTabSz="2438522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5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defTabSz="2438645">
                <a:lnSpc>
                  <a:spcPct val="130000"/>
                </a:lnSpc>
                <a:buNone/>
              </a:pPr>
              <a:r>
                <a:rPr lang="en-US" sz="1400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When an unknown printer took galley of type and scrambled it to make a type specimen</a:t>
              </a:r>
              <a:r>
                <a:rPr lang="ru-RU" sz="1400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r>
                <a:rPr lang="en-US" sz="1400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unknown printer</a:t>
              </a:r>
              <a:endParaRPr lang="en-US" sz="1400" dirty="0">
                <a:solidFill>
                  <a:schemeClr val="tx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2699329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41</Words>
  <Application>Microsoft Office PowerPoint</Application>
  <PresentationFormat>Широкоэкранный</PresentationFormat>
  <Paragraphs>5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Tahoma</vt:lpstr>
      <vt:lpstr>Тема Office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DELIVERY  OF GOODS</dc:title>
  <dc:creator>Ирина Барина</dc:creator>
  <cp:lastModifiedBy>Ирина Барина</cp:lastModifiedBy>
  <cp:revision>6</cp:revision>
  <dcterms:created xsi:type="dcterms:W3CDTF">2020-12-12T19:20:58Z</dcterms:created>
  <dcterms:modified xsi:type="dcterms:W3CDTF">2020-12-12T19:50:37Z</dcterms:modified>
</cp:coreProperties>
</file>