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9" autoAdjust="0"/>
    <p:restoredTop sz="94660"/>
  </p:normalViewPr>
  <p:slideViewPr>
    <p:cSldViewPr snapToGrid="0">
      <p:cViewPr varScale="1">
        <p:scale>
          <a:sx n="32" d="100"/>
          <a:sy n="32" d="100"/>
        </p:scale>
        <p:origin x="67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083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23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935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38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5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70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4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3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373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97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78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27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3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0">
            <a:extLst>
              <a:ext uri="{FF2B5EF4-FFF2-40B4-BE49-F238E27FC236}">
                <a16:creationId xmlns:a16="http://schemas.microsoft.com/office/drawing/2014/main" id="{DC231167-3B43-A542-98EC-1E7F914B2316}"/>
              </a:ext>
            </a:extLst>
          </p:cNvPr>
          <p:cNvSpPr txBox="1">
            <a:spLocks/>
          </p:cNvSpPr>
          <p:nvPr/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dirty="0"/>
              <a:t>DELIVERY OF GOODS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3415BFA-C0D8-6B46-9356-C6ED8ADCA298}"/>
              </a:ext>
            </a:extLst>
          </p:cNvPr>
          <p:cNvGrpSpPr/>
          <p:nvPr/>
        </p:nvGrpSpPr>
        <p:grpSpPr>
          <a:xfrm>
            <a:off x="818599" y="2441315"/>
            <a:ext cx="4727762" cy="1025138"/>
            <a:chOff x="818599" y="2441315"/>
            <a:chExt cx="4727762" cy="102513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813A0077-9CBB-274C-A3FE-14C04801C3B6}"/>
                </a:ext>
              </a:extLst>
            </p:cNvPr>
            <p:cNvSpPr/>
            <p:nvPr/>
          </p:nvSpPr>
          <p:spPr>
            <a:xfrm>
              <a:off x="818599" y="2571733"/>
              <a:ext cx="655805" cy="65580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2" name="Текст 2">
              <a:extLst>
                <a:ext uri="{FF2B5EF4-FFF2-40B4-BE49-F238E27FC236}">
                  <a16:creationId xmlns:a16="http://schemas.microsoft.com/office/drawing/2014/main" id="{0B18BC88-06A8-434D-B64A-85BBEC69FC76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2441315"/>
              <a:ext cx="3845508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 took galley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56972FF0-2D66-754F-BFBC-936A20C9E603}"/>
              </a:ext>
            </a:extLst>
          </p:cNvPr>
          <p:cNvGrpSpPr/>
          <p:nvPr/>
        </p:nvGrpSpPr>
        <p:grpSpPr>
          <a:xfrm>
            <a:off x="818599" y="3836650"/>
            <a:ext cx="4727762" cy="1025138"/>
            <a:chOff x="818599" y="2441315"/>
            <a:chExt cx="4727762" cy="1025138"/>
          </a:xfrm>
        </p:grpSpPr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id="{DCD41DC7-C1B1-D843-A316-914B69FA5770}"/>
                </a:ext>
              </a:extLst>
            </p:cNvPr>
            <p:cNvSpPr/>
            <p:nvPr/>
          </p:nvSpPr>
          <p:spPr>
            <a:xfrm>
              <a:off x="818599" y="2571733"/>
              <a:ext cx="655805" cy="65580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7" name="Текст 2">
              <a:extLst>
                <a:ext uri="{FF2B5EF4-FFF2-40B4-BE49-F238E27FC236}">
                  <a16:creationId xmlns:a16="http://schemas.microsoft.com/office/drawing/2014/main" id="{338881D1-DED2-574C-BF08-465FC4DBD4B0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2441315"/>
              <a:ext cx="3845508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 took galley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C4C4953C-B904-E74B-B2E4-E7395FBCE3D7}"/>
              </a:ext>
            </a:extLst>
          </p:cNvPr>
          <p:cNvGrpSpPr/>
          <p:nvPr/>
        </p:nvGrpSpPr>
        <p:grpSpPr>
          <a:xfrm>
            <a:off x="818599" y="5231984"/>
            <a:ext cx="4727762" cy="1025138"/>
            <a:chOff x="818599" y="2441315"/>
            <a:chExt cx="4727762" cy="1025138"/>
          </a:xfrm>
        </p:grpSpPr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4A529793-38E7-5B43-8359-60CF91AE7014}"/>
                </a:ext>
              </a:extLst>
            </p:cNvPr>
            <p:cNvSpPr/>
            <p:nvPr/>
          </p:nvSpPr>
          <p:spPr>
            <a:xfrm>
              <a:off x="818599" y="2571733"/>
              <a:ext cx="655805" cy="65580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0" name="Текст 2">
              <a:extLst>
                <a:ext uri="{FF2B5EF4-FFF2-40B4-BE49-F238E27FC236}">
                  <a16:creationId xmlns:a16="http://schemas.microsoft.com/office/drawing/2014/main" id="{290CA4F7-68BD-3646-A50D-135B59612CF7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2441315"/>
              <a:ext cx="3845508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 took galley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9" name="Группа 168">
            <a:extLst>
              <a:ext uri="{FF2B5EF4-FFF2-40B4-BE49-F238E27FC236}">
                <a16:creationId xmlns:a16="http://schemas.microsoft.com/office/drawing/2014/main" id="{BCD5EA7E-3C4F-2548-B54C-3C8B7BC46D56}"/>
              </a:ext>
            </a:extLst>
          </p:cNvPr>
          <p:cNvGrpSpPr/>
          <p:nvPr/>
        </p:nvGrpSpPr>
        <p:grpSpPr>
          <a:xfrm>
            <a:off x="6390640" y="284480"/>
            <a:ext cx="5386313" cy="6052867"/>
            <a:chOff x="6390640" y="284480"/>
            <a:chExt cx="5386313" cy="6052867"/>
          </a:xfrm>
        </p:grpSpPr>
        <p:grpSp>
          <p:nvGrpSpPr>
            <p:cNvPr id="166" name="Группа 165">
              <a:extLst>
                <a:ext uri="{FF2B5EF4-FFF2-40B4-BE49-F238E27FC236}">
                  <a16:creationId xmlns:a16="http://schemas.microsoft.com/office/drawing/2014/main" id="{DBDC6E01-EC50-924C-A5AE-8ADB1CC0C709}"/>
                </a:ext>
              </a:extLst>
            </p:cNvPr>
            <p:cNvGrpSpPr/>
            <p:nvPr/>
          </p:nvGrpSpPr>
          <p:grpSpPr>
            <a:xfrm>
              <a:off x="6390640" y="3827982"/>
              <a:ext cx="3072993" cy="2509365"/>
              <a:chOff x="6390640" y="3827982"/>
              <a:chExt cx="3072993" cy="2509365"/>
            </a:xfrm>
          </p:grpSpPr>
          <p:sp>
            <p:nvSpPr>
              <p:cNvPr id="13" name="Freeform 666">
                <a:extLst>
                  <a:ext uri="{FF2B5EF4-FFF2-40B4-BE49-F238E27FC236}">
                    <a16:creationId xmlns:a16="http://schemas.microsoft.com/office/drawing/2014/main" id="{B804C7F6-5DE3-F24E-BF7E-BB2223C18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0645" y="4930729"/>
                <a:ext cx="2734816" cy="1406613"/>
              </a:xfrm>
              <a:custGeom>
                <a:avLst/>
                <a:gdLst>
                  <a:gd name="T0" fmla="*/ 377 w 558"/>
                  <a:gd name="T1" fmla="*/ 0 h 287"/>
                  <a:gd name="T2" fmla="*/ 0 w 558"/>
                  <a:gd name="T3" fmla="*/ 90 h 287"/>
                  <a:gd name="T4" fmla="*/ 180 w 558"/>
                  <a:gd name="T5" fmla="*/ 287 h 287"/>
                  <a:gd name="T6" fmla="*/ 558 w 558"/>
                  <a:gd name="T7" fmla="*/ 199 h 287"/>
                  <a:gd name="T8" fmla="*/ 377 w 558"/>
                  <a:gd name="T9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287">
                    <a:moveTo>
                      <a:pt x="377" y="0"/>
                    </a:moveTo>
                    <a:lnTo>
                      <a:pt x="0" y="90"/>
                    </a:lnTo>
                    <a:lnTo>
                      <a:pt x="180" y="287"/>
                    </a:lnTo>
                    <a:lnTo>
                      <a:pt x="558" y="199"/>
                    </a:lnTo>
                    <a:lnTo>
                      <a:pt x="377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" name="Freeform 667">
                <a:extLst>
                  <a:ext uri="{FF2B5EF4-FFF2-40B4-BE49-F238E27FC236}">
                    <a16:creationId xmlns:a16="http://schemas.microsoft.com/office/drawing/2014/main" id="{B6C77B87-211D-2A44-8062-B1A4684D8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8817" y="3827982"/>
                <a:ext cx="2734816" cy="1406613"/>
              </a:xfrm>
              <a:custGeom>
                <a:avLst/>
                <a:gdLst>
                  <a:gd name="T0" fmla="*/ 378 w 558"/>
                  <a:gd name="T1" fmla="*/ 0 h 287"/>
                  <a:gd name="T2" fmla="*/ 0 w 558"/>
                  <a:gd name="T3" fmla="*/ 89 h 287"/>
                  <a:gd name="T4" fmla="*/ 181 w 558"/>
                  <a:gd name="T5" fmla="*/ 287 h 287"/>
                  <a:gd name="T6" fmla="*/ 558 w 558"/>
                  <a:gd name="T7" fmla="*/ 198 h 287"/>
                  <a:gd name="T8" fmla="*/ 378 w 558"/>
                  <a:gd name="T9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287">
                    <a:moveTo>
                      <a:pt x="378" y="0"/>
                    </a:moveTo>
                    <a:lnTo>
                      <a:pt x="0" y="89"/>
                    </a:lnTo>
                    <a:lnTo>
                      <a:pt x="181" y="287"/>
                    </a:lnTo>
                    <a:lnTo>
                      <a:pt x="558" y="198"/>
                    </a:lnTo>
                    <a:lnTo>
                      <a:pt x="378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" name="Freeform 668">
                <a:extLst>
                  <a:ext uri="{FF2B5EF4-FFF2-40B4-BE49-F238E27FC236}">
                    <a16:creationId xmlns:a16="http://schemas.microsoft.com/office/drawing/2014/main" id="{E292DB2C-7EA1-A441-93C8-DA8EA798D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1895" y="4200467"/>
                <a:ext cx="2004553" cy="607736"/>
              </a:xfrm>
              <a:custGeom>
                <a:avLst/>
                <a:gdLst>
                  <a:gd name="T0" fmla="*/ 409 w 409"/>
                  <a:gd name="T1" fmla="*/ 34 h 124"/>
                  <a:gd name="T2" fmla="*/ 378 w 409"/>
                  <a:gd name="T3" fmla="*/ 0 h 124"/>
                  <a:gd name="T4" fmla="*/ 0 w 409"/>
                  <a:gd name="T5" fmla="*/ 90 h 124"/>
                  <a:gd name="T6" fmla="*/ 31 w 409"/>
                  <a:gd name="T7" fmla="*/ 124 h 124"/>
                  <a:gd name="T8" fmla="*/ 409 w 409"/>
                  <a:gd name="T9" fmla="*/ 3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9" h="124">
                    <a:moveTo>
                      <a:pt x="409" y="34"/>
                    </a:moveTo>
                    <a:lnTo>
                      <a:pt x="378" y="0"/>
                    </a:lnTo>
                    <a:lnTo>
                      <a:pt x="0" y="90"/>
                    </a:lnTo>
                    <a:lnTo>
                      <a:pt x="31" y="124"/>
                    </a:lnTo>
                    <a:lnTo>
                      <a:pt x="409" y="34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" name="Freeform 669">
                <a:extLst>
                  <a:ext uri="{FF2B5EF4-FFF2-40B4-BE49-F238E27FC236}">
                    <a16:creationId xmlns:a16="http://schemas.microsoft.com/office/drawing/2014/main" id="{EC03D1B8-D277-F948-A57E-4A1581BEF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0640" y="4264175"/>
                <a:ext cx="1225278" cy="2073167"/>
              </a:xfrm>
              <a:custGeom>
                <a:avLst/>
                <a:gdLst>
                  <a:gd name="T0" fmla="*/ 69 w 250"/>
                  <a:gd name="T1" fmla="*/ 0 h 423"/>
                  <a:gd name="T2" fmla="*/ 0 w 250"/>
                  <a:gd name="T3" fmla="*/ 226 h 423"/>
                  <a:gd name="T4" fmla="*/ 180 w 250"/>
                  <a:gd name="T5" fmla="*/ 423 h 423"/>
                  <a:gd name="T6" fmla="*/ 250 w 250"/>
                  <a:gd name="T7" fmla="*/ 198 h 423"/>
                  <a:gd name="T8" fmla="*/ 69 w 250"/>
                  <a:gd name="T9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423">
                    <a:moveTo>
                      <a:pt x="69" y="0"/>
                    </a:moveTo>
                    <a:lnTo>
                      <a:pt x="0" y="226"/>
                    </a:lnTo>
                    <a:lnTo>
                      <a:pt x="180" y="423"/>
                    </a:lnTo>
                    <a:lnTo>
                      <a:pt x="250" y="198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" name="Freeform 670">
                <a:extLst>
                  <a:ext uri="{FF2B5EF4-FFF2-40B4-BE49-F238E27FC236}">
                    <a16:creationId xmlns:a16="http://schemas.microsoft.com/office/drawing/2014/main" id="{3C31EA73-CF6A-0741-8F01-9684EF582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2840" y="4798402"/>
                <a:ext cx="2190793" cy="1538945"/>
              </a:xfrm>
              <a:custGeom>
                <a:avLst/>
                <a:gdLst>
                  <a:gd name="T0" fmla="*/ 70 w 447"/>
                  <a:gd name="T1" fmla="*/ 89 h 314"/>
                  <a:gd name="T2" fmla="*/ 0 w 447"/>
                  <a:gd name="T3" fmla="*/ 314 h 314"/>
                  <a:gd name="T4" fmla="*/ 378 w 447"/>
                  <a:gd name="T5" fmla="*/ 226 h 314"/>
                  <a:gd name="T6" fmla="*/ 447 w 447"/>
                  <a:gd name="T7" fmla="*/ 0 h 314"/>
                  <a:gd name="T8" fmla="*/ 70 w 447"/>
                  <a:gd name="T9" fmla="*/ 89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7" h="314">
                    <a:moveTo>
                      <a:pt x="70" y="89"/>
                    </a:moveTo>
                    <a:lnTo>
                      <a:pt x="0" y="314"/>
                    </a:lnTo>
                    <a:lnTo>
                      <a:pt x="378" y="226"/>
                    </a:lnTo>
                    <a:lnTo>
                      <a:pt x="447" y="0"/>
                    </a:lnTo>
                    <a:lnTo>
                      <a:pt x="70" y="89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1" name="Freeform 671">
                <a:extLst>
                  <a:ext uri="{FF2B5EF4-FFF2-40B4-BE49-F238E27FC236}">
                    <a16:creationId xmlns:a16="http://schemas.microsoft.com/office/drawing/2014/main" id="{F6419832-DA02-624D-AC63-E28FBAF5A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2977" y="5572777"/>
                <a:ext cx="343078" cy="279360"/>
              </a:xfrm>
              <a:custGeom>
                <a:avLst/>
                <a:gdLst>
                  <a:gd name="T0" fmla="*/ 70 w 70"/>
                  <a:gd name="T1" fmla="*/ 0 h 57"/>
                  <a:gd name="T2" fmla="*/ 14 w 70"/>
                  <a:gd name="T3" fmla="*/ 14 h 57"/>
                  <a:gd name="T4" fmla="*/ 0 w 70"/>
                  <a:gd name="T5" fmla="*/ 57 h 57"/>
                  <a:gd name="T6" fmla="*/ 56 w 70"/>
                  <a:gd name="T7" fmla="*/ 43 h 57"/>
                  <a:gd name="T8" fmla="*/ 70 w 70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7">
                    <a:moveTo>
                      <a:pt x="70" y="0"/>
                    </a:moveTo>
                    <a:lnTo>
                      <a:pt x="14" y="14"/>
                    </a:lnTo>
                    <a:lnTo>
                      <a:pt x="0" y="57"/>
                    </a:lnTo>
                    <a:lnTo>
                      <a:pt x="56" y="4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3" name="Freeform 672">
                <a:extLst>
                  <a:ext uri="{FF2B5EF4-FFF2-40B4-BE49-F238E27FC236}">
                    <a16:creationId xmlns:a16="http://schemas.microsoft.com/office/drawing/2014/main" id="{151F6EC5-60BD-0A4F-A0E2-FCA3C28CF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4795" y="5651192"/>
                <a:ext cx="343078" cy="279360"/>
              </a:xfrm>
              <a:custGeom>
                <a:avLst/>
                <a:gdLst>
                  <a:gd name="T0" fmla="*/ 70 w 70"/>
                  <a:gd name="T1" fmla="*/ 0 h 57"/>
                  <a:gd name="T2" fmla="*/ 14 w 70"/>
                  <a:gd name="T3" fmla="*/ 14 h 57"/>
                  <a:gd name="T4" fmla="*/ 0 w 70"/>
                  <a:gd name="T5" fmla="*/ 57 h 57"/>
                  <a:gd name="T6" fmla="*/ 57 w 70"/>
                  <a:gd name="T7" fmla="*/ 44 h 57"/>
                  <a:gd name="T8" fmla="*/ 70 w 70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7">
                    <a:moveTo>
                      <a:pt x="70" y="0"/>
                    </a:moveTo>
                    <a:lnTo>
                      <a:pt x="14" y="14"/>
                    </a:lnTo>
                    <a:lnTo>
                      <a:pt x="0" y="57"/>
                    </a:lnTo>
                    <a:lnTo>
                      <a:pt x="57" y="44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5" name="Freeform 673">
                <a:extLst>
                  <a:ext uri="{FF2B5EF4-FFF2-40B4-BE49-F238E27FC236}">
                    <a16:creationId xmlns:a16="http://schemas.microsoft.com/office/drawing/2014/main" id="{F0D152AA-F0B9-0345-8FC2-A4758EE6D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6422" y="5729611"/>
                <a:ext cx="343078" cy="279360"/>
              </a:xfrm>
              <a:custGeom>
                <a:avLst/>
                <a:gdLst>
                  <a:gd name="T0" fmla="*/ 70 w 70"/>
                  <a:gd name="T1" fmla="*/ 0 h 57"/>
                  <a:gd name="T2" fmla="*/ 13 w 70"/>
                  <a:gd name="T3" fmla="*/ 14 h 57"/>
                  <a:gd name="T4" fmla="*/ 0 w 70"/>
                  <a:gd name="T5" fmla="*/ 57 h 57"/>
                  <a:gd name="T6" fmla="*/ 56 w 70"/>
                  <a:gd name="T7" fmla="*/ 44 h 57"/>
                  <a:gd name="T8" fmla="*/ 70 w 70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7">
                    <a:moveTo>
                      <a:pt x="70" y="0"/>
                    </a:moveTo>
                    <a:lnTo>
                      <a:pt x="13" y="14"/>
                    </a:lnTo>
                    <a:lnTo>
                      <a:pt x="0" y="57"/>
                    </a:lnTo>
                    <a:lnTo>
                      <a:pt x="56" y="44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32" name="Freeform 674">
                <a:extLst>
                  <a:ext uri="{FF2B5EF4-FFF2-40B4-BE49-F238E27FC236}">
                    <a16:creationId xmlns:a16="http://schemas.microsoft.com/office/drawing/2014/main" id="{A3AB2B71-A887-BE47-942B-5BF5C2AA6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8182" y="4641565"/>
                <a:ext cx="215646" cy="382285"/>
              </a:xfrm>
              <a:custGeom>
                <a:avLst/>
                <a:gdLst>
                  <a:gd name="T0" fmla="*/ 3 w 44"/>
                  <a:gd name="T1" fmla="*/ 49 h 78"/>
                  <a:gd name="T2" fmla="*/ 7 w 44"/>
                  <a:gd name="T3" fmla="*/ 48 h 78"/>
                  <a:gd name="T4" fmla="*/ 9 w 44"/>
                  <a:gd name="T5" fmla="*/ 57 h 78"/>
                  <a:gd name="T6" fmla="*/ 14 w 44"/>
                  <a:gd name="T7" fmla="*/ 56 h 78"/>
                  <a:gd name="T8" fmla="*/ 16 w 44"/>
                  <a:gd name="T9" fmla="*/ 64 h 78"/>
                  <a:gd name="T10" fmla="*/ 21 w 44"/>
                  <a:gd name="T11" fmla="*/ 63 h 78"/>
                  <a:gd name="T12" fmla="*/ 24 w 44"/>
                  <a:gd name="T13" fmla="*/ 72 h 78"/>
                  <a:gd name="T14" fmla="*/ 29 w 44"/>
                  <a:gd name="T15" fmla="*/ 71 h 78"/>
                  <a:gd name="T16" fmla="*/ 31 w 44"/>
                  <a:gd name="T17" fmla="*/ 78 h 78"/>
                  <a:gd name="T18" fmla="*/ 44 w 44"/>
                  <a:gd name="T19" fmla="*/ 34 h 78"/>
                  <a:gd name="T20" fmla="*/ 13 w 44"/>
                  <a:gd name="T21" fmla="*/ 0 h 78"/>
                  <a:gd name="T22" fmla="*/ 0 w 44"/>
                  <a:gd name="T23" fmla="*/ 41 h 78"/>
                  <a:gd name="T24" fmla="*/ 3 w 44"/>
                  <a:gd name="T25" fmla="*/ 4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78">
                    <a:moveTo>
                      <a:pt x="3" y="49"/>
                    </a:moveTo>
                    <a:lnTo>
                      <a:pt x="7" y="48"/>
                    </a:lnTo>
                    <a:lnTo>
                      <a:pt x="9" y="57"/>
                    </a:lnTo>
                    <a:lnTo>
                      <a:pt x="14" y="56"/>
                    </a:lnTo>
                    <a:lnTo>
                      <a:pt x="16" y="64"/>
                    </a:lnTo>
                    <a:lnTo>
                      <a:pt x="21" y="63"/>
                    </a:lnTo>
                    <a:lnTo>
                      <a:pt x="24" y="72"/>
                    </a:lnTo>
                    <a:lnTo>
                      <a:pt x="29" y="71"/>
                    </a:lnTo>
                    <a:lnTo>
                      <a:pt x="31" y="78"/>
                    </a:lnTo>
                    <a:lnTo>
                      <a:pt x="44" y="34"/>
                    </a:lnTo>
                    <a:lnTo>
                      <a:pt x="13" y="0"/>
                    </a:lnTo>
                    <a:lnTo>
                      <a:pt x="0" y="41"/>
                    </a:lnTo>
                    <a:lnTo>
                      <a:pt x="3" y="49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33" name="Freeform 675">
                <a:extLst>
                  <a:ext uri="{FF2B5EF4-FFF2-40B4-BE49-F238E27FC236}">
                    <a16:creationId xmlns:a16="http://schemas.microsoft.com/office/drawing/2014/main" id="{FB01AF0D-8A5B-C44D-BF21-0328BD79C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5041" y="4533739"/>
                <a:ext cx="749869" cy="1014527"/>
              </a:xfrm>
              <a:custGeom>
                <a:avLst/>
                <a:gdLst>
                  <a:gd name="T0" fmla="*/ 111 w 153"/>
                  <a:gd name="T1" fmla="*/ 195 h 207"/>
                  <a:gd name="T2" fmla="*/ 26 w 153"/>
                  <a:gd name="T3" fmla="*/ 207 h 207"/>
                  <a:gd name="T4" fmla="*/ 43 w 153"/>
                  <a:gd name="T5" fmla="*/ 106 h 207"/>
                  <a:gd name="T6" fmla="*/ 0 w 153"/>
                  <a:gd name="T7" fmla="*/ 11 h 207"/>
                  <a:gd name="T8" fmla="*/ 49 w 153"/>
                  <a:gd name="T9" fmla="*/ 0 h 207"/>
                  <a:gd name="T10" fmla="*/ 153 w 153"/>
                  <a:gd name="T11" fmla="*/ 80 h 207"/>
                  <a:gd name="T12" fmla="*/ 111 w 153"/>
                  <a:gd name="T13" fmla="*/ 1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207">
                    <a:moveTo>
                      <a:pt x="111" y="195"/>
                    </a:moveTo>
                    <a:lnTo>
                      <a:pt x="26" y="207"/>
                    </a:lnTo>
                    <a:lnTo>
                      <a:pt x="43" y="106"/>
                    </a:lnTo>
                    <a:lnTo>
                      <a:pt x="0" y="11"/>
                    </a:lnTo>
                    <a:lnTo>
                      <a:pt x="49" y="0"/>
                    </a:lnTo>
                    <a:lnTo>
                      <a:pt x="153" y="80"/>
                    </a:lnTo>
                    <a:lnTo>
                      <a:pt x="111" y="195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34" name="Freeform 676">
                <a:extLst>
                  <a:ext uri="{FF2B5EF4-FFF2-40B4-BE49-F238E27FC236}">
                    <a16:creationId xmlns:a16="http://schemas.microsoft.com/office/drawing/2014/main" id="{25848458-87C1-0B45-90F2-58AB98B95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192" y="3955409"/>
                <a:ext cx="710662" cy="450903"/>
              </a:xfrm>
              <a:custGeom>
                <a:avLst/>
                <a:gdLst>
                  <a:gd name="T0" fmla="*/ 0 w 145"/>
                  <a:gd name="T1" fmla="*/ 26 h 92"/>
                  <a:gd name="T2" fmla="*/ 23 w 145"/>
                  <a:gd name="T3" fmla="*/ 24 h 92"/>
                  <a:gd name="T4" fmla="*/ 110 w 145"/>
                  <a:gd name="T5" fmla="*/ 92 h 92"/>
                  <a:gd name="T6" fmla="*/ 145 w 145"/>
                  <a:gd name="T7" fmla="*/ 84 h 92"/>
                  <a:gd name="T8" fmla="*/ 109 w 145"/>
                  <a:gd name="T9" fmla="*/ 0 h 92"/>
                  <a:gd name="T10" fmla="*/ 0 w 145"/>
                  <a:gd name="T11" fmla="*/ 2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92">
                    <a:moveTo>
                      <a:pt x="0" y="26"/>
                    </a:moveTo>
                    <a:lnTo>
                      <a:pt x="23" y="24"/>
                    </a:lnTo>
                    <a:lnTo>
                      <a:pt x="110" y="92"/>
                    </a:lnTo>
                    <a:lnTo>
                      <a:pt x="145" y="84"/>
                    </a:lnTo>
                    <a:lnTo>
                      <a:pt x="109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35" name="Freeform 677">
                <a:extLst>
                  <a:ext uri="{FF2B5EF4-FFF2-40B4-BE49-F238E27FC236}">
                    <a16:creationId xmlns:a16="http://schemas.microsoft.com/office/drawing/2014/main" id="{8B214345-E0F5-A54D-A408-8E5E37B1B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192" y="3827982"/>
                <a:ext cx="1401717" cy="1739890"/>
              </a:xfrm>
              <a:custGeom>
                <a:avLst/>
                <a:gdLst>
                  <a:gd name="T0" fmla="*/ 163 w 286"/>
                  <a:gd name="T1" fmla="*/ 36 h 355"/>
                  <a:gd name="T2" fmla="*/ 97 w 286"/>
                  <a:gd name="T3" fmla="*/ 0 h 355"/>
                  <a:gd name="T4" fmla="*/ 8 w 286"/>
                  <a:gd name="T5" fmla="*/ 18 h 355"/>
                  <a:gd name="T6" fmla="*/ 0 w 286"/>
                  <a:gd name="T7" fmla="*/ 52 h 355"/>
                  <a:gd name="T8" fmla="*/ 23 w 286"/>
                  <a:gd name="T9" fmla="*/ 46 h 355"/>
                  <a:gd name="T10" fmla="*/ 106 w 286"/>
                  <a:gd name="T11" fmla="*/ 69 h 355"/>
                  <a:gd name="T12" fmla="*/ 123 w 286"/>
                  <a:gd name="T13" fmla="*/ 65 h 355"/>
                  <a:gd name="T14" fmla="*/ 176 w 286"/>
                  <a:gd name="T15" fmla="*/ 124 h 355"/>
                  <a:gd name="T16" fmla="*/ 206 w 286"/>
                  <a:gd name="T17" fmla="*/ 244 h 355"/>
                  <a:gd name="T18" fmla="*/ 178 w 286"/>
                  <a:gd name="T19" fmla="*/ 355 h 355"/>
                  <a:gd name="T20" fmla="*/ 244 w 286"/>
                  <a:gd name="T21" fmla="*/ 339 h 355"/>
                  <a:gd name="T22" fmla="*/ 286 w 286"/>
                  <a:gd name="T23" fmla="*/ 224 h 355"/>
                  <a:gd name="T24" fmla="*/ 226 w 286"/>
                  <a:gd name="T25" fmla="*/ 112 h 355"/>
                  <a:gd name="T26" fmla="*/ 163 w 286"/>
                  <a:gd name="T27" fmla="*/ 36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355">
                    <a:moveTo>
                      <a:pt x="163" y="36"/>
                    </a:moveTo>
                    <a:lnTo>
                      <a:pt x="97" y="0"/>
                    </a:lnTo>
                    <a:lnTo>
                      <a:pt x="8" y="18"/>
                    </a:lnTo>
                    <a:lnTo>
                      <a:pt x="0" y="52"/>
                    </a:lnTo>
                    <a:lnTo>
                      <a:pt x="23" y="46"/>
                    </a:lnTo>
                    <a:lnTo>
                      <a:pt x="106" y="69"/>
                    </a:lnTo>
                    <a:lnTo>
                      <a:pt x="123" y="65"/>
                    </a:lnTo>
                    <a:lnTo>
                      <a:pt x="176" y="124"/>
                    </a:lnTo>
                    <a:lnTo>
                      <a:pt x="206" y="244"/>
                    </a:lnTo>
                    <a:lnTo>
                      <a:pt x="178" y="355"/>
                    </a:lnTo>
                    <a:lnTo>
                      <a:pt x="244" y="339"/>
                    </a:lnTo>
                    <a:lnTo>
                      <a:pt x="286" y="224"/>
                    </a:lnTo>
                    <a:lnTo>
                      <a:pt x="226" y="112"/>
                    </a:lnTo>
                    <a:lnTo>
                      <a:pt x="163" y="36"/>
                    </a:lnTo>
                    <a:close/>
                  </a:path>
                </a:pathLst>
              </a:custGeom>
              <a:solidFill>
                <a:srgbClr val="C7CD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36" name="Freeform 678">
                <a:extLst>
                  <a:ext uri="{FF2B5EF4-FFF2-40B4-BE49-F238E27FC236}">
                    <a16:creationId xmlns:a16="http://schemas.microsoft.com/office/drawing/2014/main" id="{D09C583E-7885-5B43-B6FB-0DB21B013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192" y="3916202"/>
                <a:ext cx="1024333" cy="1651670"/>
              </a:xfrm>
              <a:custGeom>
                <a:avLst/>
                <a:gdLst>
                  <a:gd name="T0" fmla="*/ 176 w 209"/>
                  <a:gd name="T1" fmla="*/ 106 h 337"/>
                  <a:gd name="T2" fmla="*/ 176 w 209"/>
                  <a:gd name="T3" fmla="*/ 106 h 337"/>
                  <a:gd name="T4" fmla="*/ 109 w 209"/>
                  <a:gd name="T5" fmla="*/ 32 h 337"/>
                  <a:gd name="T6" fmla="*/ 8 w 209"/>
                  <a:gd name="T7" fmla="*/ 0 h 337"/>
                  <a:gd name="T8" fmla="*/ 0 w 209"/>
                  <a:gd name="T9" fmla="*/ 34 h 337"/>
                  <a:gd name="T10" fmla="*/ 23 w 209"/>
                  <a:gd name="T11" fmla="*/ 28 h 337"/>
                  <a:gd name="T12" fmla="*/ 106 w 209"/>
                  <a:gd name="T13" fmla="*/ 51 h 337"/>
                  <a:gd name="T14" fmla="*/ 161 w 209"/>
                  <a:gd name="T15" fmla="*/ 118 h 337"/>
                  <a:gd name="T16" fmla="*/ 181 w 209"/>
                  <a:gd name="T17" fmla="*/ 230 h 337"/>
                  <a:gd name="T18" fmla="*/ 166 w 209"/>
                  <a:gd name="T19" fmla="*/ 326 h 337"/>
                  <a:gd name="T20" fmla="*/ 178 w 209"/>
                  <a:gd name="T21" fmla="*/ 337 h 337"/>
                  <a:gd name="T22" fmla="*/ 178 w 209"/>
                  <a:gd name="T23" fmla="*/ 337 h 337"/>
                  <a:gd name="T24" fmla="*/ 209 w 209"/>
                  <a:gd name="T25" fmla="*/ 234 h 337"/>
                  <a:gd name="T26" fmla="*/ 176 w 209"/>
                  <a:gd name="T27" fmla="*/ 106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9" h="337">
                    <a:moveTo>
                      <a:pt x="176" y="106"/>
                    </a:moveTo>
                    <a:lnTo>
                      <a:pt x="176" y="106"/>
                    </a:lnTo>
                    <a:lnTo>
                      <a:pt x="109" y="32"/>
                    </a:lnTo>
                    <a:lnTo>
                      <a:pt x="8" y="0"/>
                    </a:lnTo>
                    <a:lnTo>
                      <a:pt x="0" y="34"/>
                    </a:lnTo>
                    <a:lnTo>
                      <a:pt x="23" y="28"/>
                    </a:lnTo>
                    <a:lnTo>
                      <a:pt x="106" y="51"/>
                    </a:lnTo>
                    <a:lnTo>
                      <a:pt x="161" y="118"/>
                    </a:lnTo>
                    <a:lnTo>
                      <a:pt x="181" y="230"/>
                    </a:lnTo>
                    <a:lnTo>
                      <a:pt x="166" y="326"/>
                    </a:lnTo>
                    <a:lnTo>
                      <a:pt x="178" y="337"/>
                    </a:lnTo>
                    <a:lnTo>
                      <a:pt x="178" y="337"/>
                    </a:lnTo>
                    <a:lnTo>
                      <a:pt x="209" y="234"/>
                    </a:lnTo>
                    <a:lnTo>
                      <a:pt x="176" y="106"/>
                    </a:lnTo>
                    <a:close/>
                  </a:path>
                </a:pathLst>
              </a:custGeom>
              <a:solidFill>
                <a:srgbClr val="ADB3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37" name="Freeform 679">
                <a:extLst>
                  <a:ext uri="{FF2B5EF4-FFF2-40B4-BE49-F238E27FC236}">
                    <a16:creationId xmlns:a16="http://schemas.microsoft.com/office/drawing/2014/main" id="{64F1CA73-1E5C-AD45-B14B-ED98FDBD76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1679" y="4190666"/>
                <a:ext cx="343078" cy="279360"/>
              </a:xfrm>
              <a:custGeom>
                <a:avLst/>
                <a:gdLst>
                  <a:gd name="T0" fmla="*/ 59 w 70"/>
                  <a:gd name="T1" fmla="*/ 38 h 57"/>
                  <a:gd name="T2" fmla="*/ 27 w 70"/>
                  <a:gd name="T3" fmla="*/ 0 h 57"/>
                  <a:gd name="T4" fmla="*/ 0 w 70"/>
                  <a:gd name="T5" fmla="*/ 8 h 57"/>
                  <a:gd name="T6" fmla="*/ 7 w 70"/>
                  <a:gd name="T7" fmla="*/ 32 h 57"/>
                  <a:gd name="T8" fmla="*/ 70 w 70"/>
                  <a:gd name="T9" fmla="*/ 57 h 57"/>
                  <a:gd name="T10" fmla="*/ 59 w 70"/>
                  <a:gd name="T11" fmla="*/ 3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57">
                    <a:moveTo>
                      <a:pt x="59" y="38"/>
                    </a:moveTo>
                    <a:lnTo>
                      <a:pt x="27" y="0"/>
                    </a:lnTo>
                    <a:lnTo>
                      <a:pt x="0" y="8"/>
                    </a:lnTo>
                    <a:lnTo>
                      <a:pt x="7" y="32"/>
                    </a:lnTo>
                    <a:lnTo>
                      <a:pt x="70" y="57"/>
                    </a:lnTo>
                    <a:lnTo>
                      <a:pt x="59" y="38"/>
                    </a:lnTo>
                    <a:close/>
                  </a:path>
                </a:pathLst>
              </a:custGeom>
              <a:solidFill>
                <a:srgbClr val="B4B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</p:grpSp>
        <p:sp>
          <p:nvSpPr>
            <p:cNvPr id="38" name="Freeform 680">
              <a:extLst>
                <a:ext uri="{FF2B5EF4-FFF2-40B4-BE49-F238E27FC236}">
                  <a16:creationId xmlns:a16="http://schemas.microsoft.com/office/drawing/2014/main" id="{59E7DF7B-5432-9B48-9C57-4C4036E00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3260" y="1852836"/>
              <a:ext cx="1259585" cy="2504464"/>
            </a:xfrm>
            <a:custGeom>
              <a:avLst/>
              <a:gdLst>
                <a:gd name="T0" fmla="*/ 221 w 224"/>
                <a:gd name="T1" fmla="*/ 5 h 446"/>
                <a:gd name="T2" fmla="*/ 213 w 224"/>
                <a:gd name="T3" fmla="*/ 5 h 446"/>
                <a:gd name="T4" fmla="*/ 204 w 224"/>
                <a:gd name="T5" fmla="*/ 6 h 446"/>
                <a:gd name="T6" fmla="*/ 195 w 224"/>
                <a:gd name="T7" fmla="*/ 7 h 446"/>
                <a:gd name="T8" fmla="*/ 186 w 224"/>
                <a:gd name="T9" fmla="*/ 7 h 446"/>
                <a:gd name="T10" fmla="*/ 185 w 224"/>
                <a:gd name="T11" fmla="*/ 22 h 446"/>
                <a:gd name="T12" fmla="*/ 184 w 224"/>
                <a:gd name="T13" fmla="*/ 56 h 446"/>
                <a:gd name="T14" fmla="*/ 182 w 224"/>
                <a:gd name="T15" fmla="*/ 91 h 446"/>
                <a:gd name="T16" fmla="*/ 177 w 224"/>
                <a:gd name="T17" fmla="*/ 125 h 446"/>
                <a:gd name="T18" fmla="*/ 170 w 224"/>
                <a:gd name="T19" fmla="*/ 159 h 446"/>
                <a:gd name="T20" fmla="*/ 162 w 224"/>
                <a:gd name="T21" fmla="*/ 189 h 446"/>
                <a:gd name="T22" fmla="*/ 152 w 224"/>
                <a:gd name="T23" fmla="*/ 219 h 446"/>
                <a:gd name="T24" fmla="*/ 141 w 224"/>
                <a:gd name="T25" fmla="*/ 248 h 446"/>
                <a:gd name="T26" fmla="*/ 127 w 224"/>
                <a:gd name="T27" fmla="*/ 277 h 446"/>
                <a:gd name="T28" fmla="*/ 110 w 224"/>
                <a:gd name="T29" fmla="*/ 306 h 446"/>
                <a:gd name="T30" fmla="*/ 89 w 224"/>
                <a:gd name="T31" fmla="*/ 334 h 446"/>
                <a:gd name="T32" fmla="*/ 66 w 224"/>
                <a:gd name="T33" fmla="*/ 361 h 446"/>
                <a:gd name="T34" fmla="*/ 40 w 224"/>
                <a:gd name="T35" fmla="*/ 385 h 446"/>
                <a:gd name="T36" fmla="*/ 13 w 224"/>
                <a:gd name="T37" fmla="*/ 405 h 446"/>
                <a:gd name="T38" fmla="*/ 7 w 224"/>
                <a:gd name="T39" fmla="*/ 409 h 446"/>
                <a:gd name="T40" fmla="*/ 36 w 224"/>
                <a:gd name="T41" fmla="*/ 439 h 446"/>
                <a:gd name="T42" fmla="*/ 47 w 224"/>
                <a:gd name="T43" fmla="*/ 423 h 446"/>
                <a:gd name="T44" fmla="*/ 77 w 224"/>
                <a:gd name="T45" fmla="*/ 398 h 446"/>
                <a:gd name="T46" fmla="*/ 104 w 224"/>
                <a:gd name="T47" fmla="*/ 370 h 446"/>
                <a:gd name="T48" fmla="*/ 128 w 224"/>
                <a:gd name="T49" fmla="*/ 340 h 446"/>
                <a:gd name="T50" fmla="*/ 149 w 224"/>
                <a:gd name="T51" fmla="*/ 307 h 446"/>
                <a:gd name="T52" fmla="*/ 165 w 224"/>
                <a:gd name="T53" fmla="*/ 277 h 446"/>
                <a:gd name="T54" fmla="*/ 179 w 224"/>
                <a:gd name="T55" fmla="*/ 246 h 446"/>
                <a:gd name="T56" fmla="*/ 190 w 224"/>
                <a:gd name="T57" fmla="*/ 214 h 446"/>
                <a:gd name="T58" fmla="*/ 200 w 224"/>
                <a:gd name="T59" fmla="*/ 182 h 446"/>
                <a:gd name="T60" fmla="*/ 207 w 224"/>
                <a:gd name="T61" fmla="*/ 147 h 446"/>
                <a:gd name="T62" fmla="*/ 213 w 224"/>
                <a:gd name="T63" fmla="*/ 111 h 446"/>
                <a:gd name="T64" fmla="*/ 217 w 224"/>
                <a:gd name="T65" fmla="*/ 75 h 446"/>
                <a:gd name="T66" fmla="*/ 219 w 224"/>
                <a:gd name="T67" fmla="*/ 3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4" h="446">
                  <a:moveTo>
                    <a:pt x="224" y="20"/>
                  </a:moveTo>
                  <a:cubicBezTo>
                    <a:pt x="224" y="9"/>
                    <a:pt x="221" y="5"/>
                    <a:pt x="221" y="5"/>
                  </a:cubicBezTo>
                  <a:cubicBezTo>
                    <a:pt x="219" y="4"/>
                    <a:pt x="219" y="0"/>
                    <a:pt x="217" y="0"/>
                  </a:cubicBezTo>
                  <a:cubicBezTo>
                    <a:pt x="214" y="0"/>
                    <a:pt x="215" y="5"/>
                    <a:pt x="213" y="5"/>
                  </a:cubicBezTo>
                  <a:cubicBezTo>
                    <a:pt x="210" y="5"/>
                    <a:pt x="210" y="0"/>
                    <a:pt x="208" y="0"/>
                  </a:cubicBezTo>
                  <a:cubicBezTo>
                    <a:pt x="206" y="1"/>
                    <a:pt x="206" y="6"/>
                    <a:pt x="204" y="6"/>
                  </a:cubicBezTo>
                  <a:cubicBezTo>
                    <a:pt x="202" y="6"/>
                    <a:pt x="201" y="1"/>
                    <a:pt x="199" y="1"/>
                  </a:cubicBezTo>
                  <a:cubicBezTo>
                    <a:pt x="197" y="1"/>
                    <a:pt x="197" y="6"/>
                    <a:pt x="195" y="7"/>
                  </a:cubicBezTo>
                  <a:cubicBezTo>
                    <a:pt x="193" y="7"/>
                    <a:pt x="193" y="2"/>
                    <a:pt x="190" y="2"/>
                  </a:cubicBezTo>
                  <a:cubicBezTo>
                    <a:pt x="188" y="2"/>
                    <a:pt x="189" y="7"/>
                    <a:pt x="186" y="7"/>
                  </a:cubicBezTo>
                  <a:cubicBezTo>
                    <a:pt x="184" y="7"/>
                    <a:pt x="184" y="2"/>
                    <a:pt x="182" y="2"/>
                  </a:cubicBezTo>
                  <a:cubicBezTo>
                    <a:pt x="182" y="3"/>
                    <a:pt x="185" y="11"/>
                    <a:pt x="185" y="22"/>
                  </a:cubicBezTo>
                  <a:cubicBezTo>
                    <a:pt x="185" y="27"/>
                    <a:pt x="180" y="33"/>
                    <a:pt x="180" y="39"/>
                  </a:cubicBezTo>
                  <a:cubicBezTo>
                    <a:pt x="180" y="44"/>
                    <a:pt x="185" y="50"/>
                    <a:pt x="184" y="56"/>
                  </a:cubicBezTo>
                  <a:cubicBezTo>
                    <a:pt x="184" y="62"/>
                    <a:pt x="178" y="67"/>
                    <a:pt x="178" y="73"/>
                  </a:cubicBezTo>
                  <a:cubicBezTo>
                    <a:pt x="177" y="79"/>
                    <a:pt x="182" y="85"/>
                    <a:pt x="182" y="91"/>
                  </a:cubicBezTo>
                  <a:cubicBezTo>
                    <a:pt x="181" y="96"/>
                    <a:pt x="175" y="101"/>
                    <a:pt x="174" y="107"/>
                  </a:cubicBezTo>
                  <a:cubicBezTo>
                    <a:pt x="173" y="113"/>
                    <a:pt x="178" y="119"/>
                    <a:pt x="177" y="125"/>
                  </a:cubicBezTo>
                  <a:cubicBezTo>
                    <a:pt x="176" y="130"/>
                    <a:pt x="170" y="135"/>
                    <a:pt x="169" y="141"/>
                  </a:cubicBezTo>
                  <a:cubicBezTo>
                    <a:pt x="167" y="146"/>
                    <a:pt x="171" y="153"/>
                    <a:pt x="170" y="159"/>
                  </a:cubicBezTo>
                  <a:cubicBezTo>
                    <a:pt x="169" y="164"/>
                    <a:pt x="163" y="168"/>
                    <a:pt x="161" y="173"/>
                  </a:cubicBezTo>
                  <a:cubicBezTo>
                    <a:pt x="160" y="178"/>
                    <a:pt x="164" y="184"/>
                    <a:pt x="162" y="189"/>
                  </a:cubicBezTo>
                  <a:cubicBezTo>
                    <a:pt x="161" y="194"/>
                    <a:pt x="154" y="198"/>
                    <a:pt x="153" y="203"/>
                  </a:cubicBezTo>
                  <a:cubicBezTo>
                    <a:pt x="151" y="208"/>
                    <a:pt x="154" y="214"/>
                    <a:pt x="152" y="219"/>
                  </a:cubicBezTo>
                  <a:cubicBezTo>
                    <a:pt x="151" y="224"/>
                    <a:pt x="144" y="227"/>
                    <a:pt x="142" y="232"/>
                  </a:cubicBezTo>
                  <a:cubicBezTo>
                    <a:pt x="140" y="237"/>
                    <a:pt x="143" y="244"/>
                    <a:pt x="141" y="248"/>
                  </a:cubicBezTo>
                  <a:cubicBezTo>
                    <a:pt x="139" y="253"/>
                    <a:pt x="132" y="256"/>
                    <a:pt x="129" y="260"/>
                  </a:cubicBezTo>
                  <a:cubicBezTo>
                    <a:pt x="127" y="265"/>
                    <a:pt x="129" y="272"/>
                    <a:pt x="127" y="277"/>
                  </a:cubicBezTo>
                  <a:cubicBezTo>
                    <a:pt x="125" y="281"/>
                    <a:pt x="117" y="283"/>
                    <a:pt x="115" y="288"/>
                  </a:cubicBezTo>
                  <a:cubicBezTo>
                    <a:pt x="112" y="293"/>
                    <a:pt x="113" y="301"/>
                    <a:pt x="110" y="306"/>
                  </a:cubicBezTo>
                  <a:cubicBezTo>
                    <a:pt x="107" y="310"/>
                    <a:pt x="99" y="312"/>
                    <a:pt x="96" y="317"/>
                  </a:cubicBezTo>
                  <a:cubicBezTo>
                    <a:pt x="92" y="322"/>
                    <a:pt x="93" y="330"/>
                    <a:pt x="89" y="334"/>
                  </a:cubicBezTo>
                  <a:cubicBezTo>
                    <a:pt x="86" y="339"/>
                    <a:pt x="78" y="340"/>
                    <a:pt x="74" y="344"/>
                  </a:cubicBezTo>
                  <a:cubicBezTo>
                    <a:pt x="70" y="349"/>
                    <a:pt x="70" y="357"/>
                    <a:pt x="66" y="361"/>
                  </a:cubicBezTo>
                  <a:cubicBezTo>
                    <a:pt x="62" y="365"/>
                    <a:pt x="54" y="366"/>
                    <a:pt x="50" y="370"/>
                  </a:cubicBezTo>
                  <a:cubicBezTo>
                    <a:pt x="45" y="374"/>
                    <a:pt x="45" y="381"/>
                    <a:pt x="40" y="385"/>
                  </a:cubicBezTo>
                  <a:cubicBezTo>
                    <a:pt x="36" y="389"/>
                    <a:pt x="28" y="388"/>
                    <a:pt x="23" y="392"/>
                  </a:cubicBezTo>
                  <a:cubicBezTo>
                    <a:pt x="18" y="395"/>
                    <a:pt x="18" y="402"/>
                    <a:pt x="13" y="405"/>
                  </a:cubicBezTo>
                  <a:cubicBezTo>
                    <a:pt x="13" y="405"/>
                    <a:pt x="12" y="405"/>
                    <a:pt x="12" y="406"/>
                  </a:cubicBezTo>
                  <a:cubicBezTo>
                    <a:pt x="10" y="406"/>
                    <a:pt x="8" y="408"/>
                    <a:pt x="7" y="409"/>
                  </a:cubicBezTo>
                  <a:cubicBezTo>
                    <a:pt x="0" y="416"/>
                    <a:pt x="1" y="428"/>
                    <a:pt x="9" y="437"/>
                  </a:cubicBezTo>
                  <a:cubicBezTo>
                    <a:pt x="17" y="445"/>
                    <a:pt x="29" y="446"/>
                    <a:pt x="36" y="439"/>
                  </a:cubicBezTo>
                  <a:cubicBezTo>
                    <a:pt x="39" y="437"/>
                    <a:pt x="40" y="433"/>
                    <a:pt x="41" y="430"/>
                  </a:cubicBezTo>
                  <a:cubicBezTo>
                    <a:pt x="43" y="427"/>
                    <a:pt x="44" y="425"/>
                    <a:pt x="47" y="423"/>
                  </a:cubicBezTo>
                  <a:cubicBezTo>
                    <a:pt x="52" y="419"/>
                    <a:pt x="60" y="420"/>
                    <a:pt x="65" y="415"/>
                  </a:cubicBezTo>
                  <a:cubicBezTo>
                    <a:pt x="70" y="411"/>
                    <a:pt x="72" y="403"/>
                    <a:pt x="77" y="398"/>
                  </a:cubicBezTo>
                  <a:cubicBezTo>
                    <a:pt x="81" y="394"/>
                    <a:pt x="90" y="393"/>
                    <a:pt x="94" y="388"/>
                  </a:cubicBezTo>
                  <a:cubicBezTo>
                    <a:pt x="99" y="384"/>
                    <a:pt x="99" y="375"/>
                    <a:pt x="104" y="370"/>
                  </a:cubicBezTo>
                  <a:cubicBezTo>
                    <a:pt x="108" y="365"/>
                    <a:pt x="116" y="364"/>
                    <a:pt x="120" y="359"/>
                  </a:cubicBezTo>
                  <a:cubicBezTo>
                    <a:pt x="124" y="354"/>
                    <a:pt x="124" y="345"/>
                    <a:pt x="128" y="340"/>
                  </a:cubicBezTo>
                  <a:cubicBezTo>
                    <a:pt x="132" y="334"/>
                    <a:pt x="140" y="332"/>
                    <a:pt x="143" y="326"/>
                  </a:cubicBezTo>
                  <a:cubicBezTo>
                    <a:pt x="147" y="321"/>
                    <a:pt x="146" y="313"/>
                    <a:pt x="149" y="307"/>
                  </a:cubicBezTo>
                  <a:cubicBezTo>
                    <a:pt x="152" y="302"/>
                    <a:pt x="159" y="300"/>
                    <a:pt x="162" y="295"/>
                  </a:cubicBezTo>
                  <a:cubicBezTo>
                    <a:pt x="165" y="290"/>
                    <a:pt x="163" y="282"/>
                    <a:pt x="165" y="277"/>
                  </a:cubicBezTo>
                  <a:cubicBezTo>
                    <a:pt x="167" y="272"/>
                    <a:pt x="175" y="269"/>
                    <a:pt x="177" y="264"/>
                  </a:cubicBezTo>
                  <a:cubicBezTo>
                    <a:pt x="179" y="259"/>
                    <a:pt x="177" y="251"/>
                    <a:pt x="179" y="246"/>
                  </a:cubicBezTo>
                  <a:cubicBezTo>
                    <a:pt x="181" y="241"/>
                    <a:pt x="188" y="237"/>
                    <a:pt x="190" y="232"/>
                  </a:cubicBezTo>
                  <a:cubicBezTo>
                    <a:pt x="192" y="227"/>
                    <a:pt x="188" y="220"/>
                    <a:pt x="190" y="214"/>
                  </a:cubicBezTo>
                  <a:cubicBezTo>
                    <a:pt x="192" y="209"/>
                    <a:pt x="199" y="205"/>
                    <a:pt x="200" y="199"/>
                  </a:cubicBezTo>
                  <a:cubicBezTo>
                    <a:pt x="202" y="194"/>
                    <a:pt x="198" y="187"/>
                    <a:pt x="200" y="182"/>
                  </a:cubicBezTo>
                  <a:cubicBezTo>
                    <a:pt x="201" y="176"/>
                    <a:pt x="207" y="172"/>
                    <a:pt x="209" y="166"/>
                  </a:cubicBezTo>
                  <a:cubicBezTo>
                    <a:pt x="210" y="160"/>
                    <a:pt x="206" y="153"/>
                    <a:pt x="207" y="147"/>
                  </a:cubicBezTo>
                  <a:cubicBezTo>
                    <a:pt x="209" y="141"/>
                    <a:pt x="215" y="136"/>
                    <a:pt x="216" y="130"/>
                  </a:cubicBezTo>
                  <a:cubicBezTo>
                    <a:pt x="217" y="124"/>
                    <a:pt x="213" y="117"/>
                    <a:pt x="213" y="111"/>
                  </a:cubicBezTo>
                  <a:cubicBezTo>
                    <a:pt x="214" y="105"/>
                    <a:pt x="220" y="100"/>
                    <a:pt x="221" y="94"/>
                  </a:cubicBezTo>
                  <a:cubicBezTo>
                    <a:pt x="221" y="87"/>
                    <a:pt x="217" y="81"/>
                    <a:pt x="217" y="75"/>
                  </a:cubicBezTo>
                  <a:cubicBezTo>
                    <a:pt x="218" y="69"/>
                    <a:pt x="223" y="63"/>
                    <a:pt x="224" y="57"/>
                  </a:cubicBezTo>
                  <a:cubicBezTo>
                    <a:pt x="224" y="50"/>
                    <a:pt x="219" y="44"/>
                    <a:pt x="219" y="39"/>
                  </a:cubicBezTo>
                  <a:cubicBezTo>
                    <a:pt x="219" y="32"/>
                    <a:pt x="224" y="25"/>
                    <a:pt x="224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lumOff val="25000"/>
                  </a:schemeClr>
                </a:gs>
                <a:gs pos="100000">
                  <a:schemeClr val="tx2">
                    <a:lumMod val="50000"/>
                    <a:lumOff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grpSp>
          <p:nvGrpSpPr>
            <p:cNvPr id="129" name="Группа 128">
              <a:extLst>
                <a:ext uri="{FF2B5EF4-FFF2-40B4-BE49-F238E27FC236}">
                  <a16:creationId xmlns:a16="http://schemas.microsoft.com/office/drawing/2014/main" id="{65F1C1EB-27F1-C345-9217-CCDB68647394}"/>
                </a:ext>
              </a:extLst>
            </p:cNvPr>
            <p:cNvGrpSpPr/>
            <p:nvPr/>
          </p:nvGrpSpPr>
          <p:grpSpPr>
            <a:xfrm>
              <a:off x="8017809" y="725583"/>
              <a:ext cx="3058288" cy="2332925"/>
              <a:chOff x="8017809" y="725583"/>
              <a:chExt cx="3058288" cy="2332925"/>
            </a:xfrm>
          </p:grpSpPr>
          <p:sp>
            <p:nvSpPr>
              <p:cNvPr id="51" name="Freeform 693">
                <a:extLst>
                  <a:ext uri="{FF2B5EF4-FFF2-40B4-BE49-F238E27FC236}">
                    <a16:creationId xmlns:a16="http://schemas.microsoft.com/office/drawing/2014/main" id="{5CF9DECA-592E-7F47-94FE-31779B7C9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7809" y="808902"/>
                <a:ext cx="3038682" cy="2249606"/>
              </a:xfrm>
              <a:custGeom>
                <a:avLst/>
                <a:gdLst>
                  <a:gd name="T0" fmla="*/ 460 w 540"/>
                  <a:gd name="T1" fmla="*/ 366 h 400"/>
                  <a:gd name="T2" fmla="*/ 446 w 540"/>
                  <a:gd name="T3" fmla="*/ 356 h 400"/>
                  <a:gd name="T4" fmla="*/ 432 w 540"/>
                  <a:gd name="T5" fmla="*/ 329 h 400"/>
                  <a:gd name="T6" fmla="*/ 364 w 540"/>
                  <a:gd name="T7" fmla="*/ 246 h 400"/>
                  <a:gd name="T8" fmla="*/ 379 w 540"/>
                  <a:gd name="T9" fmla="*/ 202 h 400"/>
                  <a:gd name="T10" fmla="*/ 504 w 540"/>
                  <a:gd name="T11" fmla="*/ 176 h 400"/>
                  <a:gd name="T12" fmla="*/ 504 w 540"/>
                  <a:gd name="T13" fmla="*/ 176 h 400"/>
                  <a:gd name="T14" fmla="*/ 534 w 540"/>
                  <a:gd name="T15" fmla="*/ 164 h 400"/>
                  <a:gd name="T16" fmla="*/ 540 w 540"/>
                  <a:gd name="T17" fmla="*/ 143 h 400"/>
                  <a:gd name="T18" fmla="*/ 511 w 540"/>
                  <a:gd name="T19" fmla="*/ 132 h 400"/>
                  <a:gd name="T20" fmla="*/ 503 w 540"/>
                  <a:gd name="T21" fmla="*/ 131 h 400"/>
                  <a:gd name="T22" fmla="*/ 493 w 540"/>
                  <a:gd name="T23" fmla="*/ 129 h 400"/>
                  <a:gd name="T24" fmla="*/ 467 w 540"/>
                  <a:gd name="T25" fmla="*/ 117 h 400"/>
                  <a:gd name="T26" fmla="*/ 289 w 540"/>
                  <a:gd name="T27" fmla="*/ 140 h 400"/>
                  <a:gd name="T28" fmla="*/ 154 w 540"/>
                  <a:gd name="T29" fmla="*/ 20 h 400"/>
                  <a:gd name="T30" fmla="*/ 126 w 540"/>
                  <a:gd name="T31" fmla="*/ 16 h 400"/>
                  <a:gd name="T32" fmla="*/ 116 w 540"/>
                  <a:gd name="T33" fmla="*/ 12 h 400"/>
                  <a:gd name="T34" fmla="*/ 109 w 540"/>
                  <a:gd name="T35" fmla="*/ 8 h 400"/>
                  <a:gd name="T36" fmla="*/ 79 w 540"/>
                  <a:gd name="T37" fmla="*/ 0 h 400"/>
                  <a:gd name="T38" fmla="*/ 72 w 540"/>
                  <a:gd name="T39" fmla="*/ 21 h 400"/>
                  <a:gd name="T40" fmla="*/ 91 w 540"/>
                  <a:gd name="T41" fmla="*/ 48 h 400"/>
                  <a:gd name="T42" fmla="*/ 91 w 540"/>
                  <a:gd name="T43" fmla="*/ 48 h 400"/>
                  <a:gd name="T44" fmla="*/ 179 w 540"/>
                  <a:gd name="T45" fmla="*/ 141 h 400"/>
                  <a:gd name="T46" fmla="*/ 167 w 540"/>
                  <a:gd name="T47" fmla="*/ 184 h 400"/>
                  <a:gd name="T48" fmla="*/ 64 w 540"/>
                  <a:gd name="T49" fmla="*/ 215 h 400"/>
                  <a:gd name="T50" fmla="*/ 36 w 540"/>
                  <a:gd name="T51" fmla="*/ 230 h 400"/>
                  <a:gd name="T52" fmla="*/ 19 w 540"/>
                  <a:gd name="T53" fmla="*/ 230 h 400"/>
                  <a:gd name="T54" fmla="*/ 8 w 540"/>
                  <a:gd name="T55" fmla="*/ 227 h 400"/>
                  <a:gd name="T56" fmla="*/ 4 w 540"/>
                  <a:gd name="T57" fmla="*/ 241 h 400"/>
                  <a:gd name="T58" fmla="*/ 35 w 540"/>
                  <a:gd name="T59" fmla="*/ 273 h 400"/>
                  <a:gd name="T60" fmla="*/ 72 w 540"/>
                  <a:gd name="T61" fmla="*/ 272 h 400"/>
                  <a:gd name="T62" fmla="*/ 90 w 540"/>
                  <a:gd name="T63" fmla="*/ 262 h 400"/>
                  <a:gd name="T64" fmla="*/ 187 w 540"/>
                  <a:gd name="T65" fmla="*/ 249 h 400"/>
                  <a:gd name="T66" fmla="*/ 247 w 540"/>
                  <a:gd name="T67" fmla="*/ 273 h 400"/>
                  <a:gd name="T68" fmla="*/ 247 w 540"/>
                  <a:gd name="T69" fmla="*/ 273 h 400"/>
                  <a:gd name="T70" fmla="*/ 247 w 540"/>
                  <a:gd name="T71" fmla="*/ 273 h 400"/>
                  <a:gd name="T72" fmla="*/ 247 w 540"/>
                  <a:gd name="T73" fmla="*/ 273 h 400"/>
                  <a:gd name="T74" fmla="*/ 247 w 540"/>
                  <a:gd name="T75" fmla="*/ 273 h 400"/>
                  <a:gd name="T76" fmla="*/ 311 w 540"/>
                  <a:gd name="T77" fmla="*/ 287 h 400"/>
                  <a:gd name="T78" fmla="*/ 383 w 540"/>
                  <a:gd name="T79" fmla="*/ 353 h 400"/>
                  <a:gd name="T80" fmla="*/ 393 w 540"/>
                  <a:gd name="T81" fmla="*/ 371 h 400"/>
                  <a:gd name="T82" fmla="*/ 423 w 540"/>
                  <a:gd name="T83" fmla="*/ 393 h 400"/>
                  <a:gd name="T84" fmla="*/ 466 w 540"/>
                  <a:gd name="T85" fmla="*/ 384 h 400"/>
                  <a:gd name="T86" fmla="*/ 471 w 540"/>
                  <a:gd name="T87" fmla="*/ 370 h 400"/>
                  <a:gd name="T88" fmla="*/ 460 w 540"/>
                  <a:gd name="T89" fmla="*/ 36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40" h="400">
                    <a:moveTo>
                      <a:pt x="460" y="366"/>
                    </a:moveTo>
                    <a:cubicBezTo>
                      <a:pt x="457" y="363"/>
                      <a:pt x="452" y="359"/>
                      <a:pt x="446" y="356"/>
                    </a:cubicBezTo>
                    <a:cubicBezTo>
                      <a:pt x="448" y="348"/>
                      <a:pt x="444" y="339"/>
                      <a:pt x="432" y="329"/>
                    </a:cubicBezTo>
                    <a:cubicBezTo>
                      <a:pt x="399" y="301"/>
                      <a:pt x="372" y="274"/>
                      <a:pt x="364" y="246"/>
                    </a:cubicBezTo>
                    <a:cubicBezTo>
                      <a:pt x="360" y="230"/>
                      <a:pt x="365" y="212"/>
                      <a:pt x="379" y="202"/>
                    </a:cubicBezTo>
                    <a:cubicBezTo>
                      <a:pt x="421" y="170"/>
                      <a:pt x="504" y="176"/>
                      <a:pt x="504" y="176"/>
                    </a:cubicBezTo>
                    <a:cubicBezTo>
                      <a:pt x="504" y="176"/>
                      <a:pt x="504" y="176"/>
                      <a:pt x="504" y="176"/>
                    </a:cubicBezTo>
                    <a:cubicBezTo>
                      <a:pt x="519" y="177"/>
                      <a:pt x="531" y="173"/>
                      <a:pt x="534" y="164"/>
                    </a:cubicBezTo>
                    <a:cubicBezTo>
                      <a:pt x="540" y="143"/>
                      <a:pt x="540" y="143"/>
                      <a:pt x="540" y="143"/>
                    </a:cubicBezTo>
                    <a:cubicBezTo>
                      <a:pt x="511" y="132"/>
                      <a:pt x="511" y="132"/>
                      <a:pt x="511" y="132"/>
                    </a:cubicBezTo>
                    <a:cubicBezTo>
                      <a:pt x="511" y="132"/>
                      <a:pt x="508" y="132"/>
                      <a:pt x="503" y="131"/>
                    </a:cubicBezTo>
                    <a:cubicBezTo>
                      <a:pt x="500" y="130"/>
                      <a:pt x="496" y="130"/>
                      <a:pt x="493" y="129"/>
                    </a:cubicBezTo>
                    <a:cubicBezTo>
                      <a:pt x="486" y="127"/>
                      <a:pt x="477" y="123"/>
                      <a:pt x="467" y="117"/>
                    </a:cubicBezTo>
                    <a:cubicBezTo>
                      <a:pt x="401" y="174"/>
                      <a:pt x="289" y="140"/>
                      <a:pt x="289" y="140"/>
                    </a:cubicBezTo>
                    <a:cubicBezTo>
                      <a:pt x="288" y="140"/>
                      <a:pt x="176" y="105"/>
                      <a:pt x="154" y="20"/>
                    </a:cubicBezTo>
                    <a:cubicBezTo>
                      <a:pt x="142" y="20"/>
                      <a:pt x="133" y="18"/>
                      <a:pt x="126" y="16"/>
                    </a:cubicBezTo>
                    <a:cubicBezTo>
                      <a:pt x="123" y="14"/>
                      <a:pt x="120" y="13"/>
                      <a:pt x="116" y="12"/>
                    </a:cubicBezTo>
                    <a:cubicBezTo>
                      <a:pt x="111" y="10"/>
                      <a:pt x="109" y="8"/>
                      <a:pt x="109" y="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0" y="30"/>
                      <a:pt x="77" y="40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163" y="91"/>
                      <a:pt x="179" y="141"/>
                    </a:cubicBezTo>
                    <a:cubicBezTo>
                      <a:pt x="184" y="156"/>
                      <a:pt x="179" y="173"/>
                      <a:pt x="167" y="184"/>
                    </a:cubicBezTo>
                    <a:cubicBezTo>
                      <a:pt x="144" y="203"/>
                      <a:pt x="107" y="211"/>
                      <a:pt x="64" y="215"/>
                    </a:cubicBezTo>
                    <a:cubicBezTo>
                      <a:pt x="48" y="216"/>
                      <a:pt x="39" y="222"/>
                      <a:pt x="36" y="230"/>
                    </a:cubicBezTo>
                    <a:cubicBezTo>
                      <a:pt x="30" y="229"/>
                      <a:pt x="24" y="229"/>
                      <a:pt x="19" y="230"/>
                    </a:cubicBezTo>
                    <a:cubicBezTo>
                      <a:pt x="8" y="227"/>
                      <a:pt x="8" y="227"/>
                      <a:pt x="8" y="227"/>
                    </a:cubicBezTo>
                    <a:cubicBezTo>
                      <a:pt x="4" y="241"/>
                      <a:pt x="4" y="241"/>
                      <a:pt x="4" y="241"/>
                    </a:cubicBezTo>
                    <a:cubicBezTo>
                      <a:pt x="0" y="253"/>
                      <a:pt x="14" y="267"/>
                      <a:pt x="35" y="273"/>
                    </a:cubicBezTo>
                    <a:cubicBezTo>
                      <a:pt x="50" y="278"/>
                      <a:pt x="64" y="277"/>
                      <a:pt x="72" y="272"/>
                    </a:cubicBezTo>
                    <a:cubicBezTo>
                      <a:pt x="77" y="270"/>
                      <a:pt x="84" y="267"/>
                      <a:pt x="90" y="262"/>
                    </a:cubicBezTo>
                    <a:cubicBezTo>
                      <a:pt x="116" y="245"/>
                      <a:pt x="157" y="236"/>
                      <a:pt x="187" y="249"/>
                    </a:cubicBezTo>
                    <a:cubicBezTo>
                      <a:pt x="216" y="263"/>
                      <a:pt x="234" y="269"/>
                      <a:pt x="247" y="273"/>
                    </a:cubicBezTo>
                    <a:cubicBezTo>
                      <a:pt x="247" y="273"/>
                      <a:pt x="247" y="273"/>
                      <a:pt x="247" y="273"/>
                    </a:cubicBezTo>
                    <a:cubicBezTo>
                      <a:pt x="247" y="273"/>
                      <a:pt x="247" y="273"/>
                      <a:pt x="247" y="273"/>
                    </a:cubicBezTo>
                    <a:cubicBezTo>
                      <a:pt x="247" y="273"/>
                      <a:pt x="247" y="273"/>
                      <a:pt x="247" y="273"/>
                    </a:cubicBezTo>
                    <a:cubicBezTo>
                      <a:pt x="247" y="273"/>
                      <a:pt x="247" y="273"/>
                      <a:pt x="247" y="273"/>
                    </a:cubicBezTo>
                    <a:cubicBezTo>
                      <a:pt x="261" y="277"/>
                      <a:pt x="279" y="282"/>
                      <a:pt x="311" y="287"/>
                    </a:cubicBezTo>
                    <a:cubicBezTo>
                      <a:pt x="343" y="293"/>
                      <a:pt x="371" y="324"/>
                      <a:pt x="383" y="353"/>
                    </a:cubicBezTo>
                    <a:cubicBezTo>
                      <a:pt x="386" y="361"/>
                      <a:pt x="389" y="367"/>
                      <a:pt x="393" y="371"/>
                    </a:cubicBezTo>
                    <a:cubicBezTo>
                      <a:pt x="397" y="380"/>
                      <a:pt x="408" y="389"/>
                      <a:pt x="423" y="393"/>
                    </a:cubicBezTo>
                    <a:cubicBezTo>
                      <a:pt x="443" y="400"/>
                      <a:pt x="463" y="396"/>
                      <a:pt x="466" y="384"/>
                    </a:cubicBezTo>
                    <a:cubicBezTo>
                      <a:pt x="471" y="370"/>
                      <a:pt x="471" y="370"/>
                      <a:pt x="471" y="370"/>
                    </a:cubicBezTo>
                    <a:lnTo>
                      <a:pt x="460" y="366"/>
                    </a:lnTo>
                    <a:close/>
                  </a:path>
                </a:pathLst>
              </a:custGeom>
              <a:solidFill>
                <a:srgbClr val="DAE0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52" name="Freeform 694">
                <a:extLst>
                  <a:ext uri="{FF2B5EF4-FFF2-40B4-BE49-F238E27FC236}">
                    <a16:creationId xmlns:a16="http://schemas.microsoft.com/office/drawing/2014/main" id="{CE9108D3-69F5-9746-B217-CF0D007BF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3307" y="2676218"/>
                <a:ext cx="460704" cy="303871"/>
              </a:xfrm>
              <a:custGeom>
                <a:avLst/>
                <a:gdLst>
                  <a:gd name="T0" fmla="*/ 4 w 82"/>
                  <a:gd name="T1" fmla="*/ 15 h 54"/>
                  <a:gd name="T2" fmla="*/ 35 w 82"/>
                  <a:gd name="T3" fmla="*/ 47 h 54"/>
                  <a:gd name="T4" fmla="*/ 79 w 82"/>
                  <a:gd name="T5" fmla="*/ 38 h 54"/>
                  <a:gd name="T6" fmla="*/ 48 w 82"/>
                  <a:gd name="T7" fmla="*/ 6 h 54"/>
                  <a:gd name="T8" fmla="*/ 4 w 82"/>
                  <a:gd name="T9" fmla="*/ 1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4">
                    <a:moveTo>
                      <a:pt x="4" y="15"/>
                    </a:moveTo>
                    <a:cubicBezTo>
                      <a:pt x="0" y="27"/>
                      <a:pt x="14" y="41"/>
                      <a:pt x="35" y="47"/>
                    </a:cubicBezTo>
                    <a:cubicBezTo>
                      <a:pt x="55" y="54"/>
                      <a:pt x="75" y="50"/>
                      <a:pt x="79" y="38"/>
                    </a:cubicBezTo>
                    <a:cubicBezTo>
                      <a:pt x="82" y="27"/>
                      <a:pt x="68" y="12"/>
                      <a:pt x="48" y="6"/>
                    </a:cubicBezTo>
                    <a:cubicBezTo>
                      <a:pt x="27" y="0"/>
                      <a:pt x="7" y="4"/>
                      <a:pt x="4" y="15"/>
                    </a:cubicBezTo>
                    <a:close/>
                  </a:path>
                </a:pathLst>
              </a:custGeom>
              <a:solidFill>
                <a:srgbClr val="C7CD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53" name="Freeform 695">
                <a:extLst>
                  <a:ext uri="{FF2B5EF4-FFF2-40B4-BE49-F238E27FC236}">
                    <a16:creationId xmlns:a16="http://schemas.microsoft.com/office/drawing/2014/main" id="{F2EEC296-4D71-4D4B-8AB7-AA6A9851D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5393" y="1397032"/>
                <a:ext cx="460704" cy="308766"/>
              </a:xfrm>
              <a:custGeom>
                <a:avLst/>
                <a:gdLst>
                  <a:gd name="T0" fmla="*/ 4 w 82"/>
                  <a:gd name="T1" fmla="*/ 16 h 55"/>
                  <a:gd name="T2" fmla="*/ 35 w 82"/>
                  <a:gd name="T3" fmla="*/ 48 h 55"/>
                  <a:gd name="T4" fmla="*/ 78 w 82"/>
                  <a:gd name="T5" fmla="*/ 39 h 55"/>
                  <a:gd name="T6" fmla="*/ 47 w 82"/>
                  <a:gd name="T7" fmla="*/ 7 h 55"/>
                  <a:gd name="T8" fmla="*/ 4 w 82"/>
                  <a:gd name="T9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5">
                    <a:moveTo>
                      <a:pt x="4" y="16"/>
                    </a:moveTo>
                    <a:cubicBezTo>
                      <a:pt x="0" y="27"/>
                      <a:pt x="14" y="42"/>
                      <a:pt x="35" y="48"/>
                    </a:cubicBezTo>
                    <a:cubicBezTo>
                      <a:pt x="55" y="55"/>
                      <a:pt x="75" y="50"/>
                      <a:pt x="78" y="39"/>
                    </a:cubicBezTo>
                    <a:cubicBezTo>
                      <a:pt x="82" y="28"/>
                      <a:pt x="68" y="13"/>
                      <a:pt x="47" y="7"/>
                    </a:cubicBezTo>
                    <a:cubicBezTo>
                      <a:pt x="27" y="0"/>
                      <a:pt x="7" y="5"/>
                      <a:pt x="4" y="16"/>
                    </a:cubicBezTo>
                    <a:close/>
                  </a:path>
                </a:pathLst>
              </a:custGeom>
              <a:solidFill>
                <a:srgbClr val="C7CD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54" name="Freeform 696">
                <a:extLst>
                  <a:ext uri="{FF2B5EF4-FFF2-40B4-BE49-F238E27FC236}">
                    <a16:creationId xmlns:a16="http://schemas.microsoft.com/office/drawing/2014/main" id="{785D1A24-C780-7640-9571-6F933EA58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42824" y="1465651"/>
                <a:ext cx="215646" cy="142132"/>
              </a:xfrm>
              <a:custGeom>
                <a:avLst/>
                <a:gdLst>
                  <a:gd name="T0" fmla="*/ 2 w 39"/>
                  <a:gd name="T1" fmla="*/ 8 h 26"/>
                  <a:gd name="T2" fmla="*/ 17 w 39"/>
                  <a:gd name="T3" fmla="*/ 23 h 26"/>
                  <a:gd name="T4" fmla="*/ 37 w 39"/>
                  <a:gd name="T5" fmla="*/ 19 h 26"/>
                  <a:gd name="T6" fmla="*/ 23 w 39"/>
                  <a:gd name="T7" fmla="*/ 3 h 26"/>
                  <a:gd name="T8" fmla="*/ 2 w 39"/>
                  <a:gd name="T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2" y="8"/>
                    </a:moveTo>
                    <a:cubicBezTo>
                      <a:pt x="0" y="13"/>
                      <a:pt x="7" y="20"/>
                      <a:pt x="17" y="23"/>
                    </a:cubicBezTo>
                    <a:cubicBezTo>
                      <a:pt x="26" y="26"/>
                      <a:pt x="36" y="24"/>
                      <a:pt x="37" y="19"/>
                    </a:cubicBezTo>
                    <a:cubicBezTo>
                      <a:pt x="39" y="13"/>
                      <a:pt x="33" y="7"/>
                      <a:pt x="23" y="3"/>
                    </a:cubicBezTo>
                    <a:cubicBezTo>
                      <a:pt x="13" y="0"/>
                      <a:pt x="4" y="2"/>
                      <a:pt x="2" y="8"/>
                    </a:cubicBezTo>
                    <a:close/>
                  </a:path>
                </a:pathLst>
              </a:custGeom>
              <a:solidFill>
                <a:srgbClr val="464A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58" name="Freeform 700">
                <a:extLst>
                  <a:ext uri="{FF2B5EF4-FFF2-40B4-BE49-F238E27FC236}">
                    <a16:creationId xmlns:a16="http://schemas.microsoft.com/office/drawing/2014/main" id="{05F026A3-CEBD-8742-9DEB-0811722D32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5829" y="2744837"/>
                <a:ext cx="220551" cy="147033"/>
              </a:xfrm>
              <a:custGeom>
                <a:avLst/>
                <a:gdLst>
                  <a:gd name="T0" fmla="*/ 2 w 39"/>
                  <a:gd name="T1" fmla="*/ 7 h 26"/>
                  <a:gd name="T2" fmla="*/ 17 w 39"/>
                  <a:gd name="T3" fmla="*/ 23 h 26"/>
                  <a:gd name="T4" fmla="*/ 38 w 39"/>
                  <a:gd name="T5" fmla="*/ 18 h 26"/>
                  <a:gd name="T6" fmla="*/ 23 w 39"/>
                  <a:gd name="T7" fmla="*/ 3 h 26"/>
                  <a:gd name="T8" fmla="*/ 2 w 39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2" y="7"/>
                    </a:moveTo>
                    <a:cubicBezTo>
                      <a:pt x="0" y="13"/>
                      <a:pt x="7" y="20"/>
                      <a:pt x="17" y="23"/>
                    </a:cubicBezTo>
                    <a:cubicBezTo>
                      <a:pt x="27" y="26"/>
                      <a:pt x="36" y="24"/>
                      <a:pt x="38" y="18"/>
                    </a:cubicBezTo>
                    <a:cubicBezTo>
                      <a:pt x="39" y="13"/>
                      <a:pt x="33" y="6"/>
                      <a:pt x="23" y="3"/>
                    </a:cubicBezTo>
                    <a:cubicBezTo>
                      <a:pt x="13" y="0"/>
                      <a:pt x="4" y="2"/>
                      <a:pt x="2" y="7"/>
                    </a:cubicBezTo>
                    <a:close/>
                  </a:path>
                </a:pathLst>
              </a:custGeom>
              <a:solidFill>
                <a:srgbClr val="464A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62" name="Freeform 704">
                <a:extLst>
                  <a:ext uri="{FF2B5EF4-FFF2-40B4-BE49-F238E27FC236}">
                    <a16:creationId xmlns:a16="http://schemas.microsoft.com/office/drawing/2014/main" id="{3EAEA4C0-466E-EC47-9CA3-93789F864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8843" y="1705803"/>
                <a:ext cx="725363" cy="205846"/>
              </a:xfrm>
              <a:custGeom>
                <a:avLst/>
                <a:gdLst>
                  <a:gd name="T0" fmla="*/ 129 w 129"/>
                  <a:gd name="T1" fmla="*/ 0 h 37"/>
                  <a:gd name="T2" fmla="*/ 34 w 129"/>
                  <a:gd name="T3" fmla="*/ 22 h 37"/>
                  <a:gd name="T4" fmla="*/ 129 w 129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37">
                    <a:moveTo>
                      <a:pt x="129" y="0"/>
                    </a:moveTo>
                    <a:cubicBezTo>
                      <a:pt x="129" y="0"/>
                      <a:pt x="68" y="8"/>
                      <a:pt x="34" y="22"/>
                    </a:cubicBezTo>
                    <a:cubicBezTo>
                      <a:pt x="0" y="37"/>
                      <a:pt x="45" y="1"/>
                      <a:pt x="129" y="0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63" name="Freeform 705">
                <a:extLst>
                  <a:ext uri="{FF2B5EF4-FFF2-40B4-BE49-F238E27FC236}">
                    <a16:creationId xmlns:a16="http://schemas.microsoft.com/office/drawing/2014/main" id="{82652926-D92A-AE4F-8D58-5BBB5A3A3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4185" y="2195913"/>
                <a:ext cx="529317" cy="470504"/>
              </a:xfrm>
              <a:custGeom>
                <a:avLst/>
                <a:gdLst>
                  <a:gd name="T0" fmla="*/ 94 w 94"/>
                  <a:gd name="T1" fmla="*/ 84 h 84"/>
                  <a:gd name="T2" fmla="*/ 27 w 94"/>
                  <a:gd name="T3" fmla="*/ 16 h 84"/>
                  <a:gd name="T4" fmla="*/ 94 w 94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84">
                    <a:moveTo>
                      <a:pt x="94" y="84"/>
                    </a:moveTo>
                    <a:cubicBezTo>
                      <a:pt x="94" y="84"/>
                      <a:pt x="54" y="32"/>
                      <a:pt x="27" y="16"/>
                    </a:cubicBezTo>
                    <a:cubicBezTo>
                      <a:pt x="0" y="0"/>
                      <a:pt x="56" y="16"/>
                      <a:pt x="94" y="84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64" name="Freeform 706">
                <a:extLst>
                  <a:ext uri="{FF2B5EF4-FFF2-40B4-BE49-F238E27FC236}">
                    <a16:creationId xmlns:a16="http://schemas.microsoft.com/office/drawing/2014/main" id="{960FC13D-D7D3-B34C-B340-FB3A9C7A5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2315" y="2004769"/>
                <a:ext cx="460704" cy="303871"/>
              </a:xfrm>
              <a:custGeom>
                <a:avLst/>
                <a:gdLst>
                  <a:gd name="T0" fmla="*/ 78 w 81"/>
                  <a:gd name="T1" fmla="*/ 38 h 54"/>
                  <a:gd name="T2" fmla="*/ 34 w 81"/>
                  <a:gd name="T3" fmla="*/ 47 h 54"/>
                  <a:gd name="T4" fmla="*/ 3 w 81"/>
                  <a:gd name="T5" fmla="*/ 15 h 54"/>
                  <a:gd name="T6" fmla="*/ 47 w 81"/>
                  <a:gd name="T7" fmla="*/ 6 h 54"/>
                  <a:gd name="T8" fmla="*/ 78 w 81"/>
                  <a:gd name="T9" fmla="*/ 3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54">
                    <a:moveTo>
                      <a:pt x="78" y="38"/>
                    </a:moveTo>
                    <a:cubicBezTo>
                      <a:pt x="74" y="50"/>
                      <a:pt x="55" y="54"/>
                      <a:pt x="34" y="47"/>
                    </a:cubicBezTo>
                    <a:cubicBezTo>
                      <a:pt x="14" y="41"/>
                      <a:pt x="0" y="27"/>
                      <a:pt x="3" y="15"/>
                    </a:cubicBezTo>
                    <a:cubicBezTo>
                      <a:pt x="7" y="4"/>
                      <a:pt x="26" y="0"/>
                      <a:pt x="47" y="6"/>
                    </a:cubicBezTo>
                    <a:cubicBezTo>
                      <a:pt x="68" y="13"/>
                      <a:pt x="81" y="27"/>
                      <a:pt x="78" y="38"/>
                    </a:cubicBezTo>
                    <a:close/>
                  </a:path>
                </a:pathLst>
              </a:custGeom>
              <a:solidFill>
                <a:srgbClr val="C7CD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65" name="Freeform 707">
                <a:extLst>
                  <a:ext uri="{FF2B5EF4-FFF2-40B4-BE49-F238E27FC236}">
                    <a16:creationId xmlns:a16="http://schemas.microsoft.com/office/drawing/2014/main" id="{585CD19D-226B-4E40-B61D-C67EE95DE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9305" y="725583"/>
                <a:ext cx="460704" cy="303871"/>
              </a:xfrm>
              <a:custGeom>
                <a:avLst/>
                <a:gdLst>
                  <a:gd name="T0" fmla="*/ 79 w 82"/>
                  <a:gd name="T1" fmla="*/ 38 h 54"/>
                  <a:gd name="T2" fmla="*/ 35 w 82"/>
                  <a:gd name="T3" fmla="*/ 48 h 54"/>
                  <a:gd name="T4" fmla="*/ 4 w 82"/>
                  <a:gd name="T5" fmla="*/ 15 h 54"/>
                  <a:gd name="T6" fmla="*/ 48 w 82"/>
                  <a:gd name="T7" fmla="*/ 6 h 54"/>
                  <a:gd name="T8" fmla="*/ 79 w 82"/>
                  <a:gd name="T9" fmla="*/ 3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4">
                    <a:moveTo>
                      <a:pt x="79" y="38"/>
                    </a:moveTo>
                    <a:cubicBezTo>
                      <a:pt x="75" y="50"/>
                      <a:pt x="55" y="54"/>
                      <a:pt x="35" y="48"/>
                    </a:cubicBezTo>
                    <a:cubicBezTo>
                      <a:pt x="14" y="41"/>
                      <a:pt x="0" y="27"/>
                      <a:pt x="4" y="15"/>
                    </a:cubicBezTo>
                    <a:cubicBezTo>
                      <a:pt x="7" y="4"/>
                      <a:pt x="27" y="0"/>
                      <a:pt x="48" y="6"/>
                    </a:cubicBezTo>
                    <a:cubicBezTo>
                      <a:pt x="68" y="13"/>
                      <a:pt x="82" y="27"/>
                      <a:pt x="79" y="38"/>
                    </a:cubicBezTo>
                    <a:close/>
                  </a:path>
                </a:pathLst>
              </a:custGeom>
              <a:solidFill>
                <a:srgbClr val="C7CD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66" name="Freeform 708">
                <a:extLst>
                  <a:ext uri="{FF2B5EF4-FFF2-40B4-BE49-F238E27FC236}">
                    <a16:creationId xmlns:a16="http://schemas.microsoft.com/office/drawing/2014/main" id="{AC0834D6-6C96-3043-A099-B6EC3F1500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1827" y="794196"/>
                <a:ext cx="220551" cy="147033"/>
              </a:xfrm>
              <a:custGeom>
                <a:avLst/>
                <a:gdLst>
                  <a:gd name="T0" fmla="*/ 38 w 39"/>
                  <a:gd name="T1" fmla="*/ 18 h 26"/>
                  <a:gd name="T2" fmla="*/ 17 w 39"/>
                  <a:gd name="T3" fmla="*/ 23 h 26"/>
                  <a:gd name="T4" fmla="*/ 2 w 39"/>
                  <a:gd name="T5" fmla="*/ 7 h 26"/>
                  <a:gd name="T6" fmla="*/ 23 w 39"/>
                  <a:gd name="T7" fmla="*/ 3 h 26"/>
                  <a:gd name="T8" fmla="*/ 38 w 39"/>
                  <a:gd name="T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38" y="18"/>
                    </a:moveTo>
                    <a:cubicBezTo>
                      <a:pt x="36" y="24"/>
                      <a:pt x="27" y="26"/>
                      <a:pt x="17" y="23"/>
                    </a:cubicBezTo>
                    <a:cubicBezTo>
                      <a:pt x="7" y="20"/>
                      <a:pt x="0" y="13"/>
                      <a:pt x="2" y="7"/>
                    </a:cubicBezTo>
                    <a:cubicBezTo>
                      <a:pt x="4" y="2"/>
                      <a:pt x="13" y="0"/>
                      <a:pt x="23" y="3"/>
                    </a:cubicBezTo>
                    <a:cubicBezTo>
                      <a:pt x="33" y="6"/>
                      <a:pt x="39" y="13"/>
                      <a:pt x="38" y="18"/>
                    </a:cubicBezTo>
                    <a:close/>
                  </a:path>
                </a:pathLst>
              </a:custGeom>
              <a:solidFill>
                <a:srgbClr val="464A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70" name="Freeform 712">
                <a:extLst>
                  <a:ext uri="{FF2B5EF4-FFF2-40B4-BE49-F238E27FC236}">
                    <a16:creationId xmlns:a16="http://schemas.microsoft.com/office/drawing/2014/main" id="{FAA690CA-4486-F244-97DF-D12FBA1CC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9742" y="2068487"/>
                <a:ext cx="220551" cy="147033"/>
              </a:xfrm>
              <a:custGeom>
                <a:avLst/>
                <a:gdLst>
                  <a:gd name="T0" fmla="*/ 37 w 39"/>
                  <a:gd name="T1" fmla="*/ 18 h 26"/>
                  <a:gd name="T2" fmla="*/ 16 w 39"/>
                  <a:gd name="T3" fmla="*/ 23 h 26"/>
                  <a:gd name="T4" fmla="*/ 1 w 39"/>
                  <a:gd name="T5" fmla="*/ 7 h 26"/>
                  <a:gd name="T6" fmla="*/ 22 w 39"/>
                  <a:gd name="T7" fmla="*/ 3 h 26"/>
                  <a:gd name="T8" fmla="*/ 37 w 39"/>
                  <a:gd name="T9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37" y="18"/>
                    </a:moveTo>
                    <a:cubicBezTo>
                      <a:pt x="35" y="24"/>
                      <a:pt x="26" y="26"/>
                      <a:pt x="16" y="23"/>
                    </a:cubicBezTo>
                    <a:cubicBezTo>
                      <a:pt x="6" y="20"/>
                      <a:pt x="0" y="13"/>
                      <a:pt x="1" y="7"/>
                    </a:cubicBezTo>
                    <a:cubicBezTo>
                      <a:pt x="3" y="2"/>
                      <a:pt x="12" y="0"/>
                      <a:pt x="22" y="3"/>
                    </a:cubicBezTo>
                    <a:cubicBezTo>
                      <a:pt x="32" y="6"/>
                      <a:pt x="39" y="13"/>
                      <a:pt x="37" y="18"/>
                    </a:cubicBezTo>
                    <a:close/>
                  </a:path>
                </a:pathLst>
              </a:custGeom>
              <a:solidFill>
                <a:srgbClr val="464A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74" name="Freeform 716">
                <a:extLst>
                  <a:ext uri="{FF2B5EF4-FFF2-40B4-BE49-F238E27FC236}">
                    <a16:creationId xmlns:a16="http://schemas.microsoft.com/office/drawing/2014/main" id="{DE3790DE-EEAB-4241-AE7B-590BB0222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3570" y="1102967"/>
                <a:ext cx="485210" cy="578330"/>
              </a:xfrm>
              <a:custGeom>
                <a:avLst/>
                <a:gdLst>
                  <a:gd name="T0" fmla="*/ 0 w 86"/>
                  <a:gd name="T1" fmla="*/ 0 h 103"/>
                  <a:gd name="T2" fmla="*/ 66 w 86"/>
                  <a:gd name="T3" fmla="*/ 72 h 103"/>
                  <a:gd name="T4" fmla="*/ 0 w 86"/>
                  <a:gd name="T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103">
                    <a:moveTo>
                      <a:pt x="0" y="0"/>
                    </a:moveTo>
                    <a:cubicBezTo>
                      <a:pt x="0" y="0"/>
                      <a:pt x="46" y="41"/>
                      <a:pt x="66" y="72"/>
                    </a:cubicBezTo>
                    <a:cubicBezTo>
                      <a:pt x="86" y="103"/>
                      <a:pt x="70" y="48"/>
                      <a:pt x="0" y="0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75" name="Freeform 717">
                <a:extLst>
                  <a:ext uri="{FF2B5EF4-FFF2-40B4-BE49-F238E27FC236}">
                    <a16:creationId xmlns:a16="http://schemas.microsoft.com/office/drawing/2014/main" id="{FA443BCA-E132-0740-AB04-76312DECB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6732" y="1965562"/>
                <a:ext cx="705757" cy="191140"/>
              </a:xfrm>
              <a:custGeom>
                <a:avLst/>
                <a:gdLst>
                  <a:gd name="T0" fmla="*/ 0 w 125"/>
                  <a:gd name="T1" fmla="*/ 34 h 34"/>
                  <a:gd name="T2" fmla="*/ 93 w 125"/>
                  <a:gd name="T3" fmla="*/ 16 h 34"/>
                  <a:gd name="T4" fmla="*/ 0 w 125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34">
                    <a:moveTo>
                      <a:pt x="0" y="34"/>
                    </a:moveTo>
                    <a:cubicBezTo>
                      <a:pt x="0" y="34"/>
                      <a:pt x="62" y="14"/>
                      <a:pt x="93" y="16"/>
                    </a:cubicBezTo>
                    <a:cubicBezTo>
                      <a:pt x="125" y="18"/>
                      <a:pt x="69" y="0"/>
                      <a:pt x="0" y="34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76" name="Freeform 718">
                <a:extLst>
                  <a:ext uri="{FF2B5EF4-FFF2-40B4-BE49-F238E27FC236}">
                    <a16:creationId xmlns:a16="http://schemas.microsoft.com/office/drawing/2014/main" id="{E3A74C37-17E4-CC49-98F7-CF62B8031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5456" y="1490152"/>
                <a:ext cx="911607" cy="632243"/>
              </a:xfrm>
              <a:custGeom>
                <a:avLst/>
                <a:gdLst>
                  <a:gd name="T0" fmla="*/ 155 w 162"/>
                  <a:gd name="T1" fmla="*/ 79 h 112"/>
                  <a:gd name="T2" fmla="*/ 68 w 162"/>
                  <a:gd name="T3" fmla="*/ 99 h 112"/>
                  <a:gd name="T4" fmla="*/ 7 w 162"/>
                  <a:gd name="T5" fmla="*/ 33 h 112"/>
                  <a:gd name="T6" fmla="*/ 94 w 162"/>
                  <a:gd name="T7" fmla="*/ 13 h 112"/>
                  <a:gd name="T8" fmla="*/ 155 w 162"/>
                  <a:gd name="T9" fmla="*/ 7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12">
                    <a:moveTo>
                      <a:pt x="155" y="79"/>
                    </a:moveTo>
                    <a:cubicBezTo>
                      <a:pt x="147" y="103"/>
                      <a:pt x="108" y="112"/>
                      <a:pt x="68" y="99"/>
                    </a:cubicBezTo>
                    <a:cubicBezTo>
                      <a:pt x="27" y="87"/>
                      <a:pt x="0" y="57"/>
                      <a:pt x="7" y="33"/>
                    </a:cubicBezTo>
                    <a:cubicBezTo>
                      <a:pt x="15" y="10"/>
                      <a:pt x="54" y="0"/>
                      <a:pt x="94" y="13"/>
                    </a:cubicBezTo>
                    <a:cubicBezTo>
                      <a:pt x="135" y="26"/>
                      <a:pt x="162" y="55"/>
                      <a:pt x="155" y="79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77" name="Freeform 719">
                <a:extLst>
                  <a:ext uri="{FF2B5EF4-FFF2-40B4-BE49-F238E27FC236}">
                    <a16:creationId xmlns:a16="http://schemas.microsoft.com/office/drawing/2014/main" id="{78E6C3A5-52C8-CF4D-AF80-0AD6BA01D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1900" y="1485252"/>
                <a:ext cx="622442" cy="431297"/>
              </a:xfrm>
              <a:custGeom>
                <a:avLst/>
                <a:gdLst>
                  <a:gd name="T0" fmla="*/ 106 w 111"/>
                  <a:gd name="T1" fmla="*/ 54 h 77"/>
                  <a:gd name="T2" fmla="*/ 47 w 111"/>
                  <a:gd name="T3" fmla="*/ 68 h 77"/>
                  <a:gd name="T4" fmla="*/ 5 w 111"/>
                  <a:gd name="T5" fmla="*/ 23 h 77"/>
                  <a:gd name="T6" fmla="*/ 65 w 111"/>
                  <a:gd name="T7" fmla="*/ 9 h 77"/>
                  <a:gd name="T8" fmla="*/ 106 w 111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77">
                    <a:moveTo>
                      <a:pt x="106" y="54"/>
                    </a:moveTo>
                    <a:cubicBezTo>
                      <a:pt x="101" y="70"/>
                      <a:pt x="74" y="77"/>
                      <a:pt x="47" y="68"/>
                    </a:cubicBezTo>
                    <a:cubicBezTo>
                      <a:pt x="19" y="59"/>
                      <a:pt x="0" y="39"/>
                      <a:pt x="5" y="23"/>
                    </a:cubicBezTo>
                    <a:cubicBezTo>
                      <a:pt x="10" y="7"/>
                      <a:pt x="37" y="0"/>
                      <a:pt x="65" y="9"/>
                    </a:cubicBezTo>
                    <a:cubicBezTo>
                      <a:pt x="93" y="18"/>
                      <a:pt x="111" y="38"/>
                      <a:pt x="106" y="54"/>
                    </a:cubicBezTo>
                    <a:close/>
                  </a:path>
                </a:pathLst>
              </a:custGeom>
              <a:solidFill>
                <a:srgbClr val="3B4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78" name="Freeform 720">
                <a:extLst>
                  <a:ext uri="{FF2B5EF4-FFF2-40B4-BE49-F238E27FC236}">
                    <a16:creationId xmlns:a16="http://schemas.microsoft.com/office/drawing/2014/main" id="{45518C50-A9A7-2A40-B45D-9C5E2CBE1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0492" y="1906748"/>
                <a:ext cx="1872222" cy="1029233"/>
              </a:xfrm>
              <a:custGeom>
                <a:avLst/>
                <a:gdLst>
                  <a:gd name="T0" fmla="*/ 331 w 332"/>
                  <a:gd name="T1" fmla="*/ 159 h 183"/>
                  <a:gd name="T2" fmla="*/ 208 w 332"/>
                  <a:gd name="T3" fmla="*/ 47 h 183"/>
                  <a:gd name="T4" fmla="*/ 179 w 332"/>
                  <a:gd name="T5" fmla="*/ 37 h 183"/>
                  <a:gd name="T6" fmla="*/ 14 w 332"/>
                  <a:gd name="T7" fmla="*/ 61 h 183"/>
                  <a:gd name="T8" fmla="*/ 0 w 332"/>
                  <a:gd name="T9" fmla="*/ 80 h 183"/>
                  <a:gd name="T10" fmla="*/ 7 w 332"/>
                  <a:gd name="T11" fmla="*/ 77 h 183"/>
                  <a:gd name="T12" fmla="*/ 25 w 332"/>
                  <a:gd name="T13" fmla="*/ 67 h 183"/>
                  <a:gd name="T14" fmla="*/ 122 w 332"/>
                  <a:gd name="T15" fmla="*/ 54 h 183"/>
                  <a:gd name="T16" fmla="*/ 182 w 332"/>
                  <a:gd name="T17" fmla="*/ 78 h 183"/>
                  <a:gd name="T18" fmla="*/ 182 w 332"/>
                  <a:gd name="T19" fmla="*/ 78 h 183"/>
                  <a:gd name="T20" fmla="*/ 182 w 332"/>
                  <a:gd name="T21" fmla="*/ 78 h 183"/>
                  <a:gd name="T22" fmla="*/ 246 w 332"/>
                  <a:gd name="T23" fmla="*/ 92 h 183"/>
                  <a:gd name="T24" fmla="*/ 318 w 332"/>
                  <a:gd name="T25" fmla="*/ 158 h 183"/>
                  <a:gd name="T26" fmla="*/ 328 w 332"/>
                  <a:gd name="T27" fmla="*/ 176 h 183"/>
                  <a:gd name="T28" fmla="*/ 332 w 332"/>
                  <a:gd name="T29" fmla="*/ 183 h 183"/>
                  <a:gd name="T30" fmla="*/ 331 w 332"/>
                  <a:gd name="T31" fmla="*/ 15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2" h="183">
                    <a:moveTo>
                      <a:pt x="331" y="159"/>
                    </a:moveTo>
                    <a:cubicBezTo>
                      <a:pt x="331" y="159"/>
                      <a:pt x="314" y="74"/>
                      <a:pt x="208" y="47"/>
                    </a:cubicBezTo>
                    <a:cubicBezTo>
                      <a:pt x="198" y="44"/>
                      <a:pt x="188" y="41"/>
                      <a:pt x="179" y="37"/>
                    </a:cubicBezTo>
                    <a:cubicBezTo>
                      <a:pt x="76" y="0"/>
                      <a:pt x="14" y="61"/>
                      <a:pt x="14" y="61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2" y="79"/>
                      <a:pt x="5" y="78"/>
                      <a:pt x="7" y="77"/>
                    </a:cubicBezTo>
                    <a:cubicBezTo>
                      <a:pt x="12" y="75"/>
                      <a:pt x="19" y="72"/>
                      <a:pt x="25" y="67"/>
                    </a:cubicBezTo>
                    <a:cubicBezTo>
                      <a:pt x="51" y="50"/>
                      <a:pt x="92" y="41"/>
                      <a:pt x="122" y="54"/>
                    </a:cubicBezTo>
                    <a:cubicBezTo>
                      <a:pt x="151" y="68"/>
                      <a:pt x="169" y="74"/>
                      <a:pt x="182" y="78"/>
                    </a:cubicBezTo>
                    <a:cubicBezTo>
                      <a:pt x="182" y="78"/>
                      <a:pt x="182" y="78"/>
                      <a:pt x="182" y="78"/>
                    </a:cubicBezTo>
                    <a:cubicBezTo>
                      <a:pt x="182" y="78"/>
                      <a:pt x="182" y="78"/>
                      <a:pt x="182" y="78"/>
                    </a:cubicBezTo>
                    <a:cubicBezTo>
                      <a:pt x="196" y="82"/>
                      <a:pt x="214" y="87"/>
                      <a:pt x="246" y="92"/>
                    </a:cubicBezTo>
                    <a:cubicBezTo>
                      <a:pt x="278" y="98"/>
                      <a:pt x="306" y="129"/>
                      <a:pt x="318" y="158"/>
                    </a:cubicBezTo>
                    <a:cubicBezTo>
                      <a:pt x="321" y="166"/>
                      <a:pt x="324" y="172"/>
                      <a:pt x="328" y="176"/>
                    </a:cubicBezTo>
                    <a:cubicBezTo>
                      <a:pt x="329" y="179"/>
                      <a:pt x="330" y="181"/>
                      <a:pt x="332" y="183"/>
                    </a:cubicBezTo>
                    <a:lnTo>
                      <a:pt x="331" y="159"/>
                    </a:lnTo>
                    <a:close/>
                  </a:path>
                </a:pathLst>
              </a:custGeom>
              <a:solidFill>
                <a:srgbClr val="C7CC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</p:grpSp>
        <p:grpSp>
          <p:nvGrpSpPr>
            <p:cNvPr id="130" name="Группа 129">
              <a:extLst>
                <a:ext uri="{FF2B5EF4-FFF2-40B4-BE49-F238E27FC236}">
                  <a16:creationId xmlns:a16="http://schemas.microsoft.com/office/drawing/2014/main" id="{E39CC71E-2B60-924E-9766-786A40EA8ECD}"/>
                </a:ext>
              </a:extLst>
            </p:cNvPr>
            <p:cNvGrpSpPr/>
            <p:nvPr/>
          </p:nvGrpSpPr>
          <p:grpSpPr>
            <a:xfrm>
              <a:off x="7331653" y="284480"/>
              <a:ext cx="4445300" cy="3180819"/>
              <a:chOff x="7331653" y="284480"/>
              <a:chExt cx="4445300" cy="3180819"/>
            </a:xfrm>
          </p:grpSpPr>
          <p:grpSp>
            <p:nvGrpSpPr>
              <p:cNvPr id="131" name="Группа 130">
                <a:extLst>
                  <a:ext uri="{FF2B5EF4-FFF2-40B4-BE49-F238E27FC236}">
                    <a16:creationId xmlns:a16="http://schemas.microsoft.com/office/drawing/2014/main" id="{55F7DB92-2854-A846-A2CC-A1E0ECF8FE8B}"/>
                  </a:ext>
                </a:extLst>
              </p:cNvPr>
              <p:cNvGrpSpPr/>
              <p:nvPr/>
            </p:nvGrpSpPr>
            <p:grpSpPr>
              <a:xfrm>
                <a:off x="7718839" y="284480"/>
                <a:ext cx="1926134" cy="1274286"/>
                <a:chOff x="7718839" y="284480"/>
                <a:chExt cx="1926134" cy="1274286"/>
              </a:xfrm>
            </p:grpSpPr>
            <p:sp>
              <p:nvSpPr>
                <p:cNvPr id="162" name="Freeform 687">
                  <a:extLst>
                    <a:ext uri="{FF2B5EF4-FFF2-40B4-BE49-F238E27FC236}">
                      <a16:creationId xmlns:a16="http://schemas.microsoft.com/office/drawing/2014/main" id="{2821C0E1-BA36-1844-A76D-A6E7F83F1B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18839" y="284480"/>
                  <a:ext cx="1926134" cy="1274286"/>
                </a:xfrm>
                <a:custGeom>
                  <a:avLst/>
                  <a:gdLst>
                    <a:gd name="T0" fmla="*/ 328 w 342"/>
                    <a:gd name="T1" fmla="*/ 162 h 227"/>
                    <a:gd name="T2" fmla="*/ 144 w 342"/>
                    <a:gd name="T3" fmla="*/ 200 h 227"/>
                    <a:gd name="T4" fmla="*/ 15 w 342"/>
                    <a:gd name="T5" fmla="*/ 65 h 227"/>
                    <a:gd name="T6" fmla="*/ 198 w 342"/>
                    <a:gd name="T7" fmla="*/ 27 h 227"/>
                    <a:gd name="T8" fmla="*/ 328 w 342"/>
                    <a:gd name="T9" fmla="*/ 162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2" h="227">
                      <a:moveTo>
                        <a:pt x="328" y="162"/>
                      </a:moveTo>
                      <a:cubicBezTo>
                        <a:pt x="313" y="210"/>
                        <a:pt x="231" y="227"/>
                        <a:pt x="144" y="200"/>
                      </a:cubicBezTo>
                      <a:cubicBezTo>
                        <a:pt x="58" y="174"/>
                        <a:pt x="0" y="113"/>
                        <a:pt x="15" y="65"/>
                      </a:cubicBezTo>
                      <a:cubicBezTo>
                        <a:pt x="29" y="17"/>
                        <a:pt x="111" y="0"/>
                        <a:pt x="198" y="27"/>
                      </a:cubicBezTo>
                      <a:cubicBezTo>
                        <a:pt x="284" y="54"/>
                        <a:pt x="342" y="114"/>
                        <a:pt x="328" y="16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bg1">
                        <a:lumMod val="75000"/>
                        <a:alpha val="42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63" name="Freeform 688">
                  <a:extLst>
                    <a:ext uri="{FF2B5EF4-FFF2-40B4-BE49-F238E27FC236}">
                      <a16:creationId xmlns:a16="http://schemas.microsoft.com/office/drawing/2014/main" id="{BE2F091A-ECC3-F841-93DE-A0E2151ED5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69653" y="558944"/>
                  <a:ext cx="945914" cy="617537"/>
                </a:xfrm>
                <a:custGeom>
                  <a:avLst/>
                  <a:gdLst>
                    <a:gd name="T0" fmla="*/ 81 w 168"/>
                    <a:gd name="T1" fmla="*/ 0 h 110"/>
                    <a:gd name="T2" fmla="*/ 0 w 168"/>
                    <a:gd name="T3" fmla="*/ 60 h 110"/>
                    <a:gd name="T4" fmla="*/ 160 w 168"/>
                    <a:gd name="T5" fmla="*/ 110 h 110"/>
                    <a:gd name="T6" fmla="*/ 81 w 168"/>
                    <a:gd name="T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8" h="110">
                      <a:moveTo>
                        <a:pt x="81" y="0"/>
                      </a:move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60" y="110"/>
                        <a:pt x="160" y="110"/>
                        <a:pt x="160" y="110"/>
                      </a:cubicBezTo>
                      <a:cubicBezTo>
                        <a:pt x="168" y="73"/>
                        <a:pt x="136" y="30"/>
                        <a:pt x="8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tx2">
                        <a:lumMod val="50000"/>
                        <a:lumOff val="50000"/>
                        <a:alpha val="40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64" name="Freeform 689">
                  <a:extLst>
                    <a:ext uri="{FF2B5EF4-FFF2-40B4-BE49-F238E27FC236}">
                      <a16:creationId xmlns:a16="http://schemas.microsoft.com/office/drawing/2014/main" id="{FBBBB917-CFE7-644B-B2F2-792E37AC25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8245" y="632463"/>
                  <a:ext cx="921408" cy="568529"/>
                </a:xfrm>
                <a:custGeom>
                  <a:avLst/>
                  <a:gdLst>
                    <a:gd name="T0" fmla="*/ 10 w 164"/>
                    <a:gd name="T1" fmla="*/ 3 h 101"/>
                    <a:gd name="T2" fmla="*/ 62 w 164"/>
                    <a:gd name="T3" fmla="*/ 101 h 101"/>
                    <a:gd name="T4" fmla="*/ 164 w 164"/>
                    <a:gd name="T5" fmla="*/ 47 h 101"/>
                    <a:gd name="T6" fmla="*/ 11 w 164"/>
                    <a:gd name="T7" fmla="*/ 0 h 101"/>
                    <a:gd name="T8" fmla="*/ 10 w 164"/>
                    <a:gd name="T9" fmla="*/ 3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4" h="101">
                      <a:moveTo>
                        <a:pt x="10" y="3"/>
                      </a:moveTo>
                      <a:cubicBezTo>
                        <a:pt x="0" y="35"/>
                        <a:pt x="22" y="72"/>
                        <a:pt x="62" y="101"/>
                      </a:cubicBezTo>
                      <a:cubicBezTo>
                        <a:pt x="164" y="47"/>
                        <a:pt x="164" y="47"/>
                        <a:pt x="164" y="47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1"/>
                        <a:pt x="10" y="2"/>
                        <a:pt x="10" y="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tx2">
                        <a:lumMod val="50000"/>
                        <a:lumOff val="50000"/>
                        <a:alpha val="40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</p:grpSp>
          <p:grpSp>
            <p:nvGrpSpPr>
              <p:cNvPr id="132" name="Группа 131">
                <a:extLst>
                  <a:ext uri="{FF2B5EF4-FFF2-40B4-BE49-F238E27FC236}">
                    <a16:creationId xmlns:a16="http://schemas.microsoft.com/office/drawing/2014/main" id="{8AA6C7CF-25C7-3049-975C-C186D04A90B5}"/>
                  </a:ext>
                </a:extLst>
              </p:cNvPr>
              <p:cNvGrpSpPr/>
              <p:nvPr/>
            </p:nvGrpSpPr>
            <p:grpSpPr>
              <a:xfrm>
                <a:off x="7331653" y="1529364"/>
                <a:ext cx="1931035" cy="1279186"/>
                <a:chOff x="7331653" y="1529364"/>
                <a:chExt cx="1931035" cy="1279186"/>
              </a:xfrm>
            </p:grpSpPr>
            <p:sp>
              <p:nvSpPr>
                <p:cNvPr id="159" name="Freeform 690">
                  <a:extLst>
                    <a:ext uri="{FF2B5EF4-FFF2-40B4-BE49-F238E27FC236}">
                      <a16:creationId xmlns:a16="http://schemas.microsoft.com/office/drawing/2014/main" id="{6741B4E1-54BE-5D44-AD1F-0EF376DCF3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1653" y="1529364"/>
                  <a:ext cx="1931035" cy="1279186"/>
                </a:xfrm>
                <a:custGeom>
                  <a:avLst/>
                  <a:gdLst>
                    <a:gd name="T0" fmla="*/ 328 w 343"/>
                    <a:gd name="T1" fmla="*/ 162 h 227"/>
                    <a:gd name="T2" fmla="*/ 145 w 343"/>
                    <a:gd name="T3" fmla="*/ 200 h 227"/>
                    <a:gd name="T4" fmla="*/ 15 w 343"/>
                    <a:gd name="T5" fmla="*/ 65 h 227"/>
                    <a:gd name="T6" fmla="*/ 198 w 343"/>
                    <a:gd name="T7" fmla="*/ 27 h 227"/>
                    <a:gd name="T8" fmla="*/ 328 w 343"/>
                    <a:gd name="T9" fmla="*/ 162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3" h="227">
                      <a:moveTo>
                        <a:pt x="328" y="162"/>
                      </a:moveTo>
                      <a:cubicBezTo>
                        <a:pt x="313" y="210"/>
                        <a:pt x="231" y="227"/>
                        <a:pt x="145" y="200"/>
                      </a:cubicBezTo>
                      <a:cubicBezTo>
                        <a:pt x="58" y="174"/>
                        <a:pt x="0" y="113"/>
                        <a:pt x="15" y="65"/>
                      </a:cubicBezTo>
                      <a:cubicBezTo>
                        <a:pt x="30" y="18"/>
                        <a:pt x="112" y="0"/>
                        <a:pt x="198" y="27"/>
                      </a:cubicBezTo>
                      <a:cubicBezTo>
                        <a:pt x="285" y="54"/>
                        <a:pt x="343" y="114"/>
                        <a:pt x="328" y="16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bg1">
                        <a:lumMod val="75000"/>
                        <a:alpha val="42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60" name="Freeform 691">
                  <a:extLst>
                    <a:ext uri="{FF2B5EF4-FFF2-40B4-BE49-F238E27FC236}">
                      <a16:creationId xmlns:a16="http://schemas.microsoft.com/office/drawing/2014/main" id="{992EDFED-D2DF-134B-B485-7CD85587E9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87368" y="1803823"/>
                  <a:ext cx="945914" cy="622437"/>
                </a:xfrm>
                <a:custGeom>
                  <a:avLst/>
                  <a:gdLst>
                    <a:gd name="T0" fmla="*/ 80 w 168"/>
                    <a:gd name="T1" fmla="*/ 0 h 110"/>
                    <a:gd name="T2" fmla="*/ 0 w 168"/>
                    <a:gd name="T3" fmla="*/ 60 h 110"/>
                    <a:gd name="T4" fmla="*/ 159 w 168"/>
                    <a:gd name="T5" fmla="*/ 110 h 110"/>
                    <a:gd name="T6" fmla="*/ 80 w 168"/>
                    <a:gd name="T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8" h="110">
                      <a:moveTo>
                        <a:pt x="80" y="0"/>
                      </a:move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59" y="110"/>
                        <a:pt x="159" y="110"/>
                        <a:pt x="159" y="110"/>
                      </a:cubicBezTo>
                      <a:cubicBezTo>
                        <a:pt x="168" y="73"/>
                        <a:pt x="135" y="30"/>
                        <a:pt x="8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tx2">
                        <a:lumMod val="50000"/>
                        <a:lumOff val="50000"/>
                        <a:alpha val="12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61" name="Freeform 692">
                  <a:extLst>
                    <a:ext uri="{FF2B5EF4-FFF2-40B4-BE49-F238E27FC236}">
                      <a16:creationId xmlns:a16="http://schemas.microsoft.com/office/drawing/2014/main" id="{F953B0D0-AF4A-C74E-917A-FAE4852497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56160" y="1877342"/>
                  <a:ext cx="931208" cy="568529"/>
                </a:xfrm>
                <a:custGeom>
                  <a:avLst/>
                  <a:gdLst>
                    <a:gd name="T0" fmla="*/ 10 w 165"/>
                    <a:gd name="T1" fmla="*/ 3 h 101"/>
                    <a:gd name="T2" fmla="*/ 63 w 165"/>
                    <a:gd name="T3" fmla="*/ 101 h 101"/>
                    <a:gd name="T4" fmla="*/ 165 w 165"/>
                    <a:gd name="T5" fmla="*/ 47 h 101"/>
                    <a:gd name="T6" fmla="*/ 11 w 165"/>
                    <a:gd name="T7" fmla="*/ 0 h 101"/>
                    <a:gd name="T8" fmla="*/ 10 w 165"/>
                    <a:gd name="T9" fmla="*/ 3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5" h="101">
                      <a:moveTo>
                        <a:pt x="10" y="3"/>
                      </a:moveTo>
                      <a:cubicBezTo>
                        <a:pt x="0" y="35"/>
                        <a:pt x="22" y="72"/>
                        <a:pt x="63" y="101"/>
                      </a:cubicBezTo>
                      <a:cubicBezTo>
                        <a:pt x="165" y="47"/>
                        <a:pt x="165" y="47"/>
                        <a:pt x="165" y="47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1"/>
                        <a:pt x="10" y="2"/>
                        <a:pt x="10" y="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tx2">
                        <a:lumMod val="50000"/>
                        <a:lumOff val="50000"/>
                        <a:alpha val="40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</p:grpSp>
          <p:grpSp>
            <p:nvGrpSpPr>
              <p:cNvPr id="133" name="Группа 132">
                <a:extLst>
                  <a:ext uri="{FF2B5EF4-FFF2-40B4-BE49-F238E27FC236}">
                    <a16:creationId xmlns:a16="http://schemas.microsoft.com/office/drawing/2014/main" id="{8FFAB962-BAEE-C546-B45A-ADEF2B693A8A}"/>
                  </a:ext>
                </a:extLst>
              </p:cNvPr>
              <p:cNvGrpSpPr/>
              <p:nvPr/>
            </p:nvGrpSpPr>
            <p:grpSpPr>
              <a:xfrm>
                <a:off x="8610840" y="681470"/>
                <a:ext cx="171539" cy="215651"/>
                <a:chOff x="8610840" y="681470"/>
                <a:chExt cx="171539" cy="215651"/>
              </a:xfrm>
            </p:grpSpPr>
            <p:sp>
              <p:nvSpPr>
                <p:cNvPr id="155" name="Freeform 709">
                  <a:extLst>
                    <a:ext uri="{FF2B5EF4-FFF2-40B4-BE49-F238E27FC236}">
                      <a16:creationId xmlns:a16="http://schemas.microsoft.com/office/drawing/2014/main" id="{A66BB61F-C6C5-F848-B47F-EEE103E5C7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0840" y="681470"/>
                  <a:ext cx="171539" cy="210746"/>
                </a:xfrm>
                <a:custGeom>
                  <a:avLst/>
                  <a:gdLst>
                    <a:gd name="T0" fmla="*/ 21 w 30"/>
                    <a:gd name="T1" fmla="*/ 0 h 37"/>
                    <a:gd name="T2" fmla="*/ 1 w 30"/>
                    <a:gd name="T3" fmla="*/ 27 h 37"/>
                    <a:gd name="T4" fmla="*/ 2 w 30"/>
                    <a:gd name="T5" fmla="*/ 31 h 37"/>
                    <a:gd name="T6" fmla="*/ 4 w 30"/>
                    <a:gd name="T7" fmla="*/ 33 h 37"/>
                    <a:gd name="T8" fmla="*/ 10 w 30"/>
                    <a:gd name="T9" fmla="*/ 36 h 37"/>
                    <a:gd name="T10" fmla="*/ 16 w 30"/>
                    <a:gd name="T11" fmla="*/ 37 h 37"/>
                    <a:gd name="T12" fmla="*/ 20 w 30"/>
                    <a:gd name="T13" fmla="*/ 36 h 37"/>
                    <a:gd name="T14" fmla="*/ 23 w 30"/>
                    <a:gd name="T15" fmla="*/ 34 h 37"/>
                    <a:gd name="T16" fmla="*/ 21 w 30"/>
                    <a:gd name="T1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37">
                      <a:moveTo>
                        <a:pt x="21" y="0"/>
                      </a:moveTo>
                      <a:cubicBezTo>
                        <a:pt x="8" y="4"/>
                        <a:pt x="1" y="27"/>
                        <a:pt x="1" y="27"/>
                      </a:cubicBezTo>
                      <a:cubicBezTo>
                        <a:pt x="0" y="28"/>
                        <a:pt x="1" y="29"/>
                        <a:pt x="2" y="31"/>
                      </a:cubicBezTo>
                      <a:cubicBezTo>
                        <a:pt x="2" y="32"/>
                        <a:pt x="3" y="32"/>
                        <a:pt x="4" y="33"/>
                      </a:cubicBezTo>
                      <a:cubicBezTo>
                        <a:pt x="6" y="34"/>
                        <a:pt x="7" y="36"/>
                        <a:pt x="10" y="36"/>
                      </a:cubicBezTo>
                      <a:cubicBezTo>
                        <a:pt x="12" y="37"/>
                        <a:pt x="14" y="37"/>
                        <a:pt x="16" y="37"/>
                      </a:cubicBezTo>
                      <a:cubicBezTo>
                        <a:pt x="17" y="37"/>
                        <a:pt x="19" y="37"/>
                        <a:pt x="20" y="36"/>
                      </a:cubicBezTo>
                      <a:cubicBezTo>
                        <a:pt x="21" y="36"/>
                        <a:pt x="22" y="35"/>
                        <a:pt x="23" y="34"/>
                      </a:cubicBezTo>
                      <a:cubicBezTo>
                        <a:pt x="23" y="34"/>
                        <a:pt x="30" y="10"/>
                        <a:pt x="21" y="0"/>
                      </a:cubicBezTo>
                      <a:close/>
                    </a:path>
                  </a:pathLst>
                </a:custGeom>
                <a:solidFill>
                  <a:srgbClr val="EBED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grpSp>
              <p:nvGrpSpPr>
                <p:cNvPr id="156" name="Группа 155">
                  <a:extLst>
                    <a:ext uri="{FF2B5EF4-FFF2-40B4-BE49-F238E27FC236}">
                      <a16:creationId xmlns:a16="http://schemas.microsoft.com/office/drawing/2014/main" id="{CC90F08A-012F-6E4F-8A04-FD7FD2071584}"/>
                    </a:ext>
                  </a:extLst>
                </p:cNvPr>
                <p:cNvGrpSpPr/>
                <p:nvPr/>
              </p:nvGrpSpPr>
              <p:grpSpPr>
                <a:xfrm>
                  <a:off x="8620645" y="725583"/>
                  <a:ext cx="132332" cy="171538"/>
                  <a:chOff x="8620645" y="725583"/>
                  <a:chExt cx="132332" cy="171538"/>
                </a:xfrm>
              </p:grpSpPr>
              <p:sp>
                <p:nvSpPr>
                  <p:cNvPr id="157" name="Freeform 710">
                    <a:extLst>
                      <a:ext uri="{FF2B5EF4-FFF2-40B4-BE49-F238E27FC236}">
                        <a16:creationId xmlns:a16="http://schemas.microsoft.com/office/drawing/2014/main" id="{CE531EA3-D545-484C-B17D-784E57BE80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640246" y="725583"/>
                    <a:ext cx="112726" cy="83319"/>
                  </a:xfrm>
                  <a:custGeom>
                    <a:avLst/>
                    <a:gdLst>
                      <a:gd name="T0" fmla="*/ 20 w 20"/>
                      <a:gd name="T1" fmla="*/ 4 h 15"/>
                      <a:gd name="T2" fmla="*/ 20 w 20"/>
                      <a:gd name="T3" fmla="*/ 0 h 15"/>
                      <a:gd name="T4" fmla="*/ 1 w 20"/>
                      <a:gd name="T5" fmla="*/ 6 h 15"/>
                      <a:gd name="T6" fmla="*/ 0 w 20"/>
                      <a:gd name="T7" fmla="*/ 9 h 15"/>
                      <a:gd name="T8" fmla="*/ 20 w 20"/>
                      <a:gd name="T9" fmla="*/ 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5">
                        <a:moveTo>
                          <a:pt x="20" y="4"/>
                        </a:moveTo>
                        <a:cubicBezTo>
                          <a:pt x="20" y="3"/>
                          <a:pt x="20" y="1"/>
                          <a:pt x="20" y="0"/>
                        </a:cubicBezTo>
                        <a:cubicBezTo>
                          <a:pt x="17" y="4"/>
                          <a:pt x="10" y="11"/>
                          <a:pt x="1" y="6"/>
                        </a:cubicBezTo>
                        <a:cubicBezTo>
                          <a:pt x="1" y="7"/>
                          <a:pt x="0" y="8"/>
                          <a:pt x="0" y="9"/>
                        </a:cubicBezTo>
                        <a:cubicBezTo>
                          <a:pt x="4" y="11"/>
                          <a:pt x="13" y="15"/>
                          <a:pt x="20" y="4"/>
                        </a:cubicBezTo>
                        <a:close/>
                      </a:path>
                    </a:pathLst>
                  </a:custGeom>
                  <a:solidFill>
                    <a:srgbClr val="E7A3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0951" tIns="30475" rIns="60951" bIns="304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1200"/>
                  </a:p>
                </p:txBody>
              </p:sp>
              <p:sp>
                <p:nvSpPr>
                  <p:cNvPr id="158" name="Freeform 711">
                    <a:extLst>
                      <a:ext uri="{FF2B5EF4-FFF2-40B4-BE49-F238E27FC236}">
                        <a16:creationId xmlns:a16="http://schemas.microsoft.com/office/drawing/2014/main" id="{A25DF58C-D2AC-7643-A717-F083ECBBD1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620645" y="799101"/>
                    <a:ext cx="132332" cy="98020"/>
                  </a:xfrm>
                  <a:custGeom>
                    <a:avLst/>
                    <a:gdLst>
                      <a:gd name="T0" fmla="*/ 23 w 24"/>
                      <a:gd name="T1" fmla="*/ 6 h 17"/>
                      <a:gd name="T2" fmla="*/ 24 w 24"/>
                      <a:gd name="T3" fmla="*/ 0 h 17"/>
                      <a:gd name="T4" fmla="*/ 3 w 24"/>
                      <a:gd name="T5" fmla="*/ 4 h 17"/>
                      <a:gd name="T6" fmla="*/ 1 w 24"/>
                      <a:gd name="T7" fmla="*/ 2 h 17"/>
                      <a:gd name="T8" fmla="*/ 0 w 24"/>
                      <a:gd name="T9" fmla="*/ 5 h 17"/>
                      <a:gd name="T10" fmla="*/ 1 w 24"/>
                      <a:gd name="T11" fmla="*/ 5 h 17"/>
                      <a:gd name="T12" fmla="*/ 23 w 24"/>
                      <a:gd name="T13" fmla="*/ 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" h="17">
                        <a:moveTo>
                          <a:pt x="23" y="6"/>
                        </a:moveTo>
                        <a:cubicBezTo>
                          <a:pt x="24" y="4"/>
                          <a:pt x="24" y="2"/>
                          <a:pt x="24" y="0"/>
                        </a:cubicBezTo>
                        <a:cubicBezTo>
                          <a:pt x="20" y="5"/>
                          <a:pt x="12" y="10"/>
                          <a:pt x="3" y="4"/>
                        </a:cubicBezTo>
                        <a:cubicBezTo>
                          <a:pt x="2" y="3"/>
                          <a:pt x="1" y="3"/>
                          <a:pt x="1" y="2"/>
                        </a:cubicBezTo>
                        <a:cubicBezTo>
                          <a:pt x="1" y="3"/>
                          <a:pt x="0" y="4"/>
                          <a:pt x="0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3" y="17"/>
                          <a:pt x="23" y="6"/>
                        </a:cubicBezTo>
                        <a:close/>
                      </a:path>
                    </a:pathLst>
                  </a:custGeom>
                  <a:solidFill>
                    <a:srgbClr val="E7A3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0951" tIns="30475" rIns="60951" bIns="304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1200"/>
                  </a:p>
                </p:txBody>
              </p:sp>
            </p:grpSp>
          </p:grpSp>
          <p:grpSp>
            <p:nvGrpSpPr>
              <p:cNvPr id="134" name="Группа 133">
                <a:extLst>
                  <a:ext uri="{FF2B5EF4-FFF2-40B4-BE49-F238E27FC236}">
                    <a16:creationId xmlns:a16="http://schemas.microsoft.com/office/drawing/2014/main" id="{B4879A90-2D0C-1548-A627-50A3EAF36D6A}"/>
                  </a:ext>
                </a:extLst>
              </p:cNvPr>
              <p:cNvGrpSpPr/>
              <p:nvPr/>
            </p:nvGrpSpPr>
            <p:grpSpPr>
              <a:xfrm>
                <a:off x="8218750" y="1965562"/>
                <a:ext cx="161738" cy="205845"/>
                <a:chOff x="8218750" y="1965562"/>
                <a:chExt cx="161738" cy="205845"/>
              </a:xfrm>
            </p:grpSpPr>
            <p:sp>
              <p:nvSpPr>
                <p:cNvPr id="151" name="Freeform 713">
                  <a:extLst>
                    <a:ext uri="{FF2B5EF4-FFF2-40B4-BE49-F238E27FC236}">
                      <a16:creationId xmlns:a16="http://schemas.microsoft.com/office/drawing/2014/main" id="{B426B132-A675-FF42-B5C3-C9A80CE789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8750" y="1965562"/>
                  <a:ext cx="161738" cy="200945"/>
                </a:xfrm>
                <a:custGeom>
                  <a:avLst/>
                  <a:gdLst>
                    <a:gd name="T0" fmla="*/ 20 w 29"/>
                    <a:gd name="T1" fmla="*/ 0 h 36"/>
                    <a:gd name="T2" fmla="*/ 0 w 29"/>
                    <a:gd name="T3" fmla="*/ 26 h 36"/>
                    <a:gd name="T4" fmla="*/ 1 w 29"/>
                    <a:gd name="T5" fmla="*/ 30 h 36"/>
                    <a:gd name="T6" fmla="*/ 3 w 29"/>
                    <a:gd name="T7" fmla="*/ 32 h 36"/>
                    <a:gd name="T8" fmla="*/ 9 w 29"/>
                    <a:gd name="T9" fmla="*/ 35 h 36"/>
                    <a:gd name="T10" fmla="*/ 16 w 29"/>
                    <a:gd name="T11" fmla="*/ 36 h 36"/>
                    <a:gd name="T12" fmla="*/ 19 w 29"/>
                    <a:gd name="T13" fmla="*/ 36 h 36"/>
                    <a:gd name="T14" fmla="*/ 22 w 29"/>
                    <a:gd name="T15" fmla="*/ 33 h 36"/>
                    <a:gd name="T16" fmla="*/ 20 w 29"/>
                    <a:gd name="T1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36">
                      <a:moveTo>
                        <a:pt x="20" y="0"/>
                      </a:moveTo>
                      <a:cubicBezTo>
                        <a:pt x="7" y="3"/>
                        <a:pt x="0" y="26"/>
                        <a:pt x="0" y="26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5" y="34"/>
                        <a:pt x="7" y="35"/>
                        <a:pt x="9" y="35"/>
                      </a:cubicBezTo>
                      <a:cubicBezTo>
                        <a:pt x="11" y="36"/>
                        <a:pt x="14" y="36"/>
                        <a:pt x="16" y="36"/>
                      </a:cubicBezTo>
                      <a:cubicBezTo>
                        <a:pt x="17" y="36"/>
                        <a:pt x="18" y="36"/>
                        <a:pt x="19" y="36"/>
                      </a:cubicBezTo>
                      <a:cubicBezTo>
                        <a:pt x="20" y="35"/>
                        <a:pt x="21" y="34"/>
                        <a:pt x="22" y="33"/>
                      </a:cubicBezTo>
                      <a:cubicBezTo>
                        <a:pt x="22" y="33"/>
                        <a:pt x="29" y="9"/>
                        <a:pt x="20" y="0"/>
                      </a:cubicBezTo>
                      <a:close/>
                    </a:path>
                  </a:pathLst>
                </a:custGeom>
                <a:solidFill>
                  <a:srgbClr val="EBED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grpSp>
              <p:nvGrpSpPr>
                <p:cNvPr id="152" name="Группа 151">
                  <a:extLst>
                    <a:ext uri="{FF2B5EF4-FFF2-40B4-BE49-F238E27FC236}">
                      <a16:creationId xmlns:a16="http://schemas.microsoft.com/office/drawing/2014/main" id="{5A37B6B8-F6FD-4C42-A308-FD6B6ED932C3}"/>
                    </a:ext>
                  </a:extLst>
                </p:cNvPr>
                <p:cNvGrpSpPr/>
                <p:nvPr/>
              </p:nvGrpSpPr>
              <p:grpSpPr>
                <a:xfrm>
                  <a:off x="8218750" y="2004769"/>
                  <a:ext cx="137236" cy="166638"/>
                  <a:chOff x="8218750" y="2004769"/>
                  <a:chExt cx="137236" cy="166638"/>
                </a:xfrm>
              </p:grpSpPr>
              <p:sp>
                <p:nvSpPr>
                  <p:cNvPr id="153" name="Freeform 714">
                    <a:extLst>
                      <a:ext uri="{FF2B5EF4-FFF2-40B4-BE49-F238E27FC236}">
                        <a16:creationId xmlns:a16="http://schemas.microsoft.com/office/drawing/2014/main" id="{A53E4118-12B6-8F45-905C-5DC41B63D13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243260" y="2004769"/>
                    <a:ext cx="112726" cy="83319"/>
                  </a:xfrm>
                  <a:custGeom>
                    <a:avLst/>
                    <a:gdLst>
                      <a:gd name="T0" fmla="*/ 20 w 20"/>
                      <a:gd name="T1" fmla="*/ 4 h 15"/>
                      <a:gd name="T2" fmla="*/ 20 w 20"/>
                      <a:gd name="T3" fmla="*/ 0 h 15"/>
                      <a:gd name="T4" fmla="*/ 1 w 20"/>
                      <a:gd name="T5" fmla="*/ 6 h 15"/>
                      <a:gd name="T6" fmla="*/ 0 w 20"/>
                      <a:gd name="T7" fmla="*/ 9 h 15"/>
                      <a:gd name="T8" fmla="*/ 20 w 20"/>
                      <a:gd name="T9" fmla="*/ 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5">
                        <a:moveTo>
                          <a:pt x="20" y="4"/>
                        </a:moveTo>
                        <a:cubicBezTo>
                          <a:pt x="20" y="3"/>
                          <a:pt x="20" y="2"/>
                          <a:pt x="20" y="0"/>
                        </a:cubicBezTo>
                        <a:cubicBezTo>
                          <a:pt x="17" y="5"/>
                          <a:pt x="10" y="11"/>
                          <a:pt x="1" y="6"/>
                        </a:cubicBezTo>
                        <a:cubicBezTo>
                          <a:pt x="1" y="7"/>
                          <a:pt x="1" y="8"/>
                          <a:pt x="0" y="9"/>
                        </a:cubicBezTo>
                        <a:cubicBezTo>
                          <a:pt x="4" y="11"/>
                          <a:pt x="13" y="15"/>
                          <a:pt x="20" y="4"/>
                        </a:cubicBezTo>
                        <a:close/>
                      </a:path>
                    </a:pathLst>
                  </a:custGeom>
                  <a:solidFill>
                    <a:srgbClr val="E7A3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0951" tIns="30475" rIns="60951" bIns="304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1200"/>
                  </a:p>
                </p:txBody>
              </p:sp>
              <p:sp>
                <p:nvSpPr>
                  <p:cNvPr id="154" name="Freeform 715">
                    <a:extLst>
                      <a:ext uri="{FF2B5EF4-FFF2-40B4-BE49-F238E27FC236}">
                        <a16:creationId xmlns:a16="http://schemas.microsoft.com/office/drawing/2014/main" id="{DB30232B-AC07-2E4C-A230-608B8FE1670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218750" y="2078287"/>
                    <a:ext cx="137232" cy="93120"/>
                  </a:xfrm>
                  <a:custGeom>
                    <a:avLst/>
                    <a:gdLst>
                      <a:gd name="T0" fmla="*/ 24 w 24"/>
                      <a:gd name="T1" fmla="*/ 6 h 17"/>
                      <a:gd name="T2" fmla="*/ 24 w 24"/>
                      <a:gd name="T3" fmla="*/ 0 h 17"/>
                      <a:gd name="T4" fmla="*/ 3 w 24"/>
                      <a:gd name="T5" fmla="*/ 4 h 17"/>
                      <a:gd name="T6" fmla="*/ 1 w 24"/>
                      <a:gd name="T7" fmla="*/ 3 h 17"/>
                      <a:gd name="T8" fmla="*/ 0 w 24"/>
                      <a:gd name="T9" fmla="*/ 5 h 17"/>
                      <a:gd name="T10" fmla="*/ 1 w 24"/>
                      <a:gd name="T11" fmla="*/ 6 h 17"/>
                      <a:gd name="T12" fmla="*/ 24 w 24"/>
                      <a:gd name="T13" fmla="*/ 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" h="17">
                        <a:moveTo>
                          <a:pt x="24" y="6"/>
                        </a:moveTo>
                        <a:cubicBezTo>
                          <a:pt x="24" y="4"/>
                          <a:pt x="24" y="2"/>
                          <a:pt x="24" y="0"/>
                        </a:cubicBezTo>
                        <a:cubicBezTo>
                          <a:pt x="20" y="5"/>
                          <a:pt x="13" y="10"/>
                          <a:pt x="3" y="4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4"/>
                          <a:pt x="1" y="4"/>
                          <a:pt x="0" y="5"/>
                        </a:cubicBezTo>
                        <a:cubicBezTo>
                          <a:pt x="1" y="5"/>
                          <a:pt x="1" y="6"/>
                          <a:pt x="1" y="6"/>
                        </a:cubicBezTo>
                        <a:cubicBezTo>
                          <a:pt x="1" y="6"/>
                          <a:pt x="13" y="17"/>
                          <a:pt x="24" y="6"/>
                        </a:cubicBezTo>
                        <a:close/>
                      </a:path>
                    </a:pathLst>
                  </a:custGeom>
                  <a:solidFill>
                    <a:srgbClr val="E7A3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0951" tIns="30475" rIns="60951" bIns="304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1200"/>
                  </a:p>
                </p:txBody>
              </p:sp>
            </p:grpSp>
          </p:grpSp>
          <p:grpSp>
            <p:nvGrpSpPr>
              <p:cNvPr id="135" name="Группа 134">
                <a:extLst>
                  <a:ext uri="{FF2B5EF4-FFF2-40B4-BE49-F238E27FC236}">
                    <a16:creationId xmlns:a16="http://schemas.microsoft.com/office/drawing/2014/main" id="{524F4C00-07FD-4642-AEE9-4502FB0ED845}"/>
                  </a:ext>
                </a:extLst>
              </p:cNvPr>
              <p:cNvGrpSpPr/>
              <p:nvPr/>
            </p:nvGrpSpPr>
            <p:grpSpPr>
              <a:xfrm>
                <a:off x="9850819" y="941229"/>
                <a:ext cx="1926134" cy="1274286"/>
                <a:chOff x="9850819" y="941229"/>
                <a:chExt cx="1926134" cy="1274286"/>
              </a:xfrm>
            </p:grpSpPr>
            <p:sp>
              <p:nvSpPr>
                <p:cNvPr id="148" name="Freeform 681">
                  <a:extLst>
                    <a:ext uri="{FF2B5EF4-FFF2-40B4-BE49-F238E27FC236}">
                      <a16:creationId xmlns:a16="http://schemas.microsoft.com/office/drawing/2014/main" id="{E48798F2-BCE1-D348-A83B-C84533B71B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50819" y="941229"/>
                  <a:ext cx="1926134" cy="1274286"/>
                </a:xfrm>
                <a:custGeom>
                  <a:avLst/>
                  <a:gdLst>
                    <a:gd name="T0" fmla="*/ 14 w 342"/>
                    <a:gd name="T1" fmla="*/ 65 h 227"/>
                    <a:gd name="T2" fmla="*/ 144 w 342"/>
                    <a:gd name="T3" fmla="*/ 200 h 227"/>
                    <a:gd name="T4" fmla="*/ 327 w 342"/>
                    <a:gd name="T5" fmla="*/ 162 h 227"/>
                    <a:gd name="T6" fmla="*/ 198 w 342"/>
                    <a:gd name="T7" fmla="*/ 27 h 227"/>
                    <a:gd name="T8" fmla="*/ 14 w 342"/>
                    <a:gd name="T9" fmla="*/ 65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2" h="227">
                      <a:moveTo>
                        <a:pt x="14" y="65"/>
                      </a:moveTo>
                      <a:cubicBezTo>
                        <a:pt x="0" y="113"/>
                        <a:pt x="58" y="174"/>
                        <a:pt x="144" y="200"/>
                      </a:cubicBezTo>
                      <a:cubicBezTo>
                        <a:pt x="231" y="227"/>
                        <a:pt x="313" y="210"/>
                        <a:pt x="327" y="162"/>
                      </a:cubicBezTo>
                      <a:cubicBezTo>
                        <a:pt x="342" y="114"/>
                        <a:pt x="284" y="54"/>
                        <a:pt x="198" y="27"/>
                      </a:cubicBezTo>
                      <a:cubicBezTo>
                        <a:pt x="111" y="0"/>
                        <a:pt x="29" y="18"/>
                        <a:pt x="14" y="6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bg1">
                        <a:lumMod val="75000"/>
                        <a:alpha val="42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49" name="Freeform 682">
                  <a:extLst>
                    <a:ext uri="{FF2B5EF4-FFF2-40B4-BE49-F238E27FC236}">
                      <a16:creationId xmlns:a16="http://schemas.microsoft.com/office/drawing/2014/main" id="{F41C9BE9-0211-E747-9DCA-06696151CC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939043" y="995142"/>
                  <a:ext cx="896901" cy="568529"/>
                </a:xfrm>
                <a:custGeom>
                  <a:avLst/>
                  <a:gdLst>
                    <a:gd name="T0" fmla="*/ 126 w 159"/>
                    <a:gd name="T1" fmla="*/ 6 h 101"/>
                    <a:gd name="T2" fmla="*/ 159 w 159"/>
                    <a:gd name="T3" fmla="*/ 101 h 101"/>
                    <a:gd name="T4" fmla="*/ 0 w 159"/>
                    <a:gd name="T5" fmla="*/ 52 h 101"/>
                    <a:gd name="T6" fmla="*/ 126 w 159"/>
                    <a:gd name="T7" fmla="*/ 6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" h="101">
                      <a:moveTo>
                        <a:pt x="126" y="6"/>
                      </a:moveTo>
                      <a:cubicBezTo>
                        <a:pt x="159" y="101"/>
                        <a:pt x="159" y="101"/>
                        <a:pt x="159" y="101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3" y="17"/>
                        <a:pt x="65" y="0"/>
                        <a:pt x="126" y="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tx2">
                        <a:lumMod val="50000"/>
                        <a:lumOff val="50000"/>
                        <a:alpha val="40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50" name="Freeform 683">
                  <a:extLst>
                    <a:ext uri="{FF2B5EF4-FFF2-40B4-BE49-F238E27FC236}">
                      <a16:creationId xmlns:a16="http://schemas.microsoft.com/office/drawing/2014/main" id="{620477BB-35C8-5248-85D5-9EBE5EFB7C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35940" y="1563671"/>
                  <a:ext cx="862595" cy="573430"/>
                </a:xfrm>
                <a:custGeom>
                  <a:avLst/>
                  <a:gdLst>
                    <a:gd name="T0" fmla="*/ 152 w 153"/>
                    <a:gd name="T1" fmla="*/ 51 h 102"/>
                    <a:gd name="T2" fmla="*/ 54 w 153"/>
                    <a:gd name="T3" fmla="*/ 102 h 102"/>
                    <a:gd name="T4" fmla="*/ 0 w 153"/>
                    <a:gd name="T5" fmla="*/ 0 h 102"/>
                    <a:gd name="T6" fmla="*/ 153 w 153"/>
                    <a:gd name="T7" fmla="*/ 48 h 102"/>
                    <a:gd name="T8" fmla="*/ 152 w 153"/>
                    <a:gd name="T9" fmla="*/ 5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102">
                      <a:moveTo>
                        <a:pt x="152" y="51"/>
                      </a:moveTo>
                      <a:cubicBezTo>
                        <a:pt x="143" y="83"/>
                        <a:pt x="104" y="101"/>
                        <a:pt x="54" y="10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3" y="48"/>
                        <a:pt x="153" y="48"/>
                        <a:pt x="153" y="48"/>
                      </a:cubicBezTo>
                      <a:cubicBezTo>
                        <a:pt x="153" y="49"/>
                        <a:pt x="153" y="50"/>
                        <a:pt x="152" y="5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tx2">
                        <a:lumMod val="50000"/>
                        <a:lumOff val="50000"/>
                        <a:alpha val="40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</p:grpSp>
          <p:grpSp>
            <p:nvGrpSpPr>
              <p:cNvPr id="136" name="Группа 135">
                <a:extLst>
                  <a:ext uri="{FF2B5EF4-FFF2-40B4-BE49-F238E27FC236}">
                    <a16:creationId xmlns:a16="http://schemas.microsoft.com/office/drawing/2014/main" id="{590B029B-5704-B44C-AF52-863683A5AC0A}"/>
                  </a:ext>
                </a:extLst>
              </p:cNvPr>
              <p:cNvGrpSpPr/>
              <p:nvPr/>
            </p:nvGrpSpPr>
            <p:grpSpPr>
              <a:xfrm>
                <a:off x="9463633" y="2195913"/>
                <a:ext cx="1931035" cy="1269386"/>
                <a:chOff x="9463633" y="2195913"/>
                <a:chExt cx="1931035" cy="1269386"/>
              </a:xfrm>
            </p:grpSpPr>
            <p:sp>
              <p:nvSpPr>
                <p:cNvPr id="145" name="Freeform 684">
                  <a:extLst>
                    <a:ext uri="{FF2B5EF4-FFF2-40B4-BE49-F238E27FC236}">
                      <a16:creationId xmlns:a16="http://schemas.microsoft.com/office/drawing/2014/main" id="{9DED7AC9-522C-DF49-AA3C-040320F356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63633" y="2195913"/>
                  <a:ext cx="1931035" cy="1269386"/>
                </a:xfrm>
                <a:custGeom>
                  <a:avLst/>
                  <a:gdLst>
                    <a:gd name="T0" fmla="*/ 15 w 343"/>
                    <a:gd name="T1" fmla="*/ 64 h 226"/>
                    <a:gd name="T2" fmla="*/ 145 w 343"/>
                    <a:gd name="T3" fmla="*/ 199 h 226"/>
                    <a:gd name="T4" fmla="*/ 328 w 343"/>
                    <a:gd name="T5" fmla="*/ 161 h 226"/>
                    <a:gd name="T6" fmla="*/ 198 w 343"/>
                    <a:gd name="T7" fmla="*/ 26 h 226"/>
                    <a:gd name="T8" fmla="*/ 15 w 343"/>
                    <a:gd name="T9" fmla="*/ 64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3" h="226">
                      <a:moveTo>
                        <a:pt x="15" y="64"/>
                      </a:moveTo>
                      <a:cubicBezTo>
                        <a:pt x="0" y="112"/>
                        <a:pt x="58" y="173"/>
                        <a:pt x="145" y="199"/>
                      </a:cubicBezTo>
                      <a:cubicBezTo>
                        <a:pt x="231" y="226"/>
                        <a:pt x="313" y="209"/>
                        <a:pt x="328" y="161"/>
                      </a:cubicBezTo>
                      <a:cubicBezTo>
                        <a:pt x="343" y="113"/>
                        <a:pt x="285" y="53"/>
                        <a:pt x="198" y="26"/>
                      </a:cubicBezTo>
                      <a:cubicBezTo>
                        <a:pt x="112" y="0"/>
                        <a:pt x="30" y="17"/>
                        <a:pt x="15" y="6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bg1">
                        <a:lumMod val="75000"/>
                        <a:alpha val="42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46" name="Freeform 685">
                  <a:extLst>
                    <a:ext uri="{FF2B5EF4-FFF2-40B4-BE49-F238E27FC236}">
                      <a16:creationId xmlns:a16="http://schemas.microsoft.com/office/drawing/2014/main" id="{26E27A47-F0D5-0A4F-B23C-DCE39C8156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51853" y="2244921"/>
                  <a:ext cx="896901" cy="568529"/>
                </a:xfrm>
                <a:custGeom>
                  <a:avLst/>
                  <a:gdLst>
                    <a:gd name="T0" fmla="*/ 127 w 159"/>
                    <a:gd name="T1" fmla="*/ 6 h 101"/>
                    <a:gd name="T2" fmla="*/ 159 w 159"/>
                    <a:gd name="T3" fmla="*/ 101 h 101"/>
                    <a:gd name="T4" fmla="*/ 0 w 159"/>
                    <a:gd name="T5" fmla="*/ 52 h 101"/>
                    <a:gd name="T6" fmla="*/ 127 w 159"/>
                    <a:gd name="T7" fmla="*/ 6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9" h="101">
                      <a:moveTo>
                        <a:pt x="127" y="6"/>
                      </a:moveTo>
                      <a:cubicBezTo>
                        <a:pt x="159" y="101"/>
                        <a:pt x="159" y="101"/>
                        <a:pt x="159" y="101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17"/>
                        <a:pt x="65" y="0"/>
                        <a:pt x="127" y="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9000">
                      <a:schemeClr val="tx2">
                        <a:lumMod val="50000"/>
                        <a:lumOff val="50000"/>
                        <a:alpha val="15000"/>
                      </a:schemeClr>
                    </a:gs>
                    <a:gs pos="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47" name="Freeform 686">
                  <a:extLst>
                    <a:ext uri="{FF2B5EF4-FFF2-40B4-BE49-F238E27FC236}">
                      <a16:creationId xmlns:a16="http://schemas.microsoft.com/office/drawing/2014/main" id="{A6D189F2-0675-B740-8B57-2ADD7E3BED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48754" y="2813450"/>
                  <a:ext cx="867495" cy="573430"/>
                </a:xfrm>
                <a:custGeom>
                  <a:avLst/>
                  <a:gdLst>
                    <a:gd name="T0" fmla="*/ 153 w 154"/>
                    <a:gd name="T1" fmla="*/ 51 h 102"/>
                    <a:gd name="T2" fmla="*/ 54 w 154"/>
                    <a:gd name="T3" fmla="*/ 102 h 102"/>
                    <a:gd name="T4" fmla="*/ 0 w 154"/>
                    <a:gd name="T5" fmla="*/ 0 h 102"/>
                    <a:gd name="T6" fmla="*/ 154 w 154"/>
                    <a:gd name="T7" fmla="*/ 48 h 102"/>
                    <a:gd name="T8" fmla="*/ 153 w 154"/>
                    <a:gd name="T9" fmla="*/ 5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102">
                      <a:moveTo>
                        <a:pt x="153" y="51"/>
                      </a:moveTo>
                      <a:cubicBezTo>
                        <a:pt x="143" y="83"/>
                        <a:pt x="104" y="101"/>
                        <a:pt x="54" y="10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4" y="48"/>
                        <a:pt x="154" y="48"/>
                        <a:pt x="154" y="48"/>
                      </a:cubicBezTo>
                      <a:cubicBezTo>
                        <a:pt x="153" y="49"/>
                        <a:pt x="153" y="50"/>
                        <a:pt x="153" y="5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2">
                        <a:lumMod val="50000"/>
                        <a:lumOff val="50000"/>
                        <a:alpha val="52000"/>
                      </a:schemeClr>
                    </a:gs>
                    <a:gs pos="100000">
                      <a:schemeClr val="tx2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</p:grpSp>
          <p:grpSp>
            <p:nvGrpSpPr>
              <p:cNvPr id="137" name="Группа 136">
                <a:extLst>
                  <a:ext uri="{FF2B5EF4-FFF2-40B4-BE49-F238E27FC236}">
                    <a16:creationId xmlns:a16="http://schemas.microsoft.com/office/drawing/2014/main" id="{23BF54F6-9EEE-8E4F-AD0B-79785DC6AB98}"/>
                  </a:ext>
                </a:extLst>
              </p:cNvPr>
              <p:cNvGrpSpPr/>
              <p:nvPr/>
            </p:nvGrpSpPr>
            <p:grpSpPr>
              <a:xfrm>
                <a:off x="10791832" y="1357825"/>
                <a:ext cx="166639" cy="205846"/>
                <a:chOff x="10791832" y="1357825"/>
                <a:chExt cx="166639" cy="205846"/>
              </a:xfrm>
            </p:grpSpPr>
            <p:sp>
              <p:nvSpPr>
                <p:cNvPr id="142" name="Freeform 697">
                  <a:extLst>
                    <a:ext uri="{FF2B5EF4-FFF2-40B4-BE49-F238E27FC236}">
                      <a16:creationId xmlns:a16="http://schemas.microsoft.com/office/drawing/2014/main" id="{43775C12-84A3-AB4C-A3D1-03E7013B83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91832" y="1357825"/>
                  <a:ext cx="166639" cy="205846"/>
                </a:xfrm>
                <a:custGeom>
                  <a:avLst/>
                  <a:gdLst>
                    <a:gd name="T0" fmla="*/ 21 w 30"/>
                    <a:gd name="T1" fmla="*/ 0 h 37"/>
                    <a:gd name="T2" fmla="*/ 22 w 30"/>
                    <a:gd name="T3" fmla="*/ 33 h 37"/>
                    <a:gd name="T4" fmla="*/ 19 w 30"/>
                    <a:gd name="T5" fmla="*/ 36 h 37"/>
                    <a:gd name="T6" fmla="*/ 16 w 30"/>
                    <a:gd name="T7" fmla="*/ 37 h 37"/>
                    <a:gd name="T8" fmla="*/ 10 w 30"/>
                    <a:gd name="T9" fmla="*/ 36 h 37"/>
                    <a:gd name="T10" fmla="*/ 4 w 30"/>
                    <a:gd name="T11" fmla="*/ 33 h 37"/>
                    <a:gd name="T12" fmla="*/ 1 w 30"/>
                    <a:gd name="T13" fmla="*/ 30 h 37"/>
                    <a:gd name="T14" fmla="*/ 1 w 30"/>
                    <a:gd name="T15" fmla="*/ 26 h 37"/>
                    <a:gd name="T16" fmla="*/ 21 w 30"/>
                    <a:gd name="T1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37">
                      <a:moveTo>
                        <a:pt x="21" y="0"/>
                      </a:moveTo>
                      <a:cubicBezTo>
                        <a:pt x="30" y="10"/>
                        <a:pt x="22" y="33"/>
                        <a:pt x="22" y="33"/>
                      </a:cubicBezTo>
                      <a:cubicBezTo>
                        <a:pt x="22" y="34"/>
                        <a:pt x="21" y="35"/>
                        <a:pt x="19" y="36"/>
                      </a:cubicBezTo>
                      <a:cubicBezTo>
                        <a:pt x="18" y="36"/>
                        <a:pt x="17" y="37"/>
                        <a:pt x="16" y="37"/>
                      </a:cubicBezTo>
                      <a:cubicBezTo>
                        <a:pt x="14" y="37"/>
                        <a:pt x="12" y="37"/>
                        <a:pt x="10" y="36"/>
                      </a:cubicBezTo>
                      <a:cubicBezTo>
                        <a:pt x="7" y="35"/>
                        <a:pt x="5" y="34"/>
                        <a:pt x="4" y="33"/>
                      </a:cubicBezTo>
                      <a:cubicBezTo>
                        <a:pt x="3" y="32"/>
                        <a:pt x="2" y="31"/>
                        <a:pt x="1" y="30"/>
                      </a:cubicBezTo>
                      <a:cubicBezTo>
                        <a:pt x="0" y="29"/>
                        <a:pt x="0" y="28"/>
                        <a:pt x="1" y="26"/>
                      </a:cubicBezTo>
                      <a:cubicBezTo>
                        <a:pt x="1" y="26"/>
                        <a:pt x="8" y="3"/>
                        <a:pt x="21" y="0"/>
                      </a:cubicBezTo>
                      <a:close/>
                    </a:path>
                  </a:pathLst>
                </a:custGeom>
                <a:solidFill>
                  <a:srgbClr val="EBED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43" name="Freeform 698">
                  <a:extLst>
                    <a:ext uri="{FF2B5EF4-FFF2-40B4-BE49-F238E27FC236}">
                      <a16:creationId xmlns:a16="http://schemas.microsoft.com/office/drawing/2014/main" id="{2F3ACF3C-CAB3-014E-B7EF-1E88584B83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45745" y="1377431"/>
                  <a:ext cx="88220" cy="102921"/>
                </a:xfrm>
                <a:custGeom>
                  <a:avLst/>
                  <a:gdLst>
                    <a:gd name="T0" fmla="*/ 1 w 15"/>
                    <a:gd name="T1" fmla="*/ 3 h 18"/>
                    <a:gd name="T2" fmla="*/ 3 w 15"/>
                    <a:gd name="T3" fmla="*/ 0 h 18"/>
                    <a:gd name="T4" fmla="*/ 15 w 15"/>
                    <a:gd name="T5" fmla="*/ 16 h 18"/>
                    <a:gd name="T6" fmla="*/ 15 w 15"/>
                    <a:gd name="T7" fmla="*/ 18 h 18"/>
                    <a:gd name="T8" fmla="*/ 1 w 15"/>
                    <a:gd name="T9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8">
                      <a:moveTo>
                        <a:pt x="1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6"/>
                        <a:pt x="5" y="15"/>
                        <a:pt x="15" y="16"/>
                      </a:cubicBezTo>
                      <a:cubicBezTo>
                        <a:pt x="15" y="17"/>
                        <a:pt x="15" y="17"/>
                        <a:pt x="15" y="18"/>
                      </a:cubicBezTo>
                      <a:cubicBezTo>
                        <a:pt x="10" y="18"/>
                        <a:pt x="0" y="16"/>
                        <a:pt x="1" y="3"/>
                      </a:cubicBezTo>
                      <a:close/>
                    </a:path>
                  </a:pathLst>
                </a:custGeom>
                <a:solidFill>
                  <a:srgbClr val="E7A3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44" name="Freeform 699">
                  <a:extLst>
                    <a:ext uri="{FF2B5EF4-FFF2-40B4-BE49-F238E27FC236}">
                      <a16:creationId xmlns:a16="http://schemas.microsoft.com/office/drawing/2014/main" id="{CD8C762A-7DF6-B941-840F-C445542434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06538" y="1441140"/>
                  <a:ext cx="112726" cy="112726"/>
                </a:xfrm>
                <a:custGeom>
                  <a:avLst/>
                  <a:gdLst>
                    <a:gd name="T0" fmla="*/ 0 w 20"/>
                    <a:gd name="T1" fmla="*/ 5 h 20"/>
                    <a:gd name="T2" fmla="*/ 3 w 20"/>
                    <a:gd name="T3" fmla="*/ 0 h 20"/>
                    <a:gd name="T4" fmla="*/ 18 w 20"/>
                    <a:gd name="T5" fmla="*/ 15 h 20"/>
                    <a:gd name="T6" fmla="*/ 20 w 20"/>
                    <a:gd name="T7" fmla="*/ 15 h 20"/>
                    <a:gd name="T8" fmla="*/ 20 w 20"/>
                    <a:gd name="T9" fmla="*/ 17 h 20"/>
                    <a:gd name="T10" fmla="*/ 18 w 20"/>
                    <a:gd name="T11" fmla="*/ 17 h 20"/>
                    <a:gd name="T12" fmla="*/ 0 w 20"/>
                    <a:gd name="T13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20">
                      <a:moveTo>
                        <a:pt x="0" y="5"/>
                      </a:moveTo>
                      <a:cubicBezTo>
                        <a:pt x="1" y="3"/>
                        <a:pt x="2" y="1"/>
                        <a:pt x="3" y="0"/>
                      </a:cubicBezTo>
                      <a:cubicBezTo>
                        <a:pt x="3" y="6"/>
                        <a:pt x="6" y="14"/>
                        <a:pt x="18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6"/>
                        <a:pt x="20" y="16"/>
                        <a:pt x="20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8" y="17"/>
                        <a:pt x="3" y="20"/>
                        <a:pt x="0" y="5"/>
                      </a:cubicBezTo>
                      <a:close/>
                    </a:path>
                  </a:pathLst>
                </a:custGeom>
                <a:solidFill>
                  <a:srgbClr val="E7A3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</p:grpSp>
          <p:grpSp>
            <p:nvGrpSpPr>
              <p:cNvPr id="138" name="Группа 137">
                <a:extLst>
                  <a:ext uri="{FF2B5EF4-FFF2-40B4-BE49-F238E27FC236}">
                    <a16:creationId xmlns:a16="http://schemas.microsoft.com/office/drawing/2014/main" id="{C819C798-3576-E64A-B0D8-44389A8308EB}"/>
                  </a:ext>
                </a:extLst>
              </p:cNvPr>
              <p:cNvGrpSpPr/>
              <p:nvPr/>
            </p:nvGrpSpPr>
            <p:grpSpPr>
              <a:xfrm>
                <a:off x="10394842" y="2632111"/>
                <a:ext cx="171539" cy="210746"/>
                <a:chOff x="10394842" y="2632111"/>
                <a:chExt cx="171539" cy="210746"/>
              </a:xfrm>
            </p:grpSpPr>
            <p:sp>
              <p:nvSpPr>
                <p:cNvPr id="139" name="Freeform 701">
                  <a:extLst>
                    <a:ext uri="{FF2B5EF4-FFF2-40B4-BE49-F238E27FC236}">
                      <a16:creationId xmlns:a16="http://schemas.microsoft.com/office/drawing/2014/main" id="{AF53C948-2334-8F44-B141-21180B6791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94842" y="2632111"/>
                  <a:ext cx="171539" cy="210746"/>
                </a:xfrm>
                <a:custGeom>
                  <a:avLst/>
                  <a:gdLst>
                    <a:gd name="T0" fmla="*/ 21 w 30"/>
                    <a:gd name="T1" fmla="*/ 0 h 37"/>
                    <a:gd name="T2" fmla="*/ 23 w 30"/>
                    <a:gd name="T3" fmla="*/ 34 h 37"/>
                    <a:gd name="T4" fmla="*/ 20 w 30"/>
                    <a:gd name="T5" fmla="*/ 36 h 37"/>
                    <a:gd name="T6" fmla="*/ 16 w 30"/>
                    <a:gd name="T7" fmla="*/ 37 h 37"/>
                    <a:gd name="T8" fmla="*/ 10 w 30"/>
                    <a:gd name="T9" fmla="*/ 36 h 37"/>
                    <a:gd name="T10" fmla="*/ 4 w 30"/>
                    <a:gd name="T11" fmla="*/ 33 h 37"/>
                    <a:gd name="T12" fmla="*/ 1 w 30"/>
                    <a:gd name="T13" fmla="*/ 31 h 37"/>
                    <a:gd name="T14" fmla="*/ 1 w 30"/>
                    <a:gd name="T15" fmla="*/ 27 h 37"/>
                    <a:gd name="T16" fmla="*/ 21 w 30"/>
                    <a:gd name="T1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37">
                      <a:moveTo>
                        <a:pt x="21" y="0"/>
                      </a:moveTo>
                      <a:cubicBezTo>
                        <a:pt x="30" y="10"/>
                        <a:pt x="23" y="34"/>
                        <a:pt x="23" y="34"/>
                      </a:cubicBezTo>
                      <a:cubicBezTo>
                        <a:pt x="22" y="35"/>
                        <a:pt x="21" y="36"/>
                        <a:pt x="20" y="36"/>
                      </a:cubicBezTo>
                      <a:cubicBezTo>
                        <a:pt x="19" y="37"/>
                        <a:pt x="17" y="37"/>
                        <a:pt x="16" y="37"/>
                      </a:cubicBezTo>
                      <a:cubicBezTo>
                        <a:pt x="14" y="37"/>
                        <a:pt x="12" y="37"/>
                        <a:pt x="10" y="36"/>
                      </a:cubicBezTo>
                      <a:cubicBezTo>
                        <a:pt x="7" y="36"/>
                        <a:pt x="5" y="34"/>
                        <a:pt x="4" y="33"/>
                      </a:cubicBezTo>
                      <a:cubicBezTo>
                        <a:pt x="3" y="33"/>
                        <a:pt x="2" y="32"/>
                        <a:pt x="1" y="31"/>
                      </a:cubicBezTo>
                      <a:cubicBezTo>
                        <a:pt x="1" y="29"/>
                        <a:pt x="0" y="28"/>
                        <a:pt x="1" y="27"/>
                      </a:cubicBezTo>
                      <a:cubicBezTo>
                        <a:pt x="1" y="27"/>
                        <a:pt x="8" y="4"/>
                        <a:pt x="21" y="0"/>
                      </a:cubicBezTo>
                      <a:close/>
                    </a:path>
                  </a:pathLst>
                </a:custGeom>
                <a:solidFill>
                  <a:srgbClr val="EBED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40" name="Freeform 702">
                  <a:extLst>
                    <a:ext uri="{FF2B5EF4-FFF2-40B4-BE49-F238E27FC236}">
                      <a16:creationId xmlns:a16="http://schemas.microsoft.com/office/drawing/2014/main" id="{C9BD0EC8-0D39-1F4D-8EB4-21ECD8BC72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58555" y="2661517"/>
                  <a:ext cx="78419" cy="98020"/>
                </a:xfrm>
                <a:custGeom>
                  <a:avLst/>
                  <a:gdLst>
                    <a:gd name="T0" fmla="*/ 0 w 14"/>
                    <a:gd name="T1" fmla="*/ 2 h 18"/>
                    <a:gd name="T2" fmla="*/ 2 w 14"/>
                    <a:gd name="T3" fmla="*/ 0 h 18"/>
                    <a:gd name="T4" fmla="*/ 14 w 14"/>
                    <a:gd name="T5" fmla="*/ 15 h 18"/>
                    <a:gd name="T6" fmla="*/ 14 w 14"/>
                    <a:gd name="T7" fmla="*/ 18 h 18"/>
                    <a:gd name="T8" fmla="*/ 0 w 14"/>
                    <a:gd name="T9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8">
                      <a:moveTo>
                        <a:pt x="0" y="2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5"/>
                        <a:pt x="4" y="14"/>
                        <a:pt x="14" y="15"/>
                      </a:cubicBezTo>
                      <a:cubicBezTo>
                        <a:pt x="14" y="16"/>
                        <a:pt x="14" y="17"/>
                        <a:pt x="14" y="18"/>
                      </a:cubicBezTo>
                      <a:cubicBezTo>
                        <a:pt x="9" y="18"/>
                        <a:pt x="0" y="16"/>
                        <a:pt x="0" y="2"/>
                      </a:cubicBezTo>
                      <a:close/>
                    </a:path>
                  </a:pathLst>
                </a:custGeom>
                <a:solidFill>
                  <a:srgbClr val="E7A3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  <p:sp>
              <p:nvSpPr>
                <p:cNvPr id="141" name="Freeform 703">
                  <a:extLst>
                    <a:ext uri="{FF2B5EF4-FFF2-40B4-BE49-F238E27FC236}">
                      <a16:creationId xmlns:a16="http://schemas.microsoft.com/office/drawing/2014/main" id="{AFD78FF2-C0DA-4245-AF71-171C2AF6F6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14448" y="2715426"/>
                  <a:ext cx="112726" cy="112726"/>
                </a:xfrm>
                <a:custGeom>
                  <a:avLst/>
                  <a:gdLst>
                    <a:gd name="T0" fmla="*/ 0 w 20"/>
                    <a:gd name="T1" fmla="*/ 5 h 20"/>
                    <a:gd name="T2" fmla="*/ 3 w 20"/>
                    <a:gd name="T3" fmla="*/ 0 h 20"/>
                    <a:gd name="T4" fmla="*/ 18 w 20"/>
                    <a:gd name="T5" fmla="*/ 15 h 20"/>
                    <a:gd name="T6" fmla="*/ 20 w 20"/>
                    <a:gd name="T7" fmla="*/ 15 h 20"/>
                    <a:gd name="T8" fmla="*/ 20 w 20"/>
                    <a:gd name="T9" fmla="*/ 17 h 20"/>
                    <a:gd name="T10" fmla="*/ 19 w 20"/>
                    <a:gd name="T11" fmla="*/ 18 h 20"/>
                    <a:gd name="T12" fmla="*/ 0 w 20"/>
                    <a:gd name="T13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20">
                      <a:moveTo>
                        <a:pt x="0" y="5"/>
                      </a:moveTo>
                      <a:cubicBezTo>
                        <a:pt x="1" y="4"/>
                        <a:pt x="2" y="2"/>
                        <a:pt x="3" y="0"/>
                      </a:cubicBezTo>
                      <a:cubicBezTo>
                        <a:pt x="3" y="6"/>
                        <a:pt x="7" y="15"/>
                        <a:pt x="18" y="15"/>
                      </a:cubicBezTo>
                      <a:cubicBezTo>
                        <a:pt x="19" y="15"/>
                        <a:pt x="20" y="15"/>
                        <a:pt x="20" y="15"/>
                      </a:cubicBezTo>
                      <a:cubicBezTo>
                        <a:pt x="20" y="16"/>
                        <a:pt x="20" y="17"/>
                        <a:pt x="20" y="17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3" y="20"/>
                        <a:pt x="0" y="5"/>
                      </a:cubicBezTo>
                      <a:close/>
                    </a:path>
                  </a:pathLst>
                </a:custGeom>
                <a:solidFill>
                  <a:srgbClr val="E7A3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0951" tIns="30475" rIns="60951" bIns="3047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2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716343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66</Words>
  <Application>Microsoft Office PowerPoint</Application>
  <PresentationFormat>Широкоэкранный</PresentationFormat>
  <Paragraphs>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DELIVERY  OF GOODS</dc:title>
  <dc:creator>Ирина Барина</dc:creator>
  <cp:lastModifiedBy>Ирина Барина</cp:lastModifiedBy>
  <cp:revision>7</cp:revision>
  <dcterms:created xsi:type="dcterms:W3CDTF">2020-12-12T19:20:58Z</dcterms:created>
  <dcterms:modified xsi:type="dcterms:W3CDTF">2020-12-12T19:53:30Z</dcterms:modified>
</cp:coreProperties>
</file>