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9323D-45B8-41DE-A433-EAF28F16D273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2BEE3-B0DA-4ECD-8963-BE146AE0CB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6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81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15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97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50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754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0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812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97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83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80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38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6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9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0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10">
            <a:extLst>
              <a:ext uri="{FF2B5EF4-FFF2-40B4-BE49-F238E27FC236}">
                <a16:creationId xmlns:a16="http://schemas.microsoft.com/office/drawing/2014/main" id="{81DC4C13-2592-5945-B595-8D2F24A9F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856" y="375718"/>
            <a:ext cx="10623042" cy="82799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FAST FOOD</a:t>
            </a:r>
            <a:endParaRPr lang="ru-RU" b="1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F2C717-2DAE-5440-8424-8AD85EC1F439}"/>
              </a:ext>
            </a:extLst>
          </p:cNvPr>
          <p:cNvGrpSpPr/>
          <p:nvPr/>
        </p:nvGrpSpPr>
        <p:grpSpPr>
          <a:xfrm>
            <a:off x="5061655" y="1571022"/>
            <a:ext cx="2235755" cy="5103399"/>
            <a:chOff x="5066193" y="1390837"/>
            <a:chExt cx="2036975" cy="4649658"/>
          </a:xfrm>
        </p:grpSpPr>
        <p:grpSp>
          <p:nvGrpSpPr>
            <p:cNvPr id="44" name="Группа 43">
              <a:extLst>
                <a:ext uri="{FF2B5EF4-FFF2-40B4-BE49-F238E27FC236}">
                  <a16:creationId xmlns:a16="http://schemas.microsoft.com/office/drawing/2014/main" id="{CBAC37D8-A7E8-D14B-9387-4B29296C93AE}"/>
                </a:ext>
              </a:extLst>
            </p:cNvPr>
            <p:cNvGrpSpPr/>
            <p:nvPr/>
          </p:nvGrpSpPr>
          <p:grpSpPr>
            <a:xfrm>
              <a:off x="5079170" y="1390837"/>
              <a:ext cx="2023998" cy="4649658"/>
              <a:chOff x="10696568" y="1293755"/>
              <a:chExt cx="1237705" cy="2843336"/>
            </a:xfrm>
          </p:grpSpPr>
          <p:sp>
            <p:nvSpPr>
              <p:cNvPr id="52" name="Freeform 44">
                <a:extLst>
                  <a:ext uri="{FF2B5EF4-FFF2-40B4-BE49-F238E27FC236}">
                    <a16:creationId xmlns:a16="http://schemas.microsoft.com/office/drawing/2014/main" id="{022F6410-F5C5-4942-A6F6-4305532FD8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2942" y="1293755"/>
                <a:ext cx="1051331" cy="1075227"/>
              </a:xfrm>
              <a:custGeom>
                <a:avLst/>
                <a:gdLst>
                  <a:gd name="T0" fmla="*/ 0 w 267"/>
                  <a:gd name="T1" fmla="*/ 83 h 275"/>
                  <a:gd name="T2" fmla="*/ 0 w 267"/>
                  <a:gd name="T3" fmla="*/ 275 h 275"/>
                  <a:gd name="T4" fmla="*/ 267 w 267"/>
                  <a:gd name="T5" fmla="*/ 275 h 275"/>
                  <a:gd name="T6" fmla="*/ 267 w 267"/>
                  <a:gd name="T7" fmla="*/ 83 h 275"/>
                  <a:gd name="T8" fmla="*/ 184 w 267"/>
                  <a:gd name="T9" fmla="*/ 0 h 275"/>
                  <a:gd name="T10" fmla="*/ 82 w 267"/>
                  <a:gd name="T11" fmla="*/ 0 h 275"/>
                  <a:gd name="T12" fmla="*/ 0 w 267"/>
                  <a:gd name="T13" fmla="*/ 8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275">
                    <a:moveTo>
                      <a:pt x="0" y="83"/>
                    </a:moveTo>
                    <a:cubicBezTo>
                      <a:pt x="0" y="275"/>
                      <a:pt x="0" y="275"/>
                      <a:pt x="0" y="275"/>
                    </a:cubicBezTo>
                    <a:cubicBezTo>
                      <a:pt x="267" y="275"/>
                      <a:pt x="267" y="275"/>
                      <a:pt x="267" y="275"/>
                    </a:cubicBezTo>
                    <a:cubicBezTo>
                      <a:pt x="267" y="83"/>
                      <a:pt x="267" y="83"/>
                      <a:pt x="267" y="83"/>
                    </a:cubicBezTo>
                    <a:cubicBezTo>
                      <a:pt x="267" y="37"/>
                      <a:pt x="229" y="0"/>
                      <a:pt x="18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37" y="0"/>
                      <a:pt x="0" y="37"/>
                      <a:pt x="0" y="8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45">
                <a:extLst>
                  <a:ext uri="{FF2B5EF4-FFF2-40B4-BE49-F238E27FC236}">
                    <a16:creationId xmlns:a16="http://schemas.microsoft.com/office/drawing/2014/main" id="{1B9FE3BE-0582-E841-98BD-66899483B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2942" y="2368982"/>
                <a:ext cx="1051331" cy="1075227"/>
              </a:xfrm>
              <a:custGeom>
                <a:avLst/>
                <a:gdLst>
                  <a:gd name="T0" fmla="*/ 267 w 267"/>
                  <a:gd name="T1" fmla="*/ 191 h 274"/>
                  <a:gd name="T2" fmla="*/ 267 w 267"/>
                  <a:gd name="T3" fmla="*/ 0 h 274"/>
                  <a:gd name="T4" fmla="*/ 0 w 267"/>
                  <a:gd name="T5" fmla="*/ 0 h 274"/>
                  <a:gd name="T6" fmla="*/ 0 w 267"/>
                  <a:gd name="T7" fmla="*/ 191 h 274"/>
                  <a:gd name="T8" fmla="*/ 82 w 267"/>
                  <a:gd name="T9" fmla="*/ 274 h 274"/>
                  <a:gd name="T10" fmla="*/ 184 w 267"/>
                  <a:gd name="T11" fmla="*/ 274 h 274"/>
                  <a:gd name="T12" fmla="*/ 267 w 267"/>
                  <a:gd name="T13" fmla="*/ 19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274">
                    <a:moveTo>
                      <a:pt x="267" y="1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237"/>
                      <a:pt x="37" y="274"/>
                      <a:pt x="82" y="274"/>
                    </a:cubicBezTo>
                    <a:cubicBezTo>
                      <a:pt x="184" y="274"/>
                      <a:pt x="184" y="274"/>
                      <a:pt x="184" y="274"/>
                    </a:cubicBezTo>
                    <a:cubicBezTo>
                      <a:pt x="229" y="274"/>
                      <a:pt x="267" y="237"/>
                      <a:pt x="267" y="19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46">
                <a:extLst>
                  <a:ext uri="{FF2B5EF4-FFF2-40B4-BE49-F238E27FC236}">
                    <a16:creationId xmlns:a16="http://schemas.microsoft.com/office/drawing/2014/main" id="{93E0EE85-AF5E-7B46-82A7-44BA99631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79226" y="2889828"/>
                <a:ext cx="281949" cy="1247263"/>
              </a:xfrm>
              <a:custGeom>
                <a:avLst/>
                <a:gdLst>
                  <a:gd name="T0" fmla="*/ 36 w 72"/>
                  <a:gd name="T1" fmla="*/ 318 h 318"/>
                  <a:gd name="T2" fmla="*/ 36 w 72"/>
                  <a:gd name="T3" fmla="*/ 318 h 318"/>
                  <a:gd name="T4" fmla="*/ 0 w 72"/>
                  <a:gd name="T5" fmla="*/ 282 h 318"/>
                  <a:gd name="T6" fmla="*/ 0 w 72"/>
                  <a:gd name="T7" fmla="*/ 36 h 318"/>
                  <a:gd name="T8" fmla="*/ 36 w 72"/>
                  <a:gd name="T9" fmla="*/ 0 h 318"/>
                  <a:gd name="T10" fmla="*/ 36 w 72"/>
                  <a:gd name="T11" fmla="*/ 0 h 318"/>
                  <a:gd name="T12" fmla="*/ 72 w 72"/>
                  <a:gd name="T13" fmla="*/ 36 h 318"/>
                  <a:gd name="T14" fmla="*/ 72 w 72"/>
                  <a:gd name="T15" fmla="*/ 282 h 318"/>
                  <a:gd name="T16" fmla="*/ 36 w 72"/>
                  <a:gd name="T1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318">
                    <a:moveTo>
                      <a:pt x="36" y="318"/>
                    </a:moveTo>
                    <a:cubicBezTo>
                      <a:pt x="36" y="318"/>
                      <a:pt x="36" y="318"/>
                      <a:pt x="36" y="318"/>
                    </a:cubicBezTo>
                    <a:cubicBezTo>
                      <a:pt x="16" y="318"/>
                      <a:pt x="0" y="302"/>
                      <a:pt x="0" y="28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282"/>
                      <a:pt x="72" y="282"/>
                      <a:pt x="72" y="282"/>
                    </a:cubicBezTo>
                    <a:cubicBezTo>
                      <a:pt x="72" y="302"/>
                      <a:pt x="56" y="318"/>
                      <a:pt x="36" y="318"/>
                    </a:cubicBezTo>
                    <a:close/>
                  </a:path>
                </a:pathLst>
              </a:custGeom>
              <a:solidFill>
                <a:srgbClr val="C99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" name="Freeform 47">
                <a:extLst>
                  <a:ext uri="{FF2B5EF4-FFF2-40B4-BE49-F238E27FC236}">
                    <a16:creationId xmlns:a16="http://schemas.microsoft.com/office/drawing/2014/main" id="{BE2FB18E-8E0D-AD41-A8EB-4844793F7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0996" y="2889828"/>
                <a:ext cx="286727" cy="1247263"/>
              </a:xfrm>
              <a:custGeom>
                <a:avLst/>
                <a:gdLst>
                  <a:gd name="T0" fmla="*/ 37 w 73"/>
                  <a:gd name="T1" fmla="*/ 318 h 318"/>
                  <a:gd name="T2" fmla="*/ 37 w 73"/>
                  <a:gd name="T3" fmla="*/ 318 h 318"/>
                  <a:gd name="T4" fmla="*/ 0 w 73"/>
                  <a:gd name="T5" fmla="*/ 282 h 318"/>
                  <a:gd name="T6" fmla="*/ 0 w 73"/>
                  <a:gd name="T7" fmla="*/ 36 h 318"/>
                  <a:gd name="T8" fmla="*/ 37 w 73"/>
                  <a:gd name="T9" fmla="*/ 0 h 318"/>
                  <a:gd name="T10" fmla="*/ 37 w 73"/>
                  <a:gd name="T11" fmla="*/ 0 h 318"/>
                  <a:gd name="T12" fmla="*/ 73 w 73"/>
                  <a:gd name="T13" fmla="*/ 36 h 318"/>
                  <a:gd name="T14" fmla="*/ 73 w 73"/>
                  <a:gd name="T15" fmla="*/ 282 h 318"/>
                  <a:gd name="T16" fmla="*/ 37 w 73"/>
                  <a:gd name="T1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18">
                    <a:moveTo>
                      <a:pt x="37" y="318"/>
                    </a:moveTo>
                    <a:cubicBezTo>
                      <a:pt x="37" y="318"/>
                      <a:pt x="37" y="318"/>
                      <a:pt x="37" y="318"/>
                    </a:cubicBezTo>
                    <a:cubicBezTo>
                      <a:pt x="17" y="318"/>
                      <a:pt x="0" y="302"/>
                      <a:pt x="0" y="28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7" y="0"/>
                      <a:pt x="73" y="16"/>
                      <a:pt x="73" y="36"/>
                    </a:cubicBezTo>
                    <a:cubicBezTo>
                      <a:pt x="73" y="282"/>
                      <a:pt x="73" y="282"/>
                      <a:pt x="73" y="282"/>
                    </a:cubicBezTo>
                    <a:cubicBezTo>
                      <a:pt x="73" y="302"/>
                      <a:pt x="57" y="318"/>
                      <a:pt x="37" y="318"/>
                    </a:cubicBezTo>
                    <a:close/>
                  </a:path>
                </a:pathLst>
              </a:custGeom>
              <a:solidFill>
                <a:srgbClr val="E0B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" name="Freeform 48">
                <a:extLst>
                  <a:ext uri="{FF2B5EF4-FFF2-40B4-BE49-F238E27FC236}">
                    <a16:creationId xmlns:a16="http://schemas.microsoft.com/office/drawing/2014/main" id="{6499263E-7C5A-D24C-8040-6E226F9F3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6568" y="2368982"/>
                <a:ext cx="1046554" cy="1075227"/>
              </a:xfrm>
              <a:custGeom>
                <a:avLst/>
                <a:gdLst>
                  <a:gd name="T0" fmla="*/ 267 w 267"/>
                  <a:gd name="T1" fmla="*/ 191 h 274"/>
                  <a:gd name="T2" fmla="*/ 267 w 267"/>
                  <a:gd name="T3" fmla="*/ 0 h 274"/>
                  <a:gd name="T4" fmla="*/ 0 w 267"/>
                  <a:gd name="T5" fmla="*/ 0 h 274"/>
                  <a:gd name="T6" fmla="*/ 0 w 267"/>
                  <a:gd name="T7" fmla="*/ 191 h 274"/>
                  <a:gd name="T8" fmla="*/ 82 w 267"/>
                  <a:gd name="T9" fmla="*/ 274 h 274"/>
                  <a:gd name="T10" fmla="*/ 184 w 267"/>
                  <a:gd name="T11" fmla="*/ 274 h 274"/>
                  <a:gd name="T12" fmla="*/ 267 w 267"/>
                  <a:gd name="T13" fmla="*/ 19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274">
                    <a:moveTo>
                      <a:pt x="267" y="1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237"/>
                      <a:pt x="37" y="274"/>
                      <a:pt x="82" y="274"/>
                    </a:cubicBezTo>
                    <a:cubicBezTo>
                      <a:pt x="184" y="274"/>
                      <a:pt x="184" y="274"/>
                      <a:pt x="184" y="274"/>
                    </a:cubicBezTo>
                    <a:cubicBezTo>
                      <a:pt x="229" y="274"/>
                      <a:pt x="267" y="237"/>
                      <a:pt x="267" y="19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Freeform 49">
                <a:extLst>
                  <a:ext uri="{FF2B5EF4-FFF2-40B4-BE49-F238E27FC236}">
                    <a16:creationId xmlns:a16="http://schemas.microsoft.com/office/drawing/2014/main" id="{F63AE9D1-F421-6B44-A1D7-6EB61725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6568" y="1293755"/>
                <a:ext cx="1046554" cy="1075227"/>
              </a:xfrm>
              <a:custGeom>
                <a:avLst/>
                <a:gdLst>
                  <a:gd name="T0" fmla="*/ 0 w 267"/>
                  <a:gd name="T1" fmla="*/ 83 h 275"/>
                  <a:gd name="T2" fmla="*/ 0 w 267"/>
                  <a:gd name="T3" fmla="*/ 275 h 275"/>
                  <a:gd name="T4" fmla="*/ 267 w 267"/>
                  <a:gd name="T5" fmla="*/ 275 h 275"/>
                  <a:gd name="T6" fmla="*/ 267 w 267"/>
                  <a:gd name="T7" fmla="*/ 83 h 275"/>
                  <a:gd name="T8" fmla="*/ 184 w 267"/>
                  <a:gd name="T9" fmla="*/ 0 h 275"/>
                  <a:gd name="T10" fmla="*/ 82 w 267"/>
                  <a:gd name="T11" fmla="*/ 0 h 275"/>
                  <a:gd name="T12" fmla="*/ 0 w 267"/>
                  <a:gd name="T13" fmla="*/ 8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275">
                    <a:moveTo>
                      <a:pt x="0" y="83"/>
                    </a:moveTo>
                    <a:cubicBezTo>
                      <a:pt x="0" y="275"/>
                      <a:pt x="0" y="275"/>
                      <a:pt x="0" y="275"/>
                    </a:cubicBezTo>
                    <a:cubicBezTo>
                      <a:pt x="267" y="275"/>
                      <a:pt x="267" y="275"/>
                      <a:pt x="267" y="275"/>
                    </a:cubicBezTo>
                    <a:cubicBezTo>
                      <a:pt x="267" y="83"/>
                      <a:pt x="267" y="83"/>
                      <a:pt x="267" y="83"/>
                    </a:cubicBezTo>
                    <a:cubicBezTo>
                      <a:pt x="267" y="37"/>
                      <a:pt x="229" y="0"/>
                      <a:pt x="18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37" y="0"/>
                      <a:pt x="0" y="37"/>
                      <a:pt x="0" y="8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2" name="Текст 2">
              <a:extLst>
                <a:ext uri="{FF2B5EF4-FFF2-40B4-BE49-F238E27FC236}">
                  <a16:creationId xmlns:a16="http://schemas.microsoft.com/office/drawing/2014/main" id="{49C59C1C-914A-2540-9B2E-64179A9031C3}"/>
                </a:ext>
              </a:extLst>
            </p:cNvPr>
            <p:cNvSpPr txBox="1">
              <a:spLocks/>
            </p:cNvSpPr>
            <p:nvPr/>
          </p:nvSpPr>
          <p:spPr>
            <a:xfrm>
              <a:off x="5066193" y="1862493"/>
              <a:ext cx="1750510" cy="984918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  <a:b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printer took</a:t>
              </a:r>
            </a:p>
          </p:txBody>
        </p:sp>
        <p:sp>
          <p:nvSpPr>
            <p:cNvPr id="66" name="Текст 2">
              <a:extLst>
                <a:ext uri="{FF2B5EF4-FFF2-40B4-BE49-F238E27FC236}">
                  <a16:creationId xmlns:a16="http://schemas.microsoft.com/office/drawing/2014/main" id="{CC3DC37B-71E3-F14B-A848-A85798E1D5F8}"/>
                </a:ext>
              </a:extLst>
            </p:cNvPr>
            <p:cNvSpPr txBox="1">
              <a:spLocks/>
            </p:cNvSpPr>
            <p:nvPr/>
          </p:nvSpPr>
          <p:spPr>
            <a:xfrm>
              <a:off x="5066193" y="3459379"/>
              <a:ext cx="1750510" cy="984918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  <a:b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printer took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75F4480-461E-5E46-B1C8-A46100050651}"/>
              </a:ext>
            </a:extLst>
          </p:cNvPr>
          <p:cNvGrpSpPr/>
          <p:nvPr/>
        </p:nvGrpSpPr>
        <p:grpSpPr>
          <a:xfrm>
            <a:off x="9007130" y="2499217"/>
            <a:ext cx="2491409" cy="3004753"/>
            <a:chOff x="9007130" y="1964182"/>
            <a:chExt cx="2491409" cy="3004753"/>
          </a:xfrm>
        </p:grpSpPr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id="{085DB25C-29A6-9043-900F-685A692BFF26}"/>
                </a:ext>
              </a:extLst>
            </p:cNvPr>
            <p:cNvSpPr/>
            <p:nvPr/>
          </p:nvSpPr>
          <p:spPr>
            <a:xfrm>
              <a:off x="9007130" y="1964182"/>
              <a:ext cx="541987" cy="54198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  <a:endPara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Текст 2">
              <a:extLst>
                <a:ext uri="{FF2B5EF4-FFF2-40B4-BE49-F238E27FC236}">
                  <a16:creationId xmlns:a16="http://schemas.microsoft.com/office/drawing/2014/main" id="{6BDB9F06-4D37-D346-8635-3C97F68C6444}"/>
                </a:ext>
              </a:extLst>
            </p:cNvPr>
            <p:cNvSpPr txBox="1">
              <a:spLocks/>
            </p:cNvSpPr>
            <p:nvPr/>
          </p:nvSpPr>
          <p:spPr>
            <a:xfrm>
              <a:off x="9007130" y="2573715"/>
              <a:ext cx="2491409" cy="2395220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 When an unknown printer took galley of type and scrambled it to make a type specimen When an unknown printer took galley of type</a:t>
              </a:r>
              <a:endPara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4E69A382-D0CA-D646-8FC9-A99B2E01EE1A}"/>
              </a:ext>
            </a:extLst>
          </p:cNvPr>
          <p:cNvGrpSpPr/>
          <p:nvPr/>
        </p:nvGrpSpPr>
        <p:grpSpPr>
          <a:xfrm>
            <a:off x="660548" y="2506933"/>
            <a:ext cx="2491409" cy="2997035"/>
            <a:chOff x="660548" y="1971898"/>
            <a:chExt cx="2491409" cy="2997035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7957733B-611C-A340-AFBA-2382C2AC4C12}"/>
                </a:ext>
              </a:extLst>
            </p:cNvPr>
            <p:cNvSpPr/>
            <p:nvPr/>
          </p:nvSpPr>
          <p:spPr>
            <a:xfrm>
              <a:off x="2609970" y="1971898"/>
              <a:ext cx="541987" cy="54198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  <a:endPara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9" name="Текст 2">
              <a:extLst>
                <a:ext uri="{FF2B5EF4-FFF2-40B4-BE49-F238E27FC236}">
                  <a16:creationId xmlns:a16="http://schemas.microsoft.com/office/drawing/2014/main" id="{DCC7FA34-82D0-7A46-8B44-020AE4A28304}"/>
                </a:ext>
              </a:extLst>
            </p:cNvPr>
            <p:cNvSpPr txBox="1">
              <a:spLocks/>
            </p:cNvSpPr>
            <p:nvPr/>
          </p:nvSpPr>
          <p:spPr>
            <a:xfrm>
              <a:off x="660548" y="2581430"/>
              <a:ext cx="2491409" cy="2387503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 When an unknown printer took galley of type and scrambled it to make a type specimen When an unknown printer took galley of type</a:t>
              </a:r>
              <a:endPara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569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116</Words>
  <Application>Microsoft Office PowerPoint</Application>
  <PresentationFormat>Широкоэкранный</PresentationFormat>
  <Paragraphs>13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Roboto Light</vt:lpstr>
      <vt:lpstr>Tahoma</vt:lpstr>
      <vt:lpstr>Тема Office</vt:lpstr>
      <vt:lpstr>FAST FOOD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FOOD SLIDE</dc:title>
  <dc:creator>Ирина Барина</dc:creator>
  <cp:lastModifiedBy>Ирина Барина</cp:lastModifiedBy>
  <cp:revision>17</cp:revision>
  <dcterms:created xsi:type="dcterms:W3CDTF">2020-12-12T21:35:41Z</dcterms:created>
  <dcterms:modified xsi:type="dcterms:W3CDTF">2020-12-12T22:30:06Z</dcterms:modified>
</cp:coreProperties>
</file>