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9" autoAdjust="0"/>
    <p:restoredTop sz="94660"/>
  </p:normalViewPr>
  <p:slideViewPr>
    <p:cSldViewPr snapToGrid="0">
      <p:cViewPr varScale="1">
        <p:scale>
          <a:sx n="32" d="100"/>
          <a:sy n="32" d="100"/>
        </p:scale>
        <p:origin x="677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99323D-45B8-41DE-A433-EAF28F16D273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12BEE3-B0DA-4ECD-8963-BE146AE0CB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3061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20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rPr>
              <a:t>been the industry's standard dummy text ever since the 1500s,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3FC40D-6FB9-1648-B027-EAD4E7DC4F2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3382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B53B3-8E89-402A-8699-502D36F89FC2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6C21C-C706-4547-8977-DBE7197F6B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6152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B53B3-8E89-402A-8699-502D36F89FC2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6C21C-C706-4547-8977-DBE7197F6B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07975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B53B3-8E89-402A-8699-502D36F89FC2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6C21C-C706-4547-8977-DBE7197F6B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73504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Main_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9BBE0B44-7CE7-FF4E-910E-8108239425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0856" y="500413"/>
            <a:ext cx="10623042" cy="827996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ctr" defTabSz="121907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820589" algn="l"/>
              </a:tabLst>
              <a:defRPr lang="ru-RU" sz="4000" b="1" i="0" kern="1200" spc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r>
              <a:rPr lang="en-US" dirty="0"/>
              <a:t>NAME YOUR TOP SLIDE</a:t>
            </a:r>
            <a:endParaRPr lang="ru-RU" dirty="0"/>
          </a:p>
        </p:txBody>
      </p:sp>
      <p:sp>
        <p:nvSpPr>
          <p:cNvPr id="26" name="Текст 3">
            <a:extLst>
              <a:ext uri="{FF2B5EF4-FFF2-40B4-BE49-F238E27FC236}">
                <a16:creationId xmlns:a16="http://schemas.microsoft.com/office/drawing/2014/main" id="{5A46628C-5AEB-C34E-83BE-D77A4BC9B46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00856" y="2025006"/>
            <a:ext cx="10623042" cy="2791513"/>
          </a:xfrm>
          <a:prstGeom prst="rect">
            <a:avLst/>
          </a:prstGeom>
        </p:spPr>
        <p:txBody>
          <a:bodyPr/>
          <a:lstStyle>
            <a:lvl1pPr algn="ctr">
              <a:lnSpc>
                <a:spcPct val="120000"/>
              </a:lnSpc>
              <a:spcBef>
                <a:spcPts val="636"/>
              </a:spcBef>
              <a:defRPr lang="en-US" sz="1400" b="0" i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pPr marL="0" lvl="0" indent="0">
              <a:lnSpc>
                <a:spcPct val="150000"/>
              </a:lnSpc>
              <a:buNone/>
            </a:pPr>
            <a:r>
              <a:rPr lang="en-US" dirty="0"/>
              <a:t>Example text</a:t>
            </a:r>
          </a:p>
        </p:txBody>
      </p:sp>
      <p:sp>
        <p:nvSpPr>
          <p:cNvPr id="4" name="Номер слайда 1">
            <a:extLst>
              <a:ext uri="{FF2B5EF4-FFF2-40B4-BE49-F238E27FC236}">
                <a16:creationId xmlns:a16="http://schemas.microsoft.com/office/drawing/2014/main" id="{4FAECE92-1B5A-F548-A06B-CE311F3A3730}"/>
              </a:ext>
            </a:extLst>
          </p:cNvPr>
          <p:cNvSpPr txBox="1">
            <a:spLocks/>
          </p:cNvSpPr>
          <p:nvPr userDrawn="1"/>
        </p:nvSpPr>
        <p:spPr>
          <a:xfrm>
            <a:off x="10955907" y="6325901"/>
            <a:ext cx="1246071" cy="409215"/>
          </a:xfrm>
          <a:prstGeom prst="rect">
            <a:avLst/>
          </a:prstGeom>
        </p:spPr>
        <p:txBody>
          <a:bodyPr rIns="215972" anchor="ctr"/>
          <a:lstStyle>
            <a:defPPr>
              <a:defRPr lang="ru-RU"/>
            </a:defPPr>
            <a:lvl1pPr marL="0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261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438522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57783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877044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096305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315566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534827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754088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9079">
              <a:lnSpc>
                <a:spcPct val="150000"/>
              </a:lnSpc>
              <a:spcBef>
                <a:spcPts val="432"/>
              </a:spcBef>
            </a:pPr>
            <a:fld id="{E8BBD06A-759F-43F0-9FDD-30D8801384DF}" type="slidenum">
              <a:rPr lang="ru-RU" sz="1600" smtClean="0">
                <a:solidFill>
                  <a:schemeClr val="tx2">
                    <a:lumMod val="50000"/>
                    <a:lumOff val="50000"/>
                  </a:schemeClr>
                </a:solidFill>
                <a:latin typeface="Tahoma" charset="0"/>
                <a:ea typeface="Tahoma" charset="0"/>
                <a:cs typeface="Tahoma" charset="0"/>
              </a:rPr>
              <a:pPr algn="r" defTabSz="1219079">
                <a:lnSpc>
                  <a:spcPct val="150000"/>
                </a:lnSpc>
                <a:spcBef>
                  <a:spcPts val="432"/>
                </a:spcBef>
              </a:pPr>
              <a:t>‹#›</a:t>
            </a:fld>
            <a:endParaRPr lang="ru-RU" sz="1600" dirty="0">
              <a:solidFill>
                <a:schemeClr val="tx2">
                  <a:lumMod val="50000"/>
                  <a:lumOff val="50000"/>
                </a:schemeClr>
              </a:solidFill>
              <a:latin typeface="Tahoma" charset="0"/>
              <a:ea typeface="Tahoma" charset="0"/>
              <a:cs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1465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B53B3-8E89-402A-8699-502D36F89FC2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6C21C-C706-4547-8977-DBE7197F6B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0505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B53B3-8E89-402A-8699-502D36F89FC2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6C21C-C706-4547-8977-DBE7197F6B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48121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B53B3-8E89-402A-8699-502D36F89FC2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6C21C-C706-4547-8977-DBE7197F6B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7974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B53B3-8E89-402A-8699-502D36F89FC2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6C21C-C706-4547-8977-DBE7197F6B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1830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B53B3-8E89-402A-8699-502D36F89FC2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6C21C-C706-4547-8977-DBE7197F6B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1480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B53B3-8E89-402A-8699-502D36F89FC2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6C21C-C706-4547-8977-DBE7197F6B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5389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B53B3-8E89-402A-8699-502D36F89FC2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6C21C-C706-4547-8977-DBE7197F6B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8462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B53B3-8E89-402A-8699-502D36F89FC2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6C21C-C706-4547-8977-DBE7197F6B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7390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B53B3-8E89-402A-8699-502D36F89FC2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96C21C-C706-4547-8977-DBE7197F6B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1407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B52E642B-F7A1-234D-889C-96ADE547D1E8}"/>
              </a:ext>
            </a:extLst>
          </p:cNvPr>
          <p:cNvGrpSpPr/>
          <p:nvPr/>
        </p:nvGrpSpPr>
        <p:grpSpPr>
          <a:xfrm>
            <a:off x="9007130" y="1911632"/>
            <a:ext cx="2491409" cy="1835125"/>
            <a:chOff x="9007130" y="1964182"/>
            <a:chExt cx="2491409" cy="1835125"/>
          </a:xfrm>
        </p:grpSpPr>
        <p:sp>
          <p:nvSpPr>
            <p:cNvPr id="20" name="Овал 19">
              <a:extLst>
                <a:ext uri="{FF2B5EF4-FFF2-40B4-BE49-F238E27FC236}">
                  <a16:creationId xmlns:a16="http://schemas.microsoft.com/office/drawing/2014/main" id="{D6DFAFF9-E5B0-E140-9D4F-AA4BCF0C2EF9}"/>
                </a:ext>
              </a:extLst>
            </p:cNvPr>
            <p:cNvSpPr/>
            <p:nvPr/>
          </p:nvSpPr>
          <p:spPr>
            <a:xfrm>
              <a:off x="9007130" y="1964182"/>
              <a:ext cx="541987" cy="541987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03</a:t>
              </a:r>
              <a:endParaRPr lang="ru-RU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2" name="Текст 2">
              <a:extLst>
                <a:ext uri="{FF2B5EF4-FFF2-40B4-BE49-F238E27FC236}">
                  <a16:creationId xmlns:a16="http://schemas.microsoft.com/office/drawing/2014/main" id="{938F30EA-5113-2E48-8FBC-33202BAC2E84}"/>
                </a:ext>
              </a:extLst>
            </p:cNvPr>
            <p:cNvSpPr txBox="1">
              <a:spLocks/>
            </p:cNvSpPr>
            <p:nvPr/>
          </p:nvSpPr>
          <p:spPr>
            <a:xfrm>
              <a:off x="9007130" y="2573715"/>
              <a:ext cx="2491409" cy="1225592"/>
            </a:xfrm>
            <a:prstGeom prst="rect">
              <a:avLst/>
            </a:prstGeom>
          </p:spPr>
          <p:txBody>
            <a:bodyPr/>
            <a:lstStyle>
              <a:lvl1pPr marL="914446" indent="-914446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lang="en-US" sz="2100" b="0" i="0" kern="1200" baseline="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defRPr>
              </a:lvl1pPr>
              <a:lvl2pPr marL="1981299" indent="-762038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7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048152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267413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486674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6705935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196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457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3718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en-US" sz="1400" b="1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Example tittle</a:t>
              </a:r>
            </a:p>
            <a:p>
              <a:pPr marL="0" indent="0" defTabSz="2438645">
                <a:lnSpc>
                  <a:spcPct val="150000"/>
                </a:lnSpc>
                <a:buNone/>
              </a:pPr>
              <a:r>
                <a:rPr lang="en-US" sz="1200" dirty="0">
                  <a:solidFill>
                    <a:schemeClr val="tx2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When an unknown printer took galley of type and scrambled it to make a type specimen</a:t>
              </a:r>
            </a:p>
          </p:txBody>
        </p:sp>
      </p:grpSp>
      <p:grpSp>
        <p:nvGrpSpPr>
          <p:cNvPr id="26" name="Группа 25">
            <a:extLst>
              <a:ext uri="{FF2B5EF4-FFF2-40B4-BE49-F238E27FC236}">
                <a16:creationId xmlns:a16="http://schemas.microsoft.com/office/drawing/2014/main" id="{C21486E9-50F0-2C40-8181-B4B9EF08C12A}"/>
              </a:ext>
            </a:extLst>
          </p:cNvPr>
          <p:cNvGrpSpPr/>
          <p:nvPr/>
        </p:nvGrpSpPr>
        <p:grpSpPr>
          <a:xfrm>
            <a:off x="9007130" y="4342059"/>
            <a:ext cx="2491409" cy="1835125"/>
            <a:chOff x="9007130" y="4342059"/>
            <a:chExt cx="2491409" cy="1835125"/>
          </a:xfrm>
        </p:grpSpPr>
        <p:sp>
          <p:nvSpPr>
            <p:cNvPr id="27" name="Овал 26">
              <a:extLst>
                <a:ext uri="{FF2B5EF4-FFF2-40B4-BE49-F238E27FC236}">
                  <a16:creationId xmlns:a16="http://schemas.microsoft.com/office/drawing/2014/main" id="{E7015A31-9660-534D-AAF5-258EB1285A67}"/>
                </a:ext>
              </a:extLst>
            </p:cNvPr>
            <p:cNvSpPr/>
            <p:nvPr/>
          </p:nvSpPr>
          <p:spPr>
            <a:xfrm>
              <a:off x="9007130" y="4342059"/>
              <a:ext cx="541987" cy="541987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04</a:t>
              </a:r>
              <a:endParaRPr lang="ru-RU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8" name="Текст 2">
              <a:extLst>
                <a:ext uri="{FF2B5EF4-FFF2-40B4-BE49-F238E27FC236}">
                  <a16:creationId xmlns:a16="http://schemas.microsoft.com/office/drawing/2014/main" id="{DB0684EC-D058-F741-9C68-BD635886B4AC}"/>
                </a:ext>
              </a:extLst>
            </p:cNvPr>
            <p:cNvSpPr txBox="1">
              <a:spLocks/>
            </p:cNvSpPr>
            <p:nvPr/>
          </p:nvSpPr>
          <p:spPr>
            <a:xfrm>
              <a:off x="9007130" y="4951592"/>
              <a:ext cx="2491409" cy="1225592"/>
            </a:xfrm>
            <a:prstGeom prst="rect">
              <a:avLst/>
            </a:prstGeom>
          </p:spPr>
          <p:txBody>
            <a:bodyPr/>
            <a:lstStyle>
              <a:lvl1pPr marL="914446" indent="-914446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lang="en-US" sz="2100" b="0" i="0" kern="1200" baseline="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defRPr>
              </a:lvl1pPr>
              <a:lvl2pPr marL="1981299" indent="-762038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7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048152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267413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486674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6705935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196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457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3718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en-US" sz="1400" b="1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Example tittle</a:t>
              </a:r>
            </a:p>
            <a:p>
              <a:pPr marL="0" indent="0" defTabSz="2438645">
                <a:lnSpc>
                  <a:spcPct val="150000"/>
                </a:lnSpc>
                <a:buNone/>
              </a:pPr>
              <a:r>
                <a:rPr lang="en-US" sz="12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When an unknown printer took galley of type and scrambled it to make a type specimen</a:t>
              </a:r>
            </a:p>
          </p:txBody>
        </p:sp>
      </p:grpSp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A5627680-BCF3-F144-9CD0-CA205AD5DBAA}"/>
              </a:ext>
            </a:extLst>
          </p:cNvPr>
          <p:cNvGrpSpPr/>
          <p:nvPr/>
        </p:nvGrpSpPr>
        <p:grpSpPr>
          <a:xfrm>
            <a:off x="660548" y="1919348"/>
            <a:ext cx="2491409" cy="1835125"/>
            <a:chOff x="660548" y="1971898"/>
            <a:chExt cx="2491409" cy="1835125"/>
          </a:xfrm>
        </p:grpSpPr>
        <p:sp>
          <p:nvSpPr>
            <p:cNvPr id="30" name="Овал 29">
              <a:extLst>
                <a:ext uri="{FF2B5EF4-FFF2-40B4-BE49-F238E27FC236}">
                  <a16:creationId xmlns:a16="http://schemas.microsoft.com/office/drawing/2014/main" id="{C7537EF4-7AD3-6949-ADA5-8E7CAB825A1D}"/>
                </a:ext>
              </a:extLst>
            </p:cNvPr>
            <p:cNvSpPr/>
            <p:nvPr/>
          </p:nvSpPr>
          <p:spPr>
            <a:xfrm>
              <a:off x="2609970" y="1971898"/>
              <a:ext cx="541987" cy="541987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01</a:t>
              </a:r>
              <a:endParaRPr lang="ru-RU" sz="11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1" name="Текст 2">
              <a:extLst>
                <a:ext uri="{FF2B5EF4-FFF2-40B4-BE49-F238E27FC236}">
                  <a16:creationId xmlns:a16="http://schemas.microsoft.com/office/drawing/2014/main" id="{E1C30BC4-E22A-FB41-A1F4-BAEA03C37074}"/>
                </a:ext>
              </a:extLst>
            </p:cNvPr>
            <p:cNvSpPr txBox="1">
              <a:spLocks/>
            </p:cNvSpPr>
            <p:nvPr/>
          </p:nvSpPr>
          <p:spPr>
            <a:xfrm>
              <a:off x="660548" y="2581431"/>
              <a:ext cx="2491409" cy="1225592"/>
            </a:xfrm>
            <a:prstGeom prst="rect">
              <a:avLst/>
            </a:prstGeom>
          </p:spPr>
          <p:txBody>
            <a:bodyPr/>
            <a:lstStyle>
              <a:lvl1pPr marL="914446" indent="-914446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lang="en-US" sz="2100" b="0" i="0" kern="1200" baseline="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defRPr>
              </a:lvl1pPr>
              <a:lvl2pPr marL="1981299" indent="-762038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7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048152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267413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486674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6705935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196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457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3718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defTabSz="2438645">
                <a:lnSpc>
                  <a:spcPct val="150000"/>
                </a:lnSpc>
                <a:buNone/>
              </a:pPr>
              <a:r>
                <a:rPr lang="en-US" sz="1400" b="1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Example tittle</a:t>
              </a:r>
            </a:p>
            <a:p>
              <a:pPr marL="0" indent="0" algn="r" defTabSz="2438645">
                <a:lnSpc>
                  <a:spcPct val="150000"/>
                </a:lnSpc>
                <a:buNone/>
              </a:pPr>
              <a:r>
                <a:rPr lang="en-US" sz="12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When an unknown printer took galley of type and scrambled it to make a type specimen</a:t>
              </a:r>
            </a:p>
          </p:txBody>
        </p:sp>
      </p:grpSp>
      <p:grpSp>
        <p:nvGrpSpPr>
          <p:cNvPr id="32" name="Группа 31">
            <a:extLst>
              <a:ext uri="{FF2B5EF4-FFF2-40B4-BE49-F238E27FC236}">
                <a16:creationId xmlns:a16="http://schemas.microsoft.com/office/drawing/2014/main" id="{3A567B88-6F18-8A44-8912-A8169E9131D5}"/>
              </a:ext>
            </a:extLst>
          </p:cNvPr>
          <p:cNvGrpSpPr/>
          <p:nvPr/>
        </p:nvGrpSpPr>
        <p:grpSpPr>
          <a:xfrm>
            <a:off x="660548" y="4360285"/>
            <a:ext cx="2491409" cy="1835125"/>
            <a:chOff x="660548" y="4360285"/>
            <a:chExt cx="2491409" cy="1835125"/>
          </a:xfrm>
        </p:grpSpPr>
        <p:sp>
          <p:nvSpPr>
            <p:cNvPr id="33" name="Овал 32">
              <a:extLst>
                <a:ext uri="{FF2B5EF4-FFF2-40B4-BE49-F238E27FC236}">
                  <a16:creationId xmlns:a16="http://schemas.microsoft.com/office/drawing/2014/main" id="{DBDA26C1-0DC4-FA41-8D46-36211F4B21A4}"/>
                </a:ext>
              </a:extLst>
            </p:cNvPr>
            <p:cNvSpPr/>
            <p:nvPr/>
          </p:nvSpPr>
          <p:spPr>
            <a:xfrm>
              <a:off x="2609970" y="4360285"/>
              <a:ext cx="541987" cy="541987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02</a:t>
              </a:r>
              <a:endParaRPr lang="ru-RU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4" name="Текст 2">
              <a:extLst>
                <a:ext uri="{FF2B5EF4-FFF2-40B4-BE49-F238E27FC236}">
                  <a16:creationId xmlns:a16="http://schemas.microsoft.com/office/drawing/2014/main" id="{8E372268-FBF0-BD49-B043-0B59AE1071AE}"/>
                </a:ext>
              </a:extLst>
            </p:cNvPr>
            <p:cNvSpPr txBox="1">
              <a:spLocks/>
            </p:cNvSpPr>
            <p:nvPr/>
          </p:nvSpPr>
          <p:spPr>
            <a:xfrm>
              <a:off x="660548" y="4969818"/>
              <a:ext cx="2491409" cy="1225592"/>
            </a:xfrm>
            <a:prstGeom prst="rect">
              <a:avLst/>
            </a:prstGeom>
          </p:spPr>
          <p:txBody>
            <a:bodyPr/>
            <a:lstStyle>
              <a:lvl1pPr marL="914446" indent="-914446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lang="en-US" sz="2100" b="0" i="0" kern="1200" baseline="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defRPr>
              </a:lvl1pPr>
              <a:lvl2pPr marL="1981299" indent="-762038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7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048152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267413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486674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6705935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196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457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3718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defTabSz="2438645">
                <a:lnSpc>
                  <a:spcPct val="150000"/>
                </a:lnSpc>
                <a:buNone/>
              </a:pPr>
              <a:r>
                <a:rPr lang="en-US" sz="1400" b="1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Example tittle</a:t>
              </a:r>
              <a:r>
                <a:rPr lang="en-US" sz="11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/>
              </a:r>
              <a:br>
                <a:rPr lang="en-US" sz="11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</a:br>
              <a:r>
                <a:rPr lang="en-US" sz="12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When an unknown printer took galley of type and scrambled it to make a type specimen</a:t>
              </a:r>
              <a:endParaRPr lang="en-US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60" name="Заголовок 10">
            <a:extLst>
              <a:ext uri="{FF2B5EF4-FFF2-40B4-BE49-F238E27FC236}">
                <a16:creationId xmlns:a16="http://schemas.microsoft.com/office/drawing/2014/main" id="{81DC4C13-2592-5945-B595-8D2F24A9FC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0856" y="375718"/>
            <a:ext cx="10623042" cy="827996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dirty="0"/>
              <a:t>FAST FOOD</a:t>
            </a:r>
            <a:endParaRPr lang="ru-RU" b="1" dirty="0"/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707186F3-993A-774E-8DEC-4B89E60A7B90}"/>
              </a:ext>
            </a:extLst>
          </p:cNvPr>
          <p:cNvGrpSpPr/>
          <p:nvPr/>
        </p:nvGrpSpPr>
        <p:grpSpPr>
          <a:xfrm>
            <a:off x="5026160" y="1313708"/>
            <a:ext cx="2275788" cy="5349661"/>
            <a:chOff x="5105674" y="1390839"/>
            <a:chExt cx="2023998" cy="4757779"/>
          </a:xfrm>
        </p:grpSpPr>
        <p:grpSp>
          <p:nvGrpSpPr>
            <p:cNvPr id="102" name="Группа 101">
              <a:extLst>
                <a:ext uri="{FF2B5EF4-FFF2-40B4-BE49-F238E27FC236}">
                  <a16:creationId xmlns:a16="http://schemas.microsoft.com/office/drawing/2014/main" id="{18F63ED4-04EB-AC45-80AA-23546FDA727F}"/>
                </a:ext>
              </a:extLst>
            </p:cNvPr>
            <p:cNvGrpSpPr/>
            <p:nvPr/>
          </p:nvGrpSpPr>
          <p:grpSpPr>
            <a:xfrm>
              <a:off x="5105674" y="1390839"/>
              <a:ext cx="2023998" cy="4757779"/>
              <a:chOff x="6510359" y="1269863"/>
              <a:chExt cx="1237705" cy="2909452"/>
            </a:xfrm>
          </p:grpSpPr>
          <p:sp>
            <p:nvSpPr>
              <p:cNvPr id="103" name="Freeform 6">
                <a:extLst>
                  <a:ext uri="{FF2B5EF4-FFF2-40B4-BE49-F238E27FC236}">
                    <a16:creationId xmlns:a16="http://schemas.microsoft.com/office/drawing/2014/main" id="{73BF8A6D-7F99-264C-9CB5-93826B6BFD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6733" y="2880310"/>
                <a:ext cx="1051331" cy="540003"/>
              </a:xfrm>
              <a:custGeom>
                <a:avLst/>
                <a:gdLst>
                  <a:gd name="T0" fmla="*/ 267 w 267"/>
                  <a:gd name="T1" fmla="*/ 55 h 138"/>
                  <a:gd name="T2" fmla="*/ 267 w 267"/>
                  <a:gd name="T3" fmla="*/ 0 h 138"/>
                  <a:gd name="T4" fmla="*/ 0 w 267"/>
                  <a:gd name="T5" fmla="*/ 0 h 138"/>
                  <a:gd name="T6" fmla="*/ 0 w 267"/>
                  <a:gd name="T7" fmla="*/ 55 h 138"/>
                  <a:gd name="T8" fmla="*/ 83 w 267"/>
                  <a:gd name="T9" fmla="*/ 138 h 138"/>
                  <a:gd name="T10" fmla="*/ 184 w 267"/>
                  <a:gd name="T11" fmla="*/ 138 h 138"/>
                  <a:gd name="T12" fmla="*/ 267 w 267"/>
                  <a:gd name="T13" fmla="*/ 55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7" h="138">
                    <a:moveTo>
                      <a:pt x="267" y="55"/>
                    </a:moveTo>
                    <a:cubicBezTo>
                      <a:pt x="267" y="0"/>
                      <a:pt x="267" y="0"/>
                      <a:pt x="26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101"/>
                      <a:pt x="37" y="138"/>
                      <a:pt x="83" y="138"/>
                    </a:cubicBezTo>
                    <a:cubicBezTo>
                      <a:pt x="184" y="138"/>
                      <a:pt x="184" y="138"/>
                      <a:pt x="184" y="138"/>
                    </a:cubicBezTo>
                    <a:cubicBezTo>
                      <a:pt x="230" y="138"/>
                      <a:pt x="267" y="101"/>
                      <a:pt x="267" y="55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4" name="Rectangle 7">
                <a:extLst>
                  <a:ext uri="{FF2B5EF4-FFF2-40B4-BE49-F238E27FC236}">
                    <a16:creationId xmlns:a16="http://schemas.microsoft.com/office/drawing/2014/main" id="{B682EE25-EE5C-FB47-9126-217BFD7CB1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96733" y="2354644"/>
                <a:ext cx="1051331" cy="544781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5" name="Rectangle 8">
                <a:extLst>
                  <a:ext uri="{FF2B5EF4-FFF2-40B4-BE49-F238E27FC236}">
                    <a16:creationId xmlns:a16="http://schemas.microsoft.com/office/drawing/2014/main" id="{E159D5D7-2150-5D45-BABF-A869B7379B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96733" y="1814644"/>
                <a:ext cx="1051331" cy="540003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6" name="Freeform 9">
                <a:extLst>
                  <a:ext uri="{FF2B5EF4-FFF2-40B4-BE49-F238E27FC236}">
                    <a16:creationId xmlns:a16="http://schemas.microsoft.com/office/drawing/2014/main" id="{5910FAEE-8E7D-9148-8FB7-06A50ADC93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6733" y="1269863"/>
                <a:ext cx="1051331" cy="544781"/>
              </a:xfrm>
              <a:custGeom>
                <a:avLst/>
                <a:gdLst>
                  <a:gd name="T0" fmla="*/ 0 w 267"/>
                  <a:gd name="T1" fmla="*/ 83 h 139"/>
                  <a:gd name="T2" fmla="*/ 0 w 267"/>
                  <a:gd name="T3" fmla="*/ 139 h 139"/>
                  <a:gd name="T4" fmla="*/ 267 w 267"/>
                  <a:gd name="T5" fmla="*/ 139 h 139"/>
                  <a:gd name="T6" fmla="*/ 267 w 267"/>
                  <a:gd name="T7" fmla="*/ 83 h 139"/>
                  <a:gd name="T8" fmla="*/ 184 w 267"/>
                  <a:gd name="T9" fmla="*/ 0 h 139"/>
                  <a:gd name="T10" fmla="*/ 83 w 267"/>
                  <a:gd name="T11" fmla="*/ 0 h 139"/>
                  <a:gd name="T12" fmla="*/ 0 w 267"/>
                  <a:gd name="T13" fmla="*/ 83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7" h="139">
                    <a:moveTo>
                      <a:pt x="0" y="83"/>
                    </a:moveTo>
                    <a:cubicBezTo>
                      <a:pt x="0" y="139"/>
                      <a:pt x="0" y="139"/>
                      <a:pt x="0" y="139"/>
                    </a:cubicBezTo>
                    <a:cubicBezTo>
                      <a:pt x="267" y="139"/>
                      <a:pt x="267" y="139"/>
                      <a:pt x="267" y="139"/>
                    </a:cubicBezTo>
                    <a:cubicBezTo>
                      <a:pt x="267" y="83"/>
                      <a:pt x="267" y="83"/>
                      <a:pt x="267" y="83"/>
                    </a:cubicBezTo>
                    <a:cubicBezTo>
                      <a:pt x="267" y="37"/>
                      <a:pt x="230" y="0"/>
                      <a:pt x="184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37" y="0"/>
                      <a:pt x="0" y="37"/>
                      <a:pt x="0" y="83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7" name="Freeform 30">
                <a:extLst>
                  <a:ext uri="{FF2B5EF4-FFF2-40B4-BE49-F238E27FC236}">
                    <a16:creationId xmlns:a16="http://schemas.microsoft.com/office/drawing/2014/main" id="{5676E0C1-ED6D-594B-8A5D-E0CFAEEC5D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93017" y="2932052"/>
                <a:ext cx="286727" cy="1247263"/>
              </a:xfrm>
              <a:custGeom>
                <a:avLst/>
                <a:gdLst>
                  <a:gd name="T0" fmla="*/ 36 w 73"/>
                  <a:gd name="T1" fmla="*/ 318 h 318"/>
                  <a:gd name="T2" fmla="*/ 36 w 73"/>
                  <a:gd name="T3" fmla="*/ 318 h 318"/>
                  <a:gd name="T4" fmla="*/ 0 w 73"/>
                  <a:gd name="T5" fmla="*/ 282 h 318"/>
                  <a:gd name="T6" fmla="*/ 0 w 73"/>
                  <a:gd name="T7" fmla="*/ 36 h 318"/>
                  <a:gd name="T8" fmla="*/ 36 w 73"/>
                  <a:gd name="T9" fmla="*/ 0 h 318"/>
                  <a:gd name="T10" fmla="*/ 36 w 73"/>
                  <a:gd name="T11" fmla="*/ 0 h 318"/>
                  <a:gd name="T12" fmla="*/ 73 w 73"/>
                  <a:gd name="T13" fmla="*/ 36 h 318"/>
                  <a:gd name="T14" fmla="*/ 73 w 73"/>
                  <a:gd name="T15" fmla="*/ 282 h 318"/>
                  <a:gd name="T16" fmla="*/ 36 w 73"/>
                  <a:gd name="T17" fmla="*/ 318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318">
                    <a:moveTo>
                      <a:pt x="36" y="318"/>
                    </a:moveTo>
                    <a:cubicBezTo>
                      <a:pt x="36" y="318"/>
                      <a:pt x="36" y="318"/>
                      <a:pt x="36" y="318"/>
                    </a:cubicBezTo>
                    <a:cubicBezTo>
                      <a:pt x="16" y="318"/>
                      <a:pt x="0" y="302"/>
                      <a:pt x="0" y="282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56" y="0"/>
                      <a:pt x="73" y="16"/>
                      <a:pt x="73" y="36"/>
                    </a:cubicBezTo>
                    <a:cubicBezTo>
                      <a:pt x="73" y="282"/>
                      <a:pt x="73" y="282"/>
                      <a:pt x="73" y="282"/>
                    </a:cubicBezTo>
                    <a:cubicBezTo>
                      <a:pt x="73" y="302"/>
                      <a:pt x="56" y="318"/>
                      <a:pt x="36" y="318"/>
                    </a:cubicBezTo>
                    <a:close/>
                  </a:path>
                </a:pathLst>
              </a:custGeom>
              <a:solidFill>
                <a:srgbClr val="C99D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8" name="Freeform 31">
                <a:extLst>
                  <a:ext uri="{FF2B5EF4-FFF2-40B4-BE49-F238E27FC236}">
                    <a16:creationId xmlns:a16="http://schemas.microsoft.com/office/drawing/2014/main" id="{6BEF5F90-E184-B441-B84E-37D0FB664B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4787" y="2932052"/>
                <a:ext cx="286727" cy="1247263"/>
              </a:xfrm>
              <a:custGeom>
                <a:avLst/>
                <a:gdLst>
                  <a:gd name="T0" fmla="*/ 37 w 73"/>
                  <a:gd name="T1" fmla="*/ 318 h 318"/>
                  <a:gd name="T2" fmla="*/ 37 w 73"/>
                  <a:gd name="T3" fmla="*/ 318 h 318"/>
                  <a:gd name="T4" fmla="*/ 0 w 73"/>
                  <a:gd name="T5" fmla="*/ 282 h 318"/>
                  <a:gd name="T6" fmla="*/ 0 w 73"/>
                  <a:gd name="T7" fmla="*/ 36 h 318"/>
                  <a:gd name="T8" fmla="*/ 37 w 73"/>
                  <a:gd name="T9" fmla="*/ 0 h 318"/>
                  <a:gd name="T10" fmla="*/ 37 w 73"/>
                  <a:gd name="T11" fmla="*/ 0 h 318"/>
                  <a:gd name="T12" fmla="*/ 73 w 73"/>
                  <a:gd name="T13" fmla="*/ 36 h 318"/>
                  <a:gd name="T14" fmla="*/ 73 w 73"/>
                  <a:gd name="T15" fmla="*/ 282 h 318"/>
                  <a:gd name="T16" fmla="*/ 37 w 73"/>
                  <a:gd name="T17" fmla="*/ 318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318">
                    <a:moveTo>
                      <a:pt x="37" y="318"/>
                    </a:moveTo>
                    <a:cubicBezTo>
                      <a:pt x="37" y="318"/>
                      <a:pt x="37" y="318"/>
                      <a:pt x="37" y="318"/>
                    </a:cubicBezTo>
                    <a:cubicBezTo>
                      <a:pt x="17" y="318"/>
                      <a:pt x="0" y="302"/>
                      <a:pt x="0" y="282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16"/>
                      <a:pt x="1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57" y="0"/>
                      <a:pt x="73" y="16"/>
                      <a:pt x="73" y="36"/>
                    </a:cubicBezTo>
                    <a:cubicBezTo>
                      <a:pt x="73" y="282"/>
                      <a:pt x="73" y="282"/>
                      <a:pt x="73" y="282"/>
                    </a:cubicBezTo>
                    <a:cubicBezTo>
                      <a:pt x="73" y="302"/>
                      <a:pt x="57" y="318"/>
                      <a:pt x="37" y="318"/>
                    </a:cubicBezTo>
                    <a:close/>
                  </a:path>
                </a:pathLst>
              </a:custGeom>
              <a:solidFill>
                <a:srgbClr val="E0B2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9" name="Freeform 32">
                <a:extLst>
                  <a:ext uri="{FF2B5EF4-FFF2-40B4-BE49-F238E27FC236}">
                    <a16:creationId xmlns:a16="http://schemas.microsoft.com/office/drawing/2014/main" id="{AD288CCE-73FF-A844-A610-E06B84DCB8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0359" y="2880310"/>
                <a:ext cx="1046554" cy="540003"/>
              </a:xfrm>
              <a:custGeom>
                <a:avLst/>
                <a:gdLst>
                  <a:gd name="T0" fmla="*/ 267 w 267"/>
                  <a:gd name="T1" fmla="*/ 55 h 138"/>
                  <a:gd name="T2" fmla="*/ 267 w 267"/>
                  <a:gd name="T3" fmla="*/ 0 h 138"/>
                  <a:gd name="T4" fmla="*/ 0 w 267"/>
                  <a:gd name="T5" fmla="*/ 0 h 138"/>
                  <a:gd name="T6" fmla="*/ 0 w 267"/>
                  <a:gd name="T7" fmla="*/ 55 h 138"/>
                  <a:gd name="T8" fmla="*/ 83 w 267"/>
                  <a:gd name="T9" fmla="*/ 138 h 138"/>
                  <a:gd name="T10" fmla="*/ 184 w 267"/>
                  <a:gd name="T11" fmla="*/ 138 h 138"/>
                  <a:gd name="T12" fmla="*/ 267 w 267"/>
                  <a:gd name="T13" fmla="*/ 55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7" h="138">
                    <a:moveTo>
                      <a:pt x="267" y="55"/>
                    </a:moveTo>
                    <a:cubicBezTo>
                      <a:pt x="267" y="0"/>
                      <a:pt x="267" y="0"/>
                      <a:pt x="26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101"/>
                      <a:pt x="37" y="138"/>
                      <a:pt x="83" y="138"/>
                    </a:cubicBezTo>
                    <a:cubicBezTo>
                      <a:pt x="184" y="138"/>
                      <a:pt x="184" y="138"/>
                      <a:pt x="184" y="138"/>
                    </a:cubicBezTo>
                    <a:cubicBezTo>
                      <a:pt x="230" y="138"/>
                      <a:pt x="267" y="101"/>
                      <a:pt x="267" y="5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0" name="Rectangle 33">
                <a:extLst>
                  <a:ext uri="{FF2B5EF4-FFF2-40B4-BE49-F238E27FC236}">
                    <a16:creationId xmlns:a16="http://schemas.microsoft.com/office/drawing/2014/main" id="{F1AEEAE8-430A-D04A-88CB-8E925D5FB6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10359" y="2354644"/>
                <a:ext cx="1046554" cy="544781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1" name="Rectangle 34">
                <a:extLst>
                  <a:ext uri="{FF2B5EF4-FFF2-40B4-BE49-F238E27FC236}">
                    <a16:creationId xmlns:a16="http://schemas.microsoft.com/office/drawing/2014/main" id="{D9B17D33-FF8E-0F42-ABC5-7C9003C685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10359" y="1814644"/>
                <a:ext cx="1046554" cy="540003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2" name="Freeform 35">
                <a:extLst>
                  <a:ext uri="{FF2B5EF4-FFF2-40B4-BE49-F238E27FC236}">
                    <a16:creationId xmlns:a16="http://schemas.microsoft.com/office/drawing/2014/main" id="{1796E834-4CE6-1B45-8F53-4856C745E2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0359" y="1269863"/>
                <a:ext cx="1046554" cy="544781"/>
              </a:xfrm>
              <a:custGeom>
                <a:avLst/>
                <a:gdLst>
                  <a:gd name="T0" fmla="*/ 0 w 267"/>
                  <a:gd name="T1" fmla="*/ 83 h 139"/>
                  <a:gd name="T2" fmla="*/ 0 w 267"/>
                  <a:gd name="T3" fmla="*/ 139 h 139"/>
                  <a:gd name="T4" fmla="*/ 267 w 267"/>
                  <a:gd name="T5" fmla="*/ 139 h 139"/>
                  <a:gd name="T6" fmla="*/ 267 w 267"/>
                  <a:gd name="T7" fmla="*/ 83 h 139"/>
                  <a:gd name="T8" fmla="*/ 184 w 267"/>
                  <a:gd name="T9" fmla="*/ 0 h 139"/>
                  <a:gd name="T10" fmla="*/ 83 w 267"/>
                  <a:gd name="T11" fmla="*/ 0 h 139"/>
                  <a:gd name="T12" fmla="*/ 0 w 267"/>
                  <a:gd name="T13" fmla="*/ 83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7" h="139">
                    <a:moveTo>
                      <a:pt x="0" y="83"/>
                    </a:moveTo>
                    <a:cubicBezTo>
                      <a:pt x="0" y="139"/>
                      <a:pt x="0" y="139"/>
                      <a:pt x="0" y="139"/>
                    </a:cubicBezTo>
                    <a:cubicBezTo>
                      <a:pt x="267" y="139"/>
                      <a:pt x="267" y="139"/>
                      <a:pt x="267" y="139"/>
                    </a:cubicBezTo>
                    <a:cubicBezTo>
                      <a:pt x="267" y="83"/>
                      <a:pt x="267" y="83"/>
                      <a:pt x="267" y="83"/>
                    </a:cubicBezTo>
                    <a:cubicBezTo>
                      <a:pt x="267" y="37"/>
                      <a:pt x="230" y="0"/>
                      <a:pt x="184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37" y="0"/>
                      <a:pt x="0" y="37"/>
                      <a:pt x="0" y="8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13" name="Текст 2">
              <a:extLst>
                <a:ext uri="{FF2B5EF4-FFF2-40B4-BE49-F238E27FC236}">
                  <a16:creationId xmlns:a16="http://schemas.microsoft.com/office/drawing/2014/main" id="{7811A81D-DC4B-AE44-A56A-14FCEB4EA93E}"/>
                </a:ext>
              </a:extLst>
            </p:cNvPr>
            <p:cNvSpPr txBox="1">
              <a:spLocks/>
            </p:cNvSpPr>
            <p:nvPr/>
          </p:nvSpPr>
          <p:spPr>
            <a:xfrm>
              <a:off x="5115889" y="1521638"/>
              <a:ext cx="1750510" cy="672713"/>
            </a:xfrm>
            <a:prstGeom prst="rect">
              <a:avLst/>
            </a:prstGeom>
          </p:spPr>
          <p:txBody>
            <a:bodyPr anchor="ctr"/>
            <a:lstStyle>
              <a:lvl1pPr marL="914492" indent="-914492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85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981398" indent="-762077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75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048305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64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267626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486948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6706271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593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913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4236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ru-RU" sz="20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  <a:r>
                <a:rPr lang="en-US" sz="20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STEP</a:t>
              </a:r>
            </a:p>
            <a:p>
              <a:pPr marL="0" indent="0" algn="ctr">
                <a:buNone/>
              </a:pPr>
              <a:r>
                <a:rPr lang="en-US" sz="120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When an unknown </a:t>
              </a:r>
            </a:p>
          </p:txBody>
        </p:sp>
        <p:sp>
          <p:nvSpPr>
            <p:cNvPr id="114" name="Текст 2">
              <a:extLst>
                <a:ext uri="{FF2B5EF4-FFF2-40B4-BE49-F238E27FC236}">
                  <a16:creationId xmlns:a16="http://schemas.microsoft.com/office/drawing/2014/main" id="{771B2335-F6B3-9E42-AB7F-3816C92E804D}"/>
                </a:ext>
              </a:extLst>
            </p:cNvPr>
            <p:cNvSpPr txBox="1">
              <a:spLocks/>
            </p:cNvSpPr>
            <p:nvPr/>
          </p:nvSpPr>
          <p:spPr>
            <a:xfrm>
              <a:off x="5115889" y="2389655"/>
              <a:ext cx="1750510" cy="672713"/>
            </a:xfrm>
            <a:prstGeom prst="rect">
              <a:avLst/>
            </a:prstGeom>
          </p:spPr>
          <p:txBody>
            <a:bodyPr anchor="ctr"/>
            <a:lstStyle>
              <a:lvl1pPr marL="914492" indent="-914492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85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981398" indent="-762077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75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048305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64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267626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486948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6706271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593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913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4236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ru-RU" sz="20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  <a:r>
                <a:rPr lang="en-US" sz="20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STEP</a:t>
              </a:r>
            </a:p>
            <a:p>
              <a:pPr marL="0" indent="0" algn="ctr">
                <a:buNone/>
              </a:pPr>
              <a:r>
                <a:rPr lang="en-US" sz="120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When an unknown </a:t>
              </a:r>
            </a:p>
          </p:txBody>
        </p:sp>
        <p:sp>
          <p:nvSpPr>
            <p:cNvPr id="115" name="Текст 2">
              <a:extLst>
                <a:ext uri="{FF2B5EF4-FFF2-40B4-BE49-F238E27FC236}">
                  <a16:creationId xmlns:a16="http://schemas.microsoft.com/office/drawing/2014/main" id="{DB4ED02C-5E5C-BC49-8CEA-EDA036AD089E}"/>
                </a:ext>
              </a:extLst>
            </p:cNvPr>
            <p:cNvSpPr txBox="1">
              <a:spLocks/>
            </p:cNvSpPr>
            <p:nvPr/>
          </p:nvSpPr>
          <p:spPr>
            <a:xfrm>
              <a:off x="5115889" y="3257672"/>
              <a:ext cx="1750510" cy="672713"/>
            </a:xfrm>
            <a:prstGeom prst="rect">
              <a:avLst/>
            </a:prstGeom>
          </p:spPr>
          <p:txBody>
            <a:bodyPr anchor="ctr"/>
            <a:lstStyle>
              <a:lvl1pPr marL="914492" indent="-914492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85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981398" indent="-762077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75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048305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64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267626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486948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6706271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593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913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4236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ru-RU" sz="20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  <a:r>
                <a:rPr lang="en-US" sz="20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STEP</a:t>
              </a:r>
            </a:p>
            <a:p>
              <a:pPr marL="0" indent="0" algn="ctr">
                <a:buNone/>
              </a:pPr>
              <a:r>
                <a:rPr lang="en-US" sz="120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When an unknown </a:t>
              </a:r>
            </a:p>
          </p:txBody>
        </p:sp>
        <p:sp>
          <p:nvSpPr>
            <p:cNvPr id="116" name="Текст 2">
              <a:extLst>
                <a:ext uri="{FF2B5EF4-FFF2-40B4-BE49-F238E27FC236}">
                  <a16:creationId xmlns:a16="http://schemas.microsoft.com/office/drawing/2014/main" id="{945841D0-44C7-FF42-9998-AF88A4294DAC}"/>
                </a:ext>
              </a:extLst>
            </p:cNvPr>
            <p:cNvSpPr txBox="1">
              <a:spLocks/>
            </p:cNvSpPr>
            <p:nvPr/>
          </p:nvSpPr>
          <p:spPr>
            <a:xfrm>
              <a:off x="5115889" y="4125690"/>
              <a:ext cx="1750510" cy="672713"/>
            </a:xfrm>
            <a:prstGeom prst="rect">
              <a:avLst/>
            </a:prstGeom>
          </p:spPr>
          <p:txBody>
            <a:bodyPr anchor="ctr"/>
            <a:lstStyle>
              <a:lvl1pPr marL="914492" indent="-914492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85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981398" indent="-762077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75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048305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64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267626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486948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6706271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593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913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4236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ru-RU" sz="20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</a:t>
              </a:r>
              <a:r>
                <a:rPr lang="en-US" sz="20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STEP</a:t>
              </a:r>
            </a:p>
            <a:p>
              <a:pPr marL="0" indent="0" algn="ctr">
                <a:buNone/>
              </a:pPr>
              <a:r>
                <a:rPr lang="en-US" sz="120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When an unknown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3683070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111</Words>
  <Application>Microsoft Office PowerPoint</Application>
  <PresentationFormat>Широкоэкранный</PresentationFormat>
  <Paragraphs>22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Roboto Light</vt:lpstr>
      <vt:lpstr>Tahoma</vt:lpstr>
      <vt:lpstr>Тема Office</vt:lpstr>
      <vt:lpstr>FAST FOOD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FAST FOOD SLIDE</dc:title>
  <dc:creator>Ирина Барина</dc:creator>
  <cp:lastModifiedBy>Ирина Барина</cp:lastModifiedBy>
  <cp:revision>19</cp:revision>
  <dcterms:created xsi:type="dcterms:W3CDTF">2020-12-12T21:35:41Z</dcterms:created>
  <dcterms:modified xsi:type="dcterms:W3CDTF">2020-12-12T22:34:48Z</dcterms:modified>
</cp:coreProperties>
</file>