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CDD6"/>
    <a:srgbClr val="EFF4F9"/>
    <a:srgbClr val="E6EDF9"/>
    <a:srgbClr val="4F6363"/>
    <a:srgbClr val="4D6060"/>
    <a:srgbClr val="FFB62C"/>
    <a:srgbClr val="FF9031"/>
    <a:srgbClr val="F5B5A7"/>
    <a:srgbClr val="C59087"/>
    <a:srgbClr val="F3A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32" autoAdjust="0"/>
    <p:restoredTop sz="94872"/>
  </p:normalViewPr>
  <p:slideViewPr>
    <p:cSldViewPr snapToGrid="0" snapToObjects="1">
      <p:cViewPr varScale="1">
        <p:scale>
          <a:sx n="37" d="100"/>
          <a:sy n="37" d="100"/>
        </p:scale>
        <p:origin x="54" y="786"/>
      </p:cViewPr>
      <p:guideLst/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 snapToObjects="1">
      <p:cViewPr varScale="1">
        <p:scale>
          <a:sx n="105" d="100"/>
          <a:sy n="105" d="100"/>
        </p:scale>
        <p:origin x="443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7032E0E1-EFC8-C740-93CB-01F23CD579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2493C-9216-E347-BAA7-1405CEA67C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68774B-CDE7-D34A-B73B-C9DFA2BBCE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EF54C6-45AF-DC4D-B686-05BA74BD75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DD048-7780-9D40-8B5F-5A2C1CD95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968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A05CF-2C02-AA45-8E97-9837320A189C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FC86C-D8EC-1949-9B27-404FE16B7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03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428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14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3"/>
            <a:ext cx="10623042" cy="82799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025006"/>
            <a:ext cx="10623042" cy="2791513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948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077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49723"/>
            <a:ext cx="3401030" cy="82799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36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30" name="Рисунок 29">
            <a:extLst>
              <a:ext uri="{FF2B5EF4-FFF2-40B4-BE49-F238E27FC236}">
                <a16:creationId xmlns:a16="http://schemas.microsoft.com/office/drawing/2014/main" id="{D4BA277A-7283-F441-AC54-8DBDC01DEF75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530762" y="3571538"/>
            <a:ext cx="3657600" cy="2259106"/>
          </a:xfrm>
          <a:custGeom>
            <a:avLst/>
            <a:gdLst>
              <a:gd name="connsiteX0" fmla="*/ 0 w 3657600"/>
              <a:gd name="connsiteY0" fmla="*/ 0 h 2259106"/>
              <a:gd name="connsiteX1" fmla="*/ 3657600 w 3657600"/>
              <a:gd name="connsiteY1" fmla="*/ 0 h 2259106"/>
              <a:gd name="connsiteX2" fmla="*/ 3657600 w 3657600"/>
              <a:gd name="connsiteY2" fmla="*/ 2259106 h 2259106"/>
              <a:gd name="connsiteX3" fmla="*/ 0 w 3657600"/>
              <a:gd name="connsiteY3" fmla="*/ 2259106 h 225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2259106">
                <a:moveTo>
                  <a:pt x="0" y="0"/>
                </a:moveTo>
                <a:lnTo>
                  <a:pt x="3657600" y="0"/>
                </a:lnTo>
                <a:lnTo>
                  <a:pt x="3657600" y="2259106"/>
                </a:lnTo>
                <a:lnTo>
                  <a:pt x="0" y="225910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29" name="Рисунок 28">
            <a:extLst>
              <a:ext uri="{FF2B5EF4-FFF2-40B4-BE49-F238E27FC236}">
                <a16:creationId xmlns:a16="http://schemas.microsoft.com/office/drawing/2014/main" id="{D0827291-3E07-6B45-A0C4-9C53CFD5C99B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8369449" y="3571538"/>
            <a:ext cx="3657600" cy="2259106"/>
          </a:xfrm>
          <a:custGeom>
            <a:avLst/>
            <a:gdLst>
              <a:gd name="connsiteX0" fmla="*/ 0 w 3657600"/>
              <a:gd name="connsiteY0" fmla="*/ 0 h 2259106"/>
              <a:gd name="connsiteX1" fmla="*/ 3657600 w 3657600"/>
              <a:gd name="connsiteY1" fmla="*/ 0 h 2259106"/>
              <a:gd name="connsiteX2" fmla="*/ 3657600 w 3657600"/>
              <a:gd name="connsiteY2" fmla="*/ 2259106 h 2259106"/>
              <a:gd name="connsiteX3" fmla="*/ 0 w 3657600"/>
              <a:gd name="connsiteY3" fmla="*/ 2259106 h 225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2259106">
                <a:moveTo>
                  <a:pt x="0" y="0"/>
                </a:moveTo>
                <a:lnTo>
                  <a:pt x="3657600" y="0"/>
                </a:lnTo>
                <a:lnTo>
                  <a:pt x="3657600" y="2259106"/>
                </a:lnTo>
                <a:lnTo>
                  <a:pt x="0" y="225910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31" name="Номер слайда 1">
            <a:extLst>
              <a:ext uri="{FF2B5EF4-FFF2-40B4-BE49-F238E27FC236}">
                <a16:creationId xmlns:a16="http://schemas.microsoft.com/office/drawing/2014/main" id="{61A467A6-3BF4-694C-A771-E6F212675C33}"/>
              </a:ext>
            </a:extLst>
          </p:cNvPr>
          <p:cNvSpPr txBox="1">
            <a:spLocks/>
          </p:cNvSpPr>
          <p:nvPr userDrawn="1"/>
        </p:nvSpPr>
        <p:spPr>
          <a:xfrm>
            <a:off x="10934391" y="6533534"/>
            <a:ext cx="1246071" cy="33819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00000"/>
              </a:lnSpc>
              <a:spcBef>
                <a:spcPts val="432"/>
              </a:spcBef>
            </a:pPr>
            <a:fld id="{E8BBD06A-759F-43F0-9FDD-30D8801384DF}" type="slidenum">
              <a:rPr lang="ru-RU" sz="12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00000"/>
                </a:lnSpc>
                <a:spcBef>
                  <a:spcPts val="432"/>
                </a:spcBef>
              </a:pPr>
              <a:t>‹#›</a:t>
            </a:fld>
            <a:endParaRPr lang="ru-RU" sz="12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871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49723"/>
            <a:ext cx="3401030" cy="82799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36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7" name="Рисунок 26">
            <a:extLst>
              <a:ext uri="{FF2B5EF4-FFF2-40B4-BE49-F238E27FC236}">
                <a16:creationId xmlns:a16="http://schemas.microsoft.com/office/drawing/2014/main" id="{770A8D06-D0D3-784F-B5B9-CF206C6DBB44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284417" y="3571538"/>
            <a:ext cx="3657600" cy="2259106"/>
          </a:xfrm>
          <a:custGeom>
            <a:avLst/>
            <a:gdLst>
              <a:gd name="connsiteX0" fmla="*/ 0 w 3657600"/>
              <a:gd name="connsiteY0" fmla="*/ 0 h 2259106"/>
              <a:gd name="connsiteX1" fmla="*/ 3657600 w 3657600"/>
              <a:gd name="connsiteY1" fmla="*/ 0 h 2259106"/>
              <a:gd name="connsiteX2" fmla="*/ 3657600 w 3657600"/>
              <a:gd name="connsiteY2" fmla="*/ 2259106 h 2259106"/>
              <a:gd name="connsiteX3" fmla="*/ 0 w 3657600"/>
              <a:gd name="connsiteY3" fmla="*/ 2259106 h 225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2259106">
                <a:moveTo>
                  <a:pt x="0" y="0"/>
                </a:moveTo>
                <a:lnTo>
                  <a:pt x="3657600" y="0"/>
                </a:lnTo>
                <a:lnTo>
                  <a:pt x="3657600" y="2259106"/>
                </a:lnTo>
                <a:lnTo>
                  <a:pt x="0" y="225910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24" name="Рисунок 23">
            <a:extLst>
              <a:ext uri="{FF2B5EF4-FFF2-40B4-BE49-F238E27FC236}">
                <a16:creationId xmlns:a16="http://schemas.microsoft.com/office/drawing/2014/main" id="{9DF05593-8202-3640-A744-84D4ACAEC74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254745" y="3571538"/>
            <a:ext cx="3657600" cy="2259106"/>
          </a:xfrm>
          <a:custGeom>
            <a:avLst/>
            <a:gdLst>
              <a:gd name="connsiteX0" fmla="*/ 0 w 3657600"/>
              <a:gd name="connsiteY0" fmla="*/ 0 h 2259106"/>
              <a:gd name="connsiteX1" fmla="*/ 3657600 w 3657600"/>
              <a:gd name="connsiteY1" fmla="*/ 0 h 2259106"/>
              <a:gd name="connsiteX2" fmla="*/ 3657600 w 3657600"/>
              <a:gd name="connsiteY2" fmla="*/ 2259106 h 2259106"/>
              <a:gd name="connsiteX3" fmla="*/ 0 w 3657600"/>
              <a:gd name="connsiteY3" fmla="*/ 2259106 h 225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2259106">
                <a:moveTo>
                  <a:pt x="0" y="0"/>
                </a:moveTo>
                <a:lnTo>
                  <a:pt x="3657600" y="0"/>
                </a:lnTo>
                <a:lnTo>
                  <a:pt x="3657600" y="2259106"/>
                </a:lnTo>
                <a:lnTo>
                  <a:pt x="0" y="225910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26" name="Рисунок 25">
            <a:extLst>
              <a:ext uri="{FF2B5EF4-FFF2-40B4-BE49-F238E27FC236}">
                <a16:creationId xmlns:a16="http://schemas.microsoft.com/office/drawing/2014/main" id="{94E8C0A5-94A6-EC47-BE36-E5F628C19F1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8225074" y="3571538"/>
            <a:ext cx="3657600" cy="2259106"/>
          </a:xfrm>
          <a:custGeom>
            <a:avLst/>
            <a:gdLst>
              <a:gd name="connsiteX0" fmla="*/ 0 w 3657600"/>
              <a:gd name="connsiteY0" fmla="*/ 0 h 2259106"/>
              <a:gd name="connsiteX1" fmla="*/ 3657600 w 3657600"/>
              <a:gd name="connsiteY1" fmla="*/ 0 h 2259106"/>
              <a:gd name="connsiteX2" fmla="*/ 3657600 w 3657600"/>
              <a:gd name="connsiteY2" fmla="*/ 2259106 h 2259106"/>
              <a:gd name="connsiteX3" fmla="*/ 0 w 3657600"/>
              <a:gd name="connsiteY3" fmla="*/ 2259106 h 225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7600" h="2259106">
                <a:moveTo>
                  <a:pt x="0" y="0"/>
                </a:moveTo>
                <a:lnTo>
                  <a:pt x="3657600" y="0"/>
                </a:lnTo>
                <a:lnTo>
                  <a:pt x="3657600" y="2259106"/>
                </a:lnTo>
                <a:lnTo>
                  <a:pt x="0" y="225910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28" name="Номер слайда 1">
            <a:extLst>
              <a:ext uri="{FF2B5EF4-FFF2-40B4-BE49-F238E27FC236}">
                <a16:creationId xmlns:a16="http://schemas.microsoft.com/office/drawing/2014/main" id="{8FE28B3C-0DF1-124C-95D6-74232DA013EF}"/>
              </a:ext>
            </a:extLst>
          </p:cNvPr>
          <p:cNvSpPr txBox="1">
            <a:spLocks/>
          </p:cNvSpPr>
          <p:nvPr userDrawn="1"/>
        </p:nvSpPr>
        <p:spPr>
          <a:xfrm>
            <a:off x="10934391" y="6533534"/>
            <a:ext cx="1246071" cy="33819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00000"/>
              </a:lnSpc>
              <a:spcBef>
                <a:spcPts val="432"/>
              </a:spcBef>
            </a:pPr>
            <a:fld id="{E8BBD06A-759F-43F0-9FDD-30D8801384DF}" type="slidenum">
              <a:rPr lang="ru-RU" sz="12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00000"/>
                </a:lnSpc>
                <a:spcBef>
                  <a:spcPts val="432"/>
                </a:spcBef>
              </a:pPr>
              <a:t>‹#›</a:t>
            </a:fld>
            <a:endParaRPr lang="ru-RU" sz="12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87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01D22-B9E2-E245-8A71-44D11C8B6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AE1A13-F0C4-A94B-BD17-D4EC365A9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2D219B-32FD-1A45-8FA9-8069B940C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133D6-CE2E-2F41-84A9-47BFE2A30581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8E64A4-AE52-C942-82CA-6620911B9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85EBC5-F004-FC4D-88C4-584BE2705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422F6-DCFB-A743-9105-B34462C98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68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64" r:id="rId2"/>
    <p:sldLayoutId id="2147483965" r:id="rId3"/>
    <p:sldLayoutId id="214748396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364BE0D8-A8BD-1249-BDF4-0A64F7B0E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l"/>
            <a:r>
              <a:rPr lang="en-US" dirty="0"/>
              <a:t>TIMELINE</a:t>
            </a:r>
            <a:r>
              <a:rPr lang="ru-RU" dirty="0"/>
              <a:t> </a:t>
            </a:r>
            <a:br>
              <a:rPr lang="ru-RU" dirty="0"/>
            </a:br>
            <a:r>
              <a:rPr lang="en-US" dirty="0"/>
              <a:t>SLIDES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9250A88-7E2C-B449-972A-1FBB7465994C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3"/>
          <a:srcRect l="29098" t="29371" r="384" b="6647"/>
          <a:stretch/>
        </p:blipFill>
        <p:spPr>
          <a:xfrm>
            <a:off x="8369449" y="3571538"/>
            <a:ext cx="3657600" cy="2259106"/>
          </a:xfrm>
        </p:spPr>
      </p:pic>
      <p:sp>
        <p:nvSpPr>
          <p:cNvPr id="36" name="Текст 2">
            <a:extLst>
              <a:ext uri="{FF2B5EF4-FFF2-40B4-BE49-F238E27FC236}">
                <a16:creationId xmlns:a16="http://schemas.microsoft.com/office/drawing/2014/main" id="{F9D43224-C98D-7544-9157-1F91A9A55CFC}"/>
              </a:ext>
            </a:extLst>
          </p:cNvPr>
          <p:cNvSpPr txBox="1">
            <a:spLocks/>
          </p:cNvSpPr>
          <p:nvPr/>
        </p:nvSpPr>
        <p:spPr>
          <a:xfrm>
            <a:off x="8827606" y="2119256"/>
            <a:ext cx="2051961" cy="1232770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FAF97264-2CEC-4240-9047-1B1B46AA54BE}"/>
              </a:ext>
            </a:extLst>
          </p:cNvPr>
          <p:cNvSpPr txBox="1">
            <a:spLocks/>
          </p:cNvSpPr>
          <p:nvPr/>
        </p:nvSpPr>
        <p:spPr>
          <a:xfrm rot="16200000">
            <a:off x="8189303" y="1162125"/>
            <a:ext cx="863157" cy="475285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</a:t>
            </a:r>
            <a:endParaRPr lang="ru-RU" sz="12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D7722C86-7339-634F-A815-52FF2B4FB500}"/>
              </a:ext>
            </a:extLst>
          </p:cNvPr>
          <p:cNvCxnSpPr>
            <a:cxnSpLocks/>
          </p:cNvCxnSpPr>
          <p:nvPr/>
        </p:nvCxnSpPr>
        <p:spPr>
          <a:xfrm flipV="1">
            <a:off x="8618448" y="1882588"/>
            <a:ext cx="0" cy="1484556"/>
          </a:xfrm>
          <a:prstGeom prst="line">
            <a:avLst/>
          </a:prstGeom>
          <a:ln w="12700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Текст 2">
            <a:extLst>
              <a:ext uri="{FF2B5EF4-FFF2-40B4-BE49-F238E27FC236}">
                <a16:creationId xmlns:a16="http://schemas.microsoft.com/office/drawing/2014/main" id="{0E0390BA-2192-C44E-83A1-A835E5391072}"/>
              </a:ext>
            </a:extLst>
          </p:cNvPr>
          <p:cNvSpPr txBox="1">
            <a:spLocks/>
          </p:cNvSpPr>
          <p:nvPr/>
        </p:nvSpPr>
        <p:spPr>
          <a:xfrm>
            <a:off x="4988919" y="2119256"/>
            <a:ext cx="2051961" cy="1232770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Текст 2">
            <a:extLst>
              <a:ext uri="{FF2B5EF4-FFF2-40B4-BE49-F238E27FC236}">
                <a16:creationId xmlns:a16="http://schemas.microsoft.com/office/drawing/2014/main" id="{C2A9F1A8-595B-504F-BA02-9E6A7F24E344}"/>
              </a:ext>
            </a:extLst>
          </p:cNvPr>
          <p:cNvSpPr txBox="1">
            <a:spLocks/>
          </p:cNvSpPr>
          <p:nvPr/>
        </p:nvSpPr>
        <p:spPr>
          <a:xfrm rot="16200000">
            <a:off x="4350616" y="1162125"/>
            <a:ext cx="863157" cy="475285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  <a:endParaRPr lang="ru-RU" sz="1200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11F21FA5-391F-0C43-9977-D3824435B758}"/>
              </a:ext>
            </a:extLst>
          </p:cNvPr>
          <p:cNvCxnSpPr>
            <a:cxnSpLocks/>
          </p:cNvCxnSpPr>
          <p:nvPr/>
        </p:nvCxnSpPr>
        <p:spPr>
          <a:xfrm flipV="1">
            <a:off x="4779761" y="1882588"/>
            <a:ext cx="0" cy="1484556"/>
          </a:xfrm>
          <a:prstGeom prst="line">
            <a:avLst/>
          </a:prstGeom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6216E7-853F-5D4E-8100-BAED398363DB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</p:spTree>
    <p:extLst>
      <p:ext uri="{BB962C8B-B14F-4D97-AF65-F5344CB8AC3E}">
        <p14:creationId xmlns:p14="http://schemas.microsoft.com/office/powerpoint/2010/main" val="3033238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Текст 2">
            <a:extLst>
              <a:ext uri="{FF2B5EF4-FFF2-40B4-BE49-F238E27FC236}">
                <a16:creationId xmlns:a16="http://schemas.microsoft.com/office/drawing/2014/main" id="{F9D43224-C98D-7544-9157-1F91A9A55CFC}"/>
              </a:ext>
            </a:extLst>
          </p:cNvPr>
          <p:cNvSpPr txBox="1">
            <a:spLocks/>
          </p:cNvSpPr>
          <p:nvPr/>
        </p:nvSpPr>
        <p:spPr>
          <a:xfrm>
            <a:off x="8683230" y="2119256"/>
            <a:ext cx="2051961" cy="1232770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FAF97264-2CEC-4240-9047-1B1B46AA54BE}"/>
              </a:ext>
            </a:extLst>
          </p:cNvPr>
          <p:cNvSpPr txBox="1">
            <a:spLocks/>
          </p:cNvSpPr>
          <p:nvPr/>
        </p:nvSpPr>
        <p:spPr>
          <a:xfrm rot="16200000">
            <a:off x="8044927" y="1162125"/>
            <a:ext cx="863157" cy="475285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</a:t>
            </a:r>
            <a:endParaRPr lang="ru-RU" sz="1200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D7722C86-7339-634F-A815-52FF2B4FB500}"/>
              </a:ext>
            </a:extLst>
          </p:cNvPr>
          <p:cNvCxnSpPr>
            <a:cxnSpLocks/>
          </p:cNvCxnSpPr>
          <p:nvPr/>
        </p:nvCxnSpPr>
        <p:spPr>
          <a:xfrm flipV="1">
            <a:off x="8474072" y="1882588"/>
            <a:ext cx="0" cy="1484556"/>
          </a:xfrm>
          <a:prstGeom prst="line">
            <a:avLst/>
          </a:prstGeom>
          <a:ln w="12700">
            <a:solidFill>
              <a:schemeClr val="accent5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Текст 2">
            <a:extLst>
              <a:ext uri="{FF2B5EF4-FFF2-40B4-BE49-F238E27FC236}">
                <a16:creationId xmlns:a16="http://schemas.microsoft.com/office/drawing/2014/main" id="{0E0390BA-2192-C44E-83A1-A835E5391072}"/>
              </a:ext>
            </a:extLst>
          </p:cNvPr>
          <p:cNvSpPr txBox="1">
            <a:spLocks/>
          </p:cNvSpPr>
          <p:nvPr/>
        </p:nvSpPr>
        <p:spPr>
          <a:xfrm>
            <a:off x="4712901" y="2119256"/>
            <a:ext cx="2051961" cy="1232770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Текст 2">
            <a:extLst>
              <a:ext uri="{FF2B5EF4-FFF2-40B4-BE49-F238E27FC236}">
                <a16:creationId xmlns:a16="http://schemas.microsoft.com/office/drawing/2014/main" id="{C2A9F1A8-595B-504F-BA02-9E6A7F24E344}"/>
              </a:ext>
            </a:extLst>
          </p:cNvPr>
          <p:cNvSpPr txBox="1">
            <a:spLocks/>
          </p:cNvSpPr>
          <p:nvPr/>
        </p:nvSpPr>
        <p:spPr>
          <a:xfrm rot="16200000">
            <a:off x="4074598" y="1162125"/>
            <a:ext cx="863157" cy="475285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accent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ru-RU" sz="1200" dirty="0">
              <a:solidFill>
                <a:schemeClr val="accent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11F21FA5-391F-0C43-9977-D3824435B758}"/>
              </a:ext>
            </a:extLst>
          </p:cNvPr>
          <p:cNvCxnSpPr>
            <a:cxnSpLocks/>
          </p:cNvCxnSpPr>
          <p:nvPr/>
        </p:nvCxnSpPr>
        <p:spPr>
          <a:xfrm flipV="1">
            <a:off x="4503743" y="1882588"/>
            <a:ext cx="0" cy="1484556"/>
          </a:xfrm>
          <a:prstGeom prst="line">
            <a:avLst/>
          </a:prstGeom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2">
            <a:extLst>
              <a:ext uri="{FF2B5EF4-FFF2-40B4-BE49-F238E27FC236}">
                <a16:creationId xmlns:a16="http://schemas.microsoft.com/office/drawing/2014/main" id="{B53FDC0C-59AA-514F-B0A6-BA8B57681BDE}"/>
              </a:ext>
            </a:extLst>
          </p:cNvPr>
          <p:cNvSpPr txBox="1">
            <a:spLocks/>
          </p:cNvSpPr>
          <p:nvPr/>
        </p:nvSpPr>
        <p:spPr>
          <a:xfrm>
            <a:off x="742573" y="2119256"/>
            <a:ext cx="2051961" cy="1232770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Текст 2">
            <a:extLst>
              <a:ext uri="{FF2B5EF4-FFF2-40B4-BE49-F238E27FC236}">
                <a16:creationId xmlns:a16="http://schemas.microsoft.com/office/drawing/2014/main" id="{306FC651-04D2-3E4F-81C4-AE5F08379723}"/>
              </a:ext>
            </a:extLst>
          </p:cNvPr>
          <p:cNvSpPr txBox="1">
            <a:spLocks/>
          </p:cNvSpPr>
          <p:nvPr/>
        </p:nvSpPr>
        <p:spPr>
          <a:xfrm rot="16200000">
            <a:off x="104270" y="1162125"/>
            <a:ext cx="863157" cy="475285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b="1" dirty="0">
                <a:solidFill>
                  <a:schemeClr val="accent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endParaRPr lang="ru-RU" sz="1200" dirty="0">
              <a:solidFill>
                <a:schemeClr val="accent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754FF4BE-2CDB-E84C-86D0-D68922DA1D0F}"/>
              </a:ext>
            </a:extLst>
          </p:cNvPr>
          <p:cNvCxnSpPr>
            <a:cxnSpLocks/>
          </p:cNvCxnSpPr>
          <p:nvPr/>
        </p:nvCxnSpPr>
        <p:spPr>
          <a:xfrm flipV="1">
            <a:off x="533415" y="1882588"/>
            <a:ext cx="0" cy="1484556"/>
          </a:xfrm>
          <a:prstGeom prst="line">
            <a:avLst/>
          </a:prstGeom>
          <a:ln w="12700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Рисунок 3">
            <a:extLst>
              <a:ext uri="{FF2B5EF4-FFF2-40B4-BE49-F238E27FC236}">
                <a16:creationId xmlns:a16="http://schemas.microsoft.com/office/drawing/2014/main" id="{FF0E1B5F-6AA1-5544-8FF2-9227E659DAB9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38FB8027-CD0E-A04B-9893-644857373325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8" name="Рисунок 7">
            <a:extLst>
              <a:ext uri="{FF2B5EF4-FFF2-40B4-BE49-F238E27FC236}">
                <a16:creationId xmlns:a16="http://schemas.microsoft.com/office/drawing/2014/main" id="{3B43192F-7AB6-714D-9789-C31E7C4E864C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/>
      </p:sp>
    </p:spTree>
    <p:extLst>
      <p:ext uri="{BB962C8B-B14F-4D97-AF65-F5344CB8AC3E}">
        <p14:creationId xmlns:p14="http://schemas.microsoft.com/office/powerpoint/2010/main" val="42459067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002">
      <a:dk1>
        <a:srgbClr val="242524"/>
      </a:dk1>
      <a:lt1>
        <a:srgbClr val="FFFFFF"/>
      </a:lt1>
      <a:dk2>
        <a:srgbClr val="242624"/>
      </a:dk2>
      <a:lt2>
        <a:srgbClr val="FAFBFF"/>
      </a:lt2>
      <a:accent1>
        <a:srgbClr val="7B00F0"/>
      </a:accent1>
      <a:accent2>
        <a:srgbClr val="D000E5"/>
      </a:accent2>
      <a:accent3>
        <a:srgbClr val="FF5300"/>
      </a:accent3>
      <a:accent4>
        <a:srgbClr val="FF9900"/>
      </a:accent4>
      <a:accent5>
        <a:srgbClr val="FCB828"/>
      </a:accent5>
      <a:accent6>
        <a:srgbClr val="FCCE28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8965</TotalTime>
  <Words>107</Words>
  <Application>Microsoft Office PowerPoint</Application>
  <PresentationFormat>Широкоэкранный</PresentationFormat>
  <Paragraphs>20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Roboto Light</vt:lpstr>
      <vt:lpstr>Tahoma</vt:lpstr>
      <vt:lpstr>Тема Office</vt:lpstr>
      <vt:lpstr>TIMELINE  SLIDES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Ирина Барина</cp:lastModifiedBy>
  <cp:revision>277</cp:revision>
  <dcterms:created xsi:type="dcterms:W3CDTF">2020-03-31T11:26:14Z</dcterms:created>
  <dcterms:modified xsi:type="dcterms:W3CDTF">2020-12-15T18:35:00Z</dcterms:modified>
</cp:coreProperties>
</file>