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6" r:id="rId2"/>
    <p:sldId id="257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CDD6"/>
    <a:srgbClr val="EFF4F9"/>
    <a:srgbClr val="E6EDF9"/>
    <a:srgbClr val="4F6363"/>
    <a:srgbClr val="4D6060"/>
    <a:srgbClr val="FFB62C"/>
    <a:srgbClr val="FF9031"/>
    <a:srgbClr val="F5B5A7"/>
    <a:srgbClr val="C59087"/>
    <a:srgbClr val="F3A2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332" autoAdjust="0"/>
    <p:restoredTop sz="94872"/>
  </p:normalViewPr>
  <p:slideViewPr>
    <p:cSldViewPr snapToGrid="0" snapToObjects="1">
      <p:cViewPr varScale="1">
        <p:scale>
          <a:sx n="37" d="100"/>
          <a:sy n="37" d="100"/>
        </p:scale>
        <p:origin x="54" y="786"/>
      </p:cViewPr>
      <p:guideLst/>
    </p:cSldViewPr>
  </p:slideViewPr>
  <p:notesTextViewPr>
    <p:cViewPr>
      <p:scale>
        <a:sx n="66" d="100"/>
        <a:sy n="66" d="100"/>
      </p:scale>
      <p:origin x="0" y="0"/>
    </p:cViewPr>
  </p:notesTextViewPr>
  <p:notesViewPr>
    <p:cSldViewPr snapToGrid="0" snapToObjects="1">
      <p:cViewPr varScale="1">
        <p:scale>
          <a:sx n="105" d="100"/>
          <a:sy n="105" d="100"/>
        </p:scale>
        <p:origin x="4432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>
            <a:extLst>
              <a:ext uri="{FF2B5EF4-FFF2-40B4-BE49-F238E27FC236}">
                <a16:creationId xmlns:a16="http://schemas.microsoft.com/office/drawing/2014/main" id="{7032E0E1-EFC8-C740-93CB-01F23CD5799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E2493C-9216-E347-BAA7-1405CEA67C47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768774B-CDE7-D34A-B73B-C9DFA2BBCE9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7EF54C6-45AF-DC4D-B686-05BA74BD759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EDD048-7780-9D40-8B5F-5A2C1CD956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9686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5A05CF-2C02-AA45-8E97-9837320A189C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8FC86C-D8EC-1949-9B27-404FE16B7F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9035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rPr>
              <a:t>been the industry's standard dummy text ever since the 1500s,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FC40D-6FB9-1648-B027-EAD4E7DC4F2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40533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rPr>
              <a:t>been the industry's standard dummy text ever since the 1500s,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FC40D-6FB9-1648-B027-EAD4E7DC4F2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835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Main_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9BBE0B44-7CE7-FF4E-910E-8108239425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0856" y="500413"/>
            <a:ext cx="10623042" cy="827996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ctr" defTabSz="121907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0589" algn="l"/>
              </a:tabLst>
              <a:defRPr lang="ru-RU" sz="4000" b="1" i="0" kern="1200" spc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r>
              <a:rPr lang="en-US" dirty="0"/>
              <a:t>NAME YOUR TOP SLIDE</a:t>
            </a:r>
            <a:endParaRPr lang="ru-RU" dirty="0"/>
          </a:p>
        </p:txBody>
      </p:sp>
      <p:sp>
        <p:nvSpPr>
          <p:cNvPr id="26" name="Текст 3">
            <a:extLst>
              <a:ext uri="{FF2B5EF4-FFF2-40B4-BE49-F238E27FC236}">
                <a16:creationId xmlns:a16="http://schemas.microsoft.com/office/drawing/2014/main" id="{5A46628C-5AEB-C34E-83BE-D77A4BC9B46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00856" y="2025006"/>
            <a:ext cx="10623042" cy="2791513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spcBef>
                <a:spcPts val="636"/>
              </a:spcBef>
              <a:defRPr lang="en-US" sz="1400" b="0" i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pPr marL="0" lvl="0" indent="0">
              <a:lnSpc>
                <a:spcPct val="150000"/>
              </a:lnSpc>
              <a:buNone/>
            </a:pPr>
            <a:r>
              <a:rPr lang="en-US" dirty="0"/>
              <a:t>Example text</a:t>
            </a:r>
          </a:p>
        </p:txBody>
      </p:sp>
      <p:sp>
        <p:nvSpPr>
          <p:cNvPr id="4" name="Номер слайда 1">
            <a:extLst>
              <a:ext uri="{FF2B5EF4-FFF2-40B4-BE49-F238E27FC236}">
                <a16:creationId xmlns:a16="http://schemas.microsoft.com/office/drawing/2014/main" id="{4FAECE92-1B5A-F548-A06B-CE311F3A3730}"/>
              </a:ext>
            </a:extLst>
          </p:cNvPr>
          <p:cNvSpPr txBox="1">
            <a:spLocks/>
          </p:cNvSpPr>
          <p:nvPr userDrawn="1"/>
        </p:nvSpPr>
        <p:spPr>
          <a:xfrm>
            <a:off x="10955907" y="6325901"/>
            <a:ext cx="1246071" cy="409215"/>
          </a:xfrm>
          <a:prstGeom prst="rect">
            <a:avLst/>
          </a:prstGeom>
        </p:spPr>
        <p:txBody>
          <a:bodyPr rIns="215972" anchor="ctr"/>
          <a:lstStyle>
            <a:defPPr>
              <a:defRPr lang="ru-RU"/>
            </a:defPPr>
            <a:lvl1pPr marL="0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261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522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783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7044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6305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566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827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4088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079">
              <a:lnSpc>
                <a:spcPct val="150000"/>
              </a:lnSpc>
              <a:spcBef>
                <a:spcPts val="432"/>
              </a:spcBef>
            </a:pPr>
            <a:fld id="{E8BBD06A-759F-43F0-9FDD-30D8801384DF}" type="slidenum">
              <a:rPr lang="ru-RU" sz="1600" smtClean="0">
                <a:solidFill>
                  <a:schemeClr val="tx2">
                    <a:lumMod val="50000"/>
                    <a:lumOff val="50000"/>
                  </a:schemeClr>
                </a:solidFill>
                <a:latin typeface="Tahoma" charset="0"/>
                <a:ea typeface="Tahoma" charset="0"/>
                <a:cs typeface="Tahoma" charset="0"/>
              </a:rPr>
              <a:pPr algn="r" defTabSz="1219079">
                <a:lnSpc>
                  <a:spcPct val="150000"/>
                </a:lnSpc>
                <a:spcBef>
                  <a:spcPts val="432"/>
                </a:spcBef>
              </a:pPr>
              <a:t>‹#›</a:t>
            </a:fld>
            <a:endParaRPr lang="ru-RU" sz="1600" dirty="0">
              <a:solidFill>
                <a:schemeClr val="tx2">
                  <a:lumMod val="50000"/>
                  <a:lumOff val="50000"/>
                </a:schemeClr>
              </a:solidFill>
              <a:latin typeface="Tahoma" charset="0"/>
              <a:ea typeface="Tahoma" charset="0"/>
              <a:cs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9948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Main_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9BBE0B44-7CE7-FF4E-910E-8108239425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0856" y="500412"/>
            <a:ext cx="4558544" cy="13029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121907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0589" algn="l"/>
              </a:tabLst>
              <a:defRPr lang="ru-RU" sz="4000" b="1" i="0" kern="1200" spc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r>
              <a:rPr lang="en-US" dirty="0"/>
              <a:t>NAME YOUR TOP SLIDE</a:t>
            </a:r>
            <a:endParaRPr lang="ru-RU" dirty="0"/>
          </a:p>
        </p:txBody>
      </p:sp>
      <p:sp>
        <p:nvSpPr>
          <p:cNvPr id="26" name="Текст 3">
            <a:extLst>
              <a:ext uri="{FF2B5EF4-FFF2-40B4-BE49-F238E27FC236}">
                <a16:creationId xmlns:a16="http://schemas.microsoft.com/office/drawing/2014/main" id="{5A46628C-5AEB-C34E-83BE-D77A4BC9B46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00856" y="2222500"/>
            <a:ext cx="4558544" cy="2594019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spcBef>
                <a:spcPts val="636"/>
              </a:spcBef>
              <a:defRPr lang="en-US" sz="1400" b="0" i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pPr marL="0" lvl="0" indent="0">
              <a:lnSpc>
                <a:spcPct val="150000"/>
              </a:lnSpc>
              <a:buNone/>
            </a:pPr>
            <a:r>
              <a:rPr lang="en-US" dirty="0"/>
              <a:t>Example text</a:t>
            </a:r>
          </a:p>
        </p:txBody>
      </p:sp>
      <p:sp>
        <p:nvSpPr>
          <p:cNvPr id="4" name="Номер слайда 1">
            <a:extLst>
              <a:ext uri="{FF2B5EF4-FFF2-40B4-BE49-F238E27FC236}">
                <a16:creationId xmlns:a16="http://schemas.microsoft.com/office/drawing/2014/main" id="{4FAECE92-1B5A-F548-A06B-CE311F3A3730}"/>
              </a:ext>
            </a:extLst>
          </p:cNvPr>
          <p:cNvSpPr txBox="1">
            <a:spLocks/>
          </p:cNvSpPr>
          <p:nvPr userDrawn="1"/>
        </p:nvSpPr>
        <p:spPr>
          <a:xfrm>
            <a:off x="10955907" y="6325901"/>
            <a:ext cx="1246071" cy="409215"/>
          </a:xfrm>
          <a:prstGeom prst="rect">
            <a:avLst/>
          </a:prstGeom>
        </p:spPr>
        <p:txBody>
          <a:bodyPr rIns="215972" anchor="ctr"/>
          <a:lstStyle>
            <a:defPPr>
              <a:defRPr lang="ru-RU"/>
            </a:defPPr>
            <a:lvl1pPr marL="0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261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522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783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7044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6305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566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827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4088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079">
              <a:lnSpc>
                <a:spcPct val="150000"/>
              </a:lnSpc>
              <a:spcBef>
                <a:spcPts val="432"/>
              </a:spcBef>
            </a:pPr>
            <a:fld id="{E8BBD06A-759F-43F0-9FDD-30D8801384DF}" type="slidenum">
              <a:rPr lang="ru-RU" sz="1600" smtClean="0">
                <a:solidFill>
                  <a:schemeClr val="tx2">
                    <a:lumMod val="50000"/>
                    <a:lumOff val="50000"/>
                  </a:schemeClr>
                </a:solidFill>
                <a:latin typeface="Tahoma" charset="0"/>
                <a:ea typeface="Tahoma" charset="0"/>
                <a:cs typeface="Tahoma" charset="0"/>
              </a:rPr>
              <a:pPr algn="r" defTabSz="1219079">
                <a:lnSpc>
                  <a:spcPct val="150000"/>
                </a:lnSpc>
                <a:spcBef>
                  <a:spcPts val="432"/>
                </a:spcBef>
              </a:pPr>
              <a:t>‹#›</a:t>
            </a:fld>
            <a:endParaRPr lang="ru-RU" sz="1600" dirty="0">
              <a:solidFill>
                <a:schemeClr val="tx2">
                  <a:lumMod val="50000"/>
                  <a:lumOff val="50000"/>
                </a:schemeClr>
              </a:solidFill>
              <a:latin typeface="Tahoma" charset="0"/>
              <a:ea typeface="Tahoma" charset="0"/>
              <a:cs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6077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9BBE0B44-7CE7-FF4E-910E-8108239425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0856" y="549723"/>
            <a:ext cx="3401030" cy="827996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121907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0589" algn="l"/>
              </a:tabLst>
              <a:defRPr lang="ru-RU" sz="3600" b="1" i="0" kern="1200" spc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r>
              <a:rPr lang="en-US" dirty="0"/>
              <a:t>NAME YOUR TOP SLIDE</a:t>
            </a:r>
            <a:endParaRPr lang="ru-RU" dirty="0"/>
          </a:p>
        </p:txBody>
      </p:sp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9A9FAAD0-9B84-404F-9E1F-CC0B10553F03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5606144" y="3722913"/>
            <a:ext cx="2547256" cy="3135086"/>
          </a:xfrm>
          <a:custGeom>
            <a:avLst/>
            <a:gdLst>
              <a:gd name="connsiteX0" fmla="*/ 0 w 2547256"/>
              <a:gd name="connsiteY0" fmla="*/ 0 h 3135086"/>
              <a:gd name="connsiteX1" fmla="*/ 2547256 w 2547256"/>
              <a:gd name="connsiteY1" fmla="*/ 0 h 3135086"/>
              <a:gd name="connsiteX2" fmla="*/ 2547256 w 2547256"/>
              <a:gd name="connsiteY2" fmla="*/ 3135086 h 3135086"/>
              <a:gd name="connsiteX3" fmla="*/ 0 w 2547256"/>
              <a:gd name="connsiteY3" fmla="*/ 3135086 h 313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7256" h="3135086">
                <a:moveTo>
                  <a:pt x="0" y="0"/>
                </a:moveTo>
                <a:lnTo>
                  <a:pt x="2547256" y="0"/>
                </a:lnTo>
                <a:lnTo>
                  <a:pt x="2547256" y="3135086"/>
                </a:lnTo>
                <a:lnTo>
                  <a:pt x="0" y="3135086"/>
                </a:lnTo>
                <a:close/>
              </a:path>
            </a:pathLst>
          </a:custGeom>
          <a:pattFill prst="lgCheck">
            <a:fgClr>
              <a:schemeClr val="tx2">
                <a:lumMod val="25000"/>
                <a:lumOff val="75000"/>
              </a:schemeClr>
            </a:fgClr>
            <a:bgClr>
              <a:schemeClr val="tx2">
                <a:lumMod val="10000"/>
                <a:lumOff val="9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defRPr lang="ru-RU" sz="800" dirty="0"/>
            </a:lvl1pPr>
          </a:lstStyle>
          <a:p>
            <a:pPr lvl="0" algn="ctr"/>
            <a:endParaRPr lang="ru-RU" dirty="0"/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E98040D4-0A21-7D48-8EEB-CCC0BDF798FD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8904515" y="3722913"/>
            <a:ext cx="2547256" cy="3135086"/>
          </a:xfrm>
          <a:custGeom>
            <a:avLst/>
            <a:gdLst>
              <a:gd name="connsiteX0" fmla="*/ 0 w 2547256"/>
              <a:gd name="connsiteY0" fmla="*/ 0 h 3135086"/>
              <a:gd name="connsiteX1" fmla="*/ 2547256 w 2547256"/>
              <a:gd name="connsiteY1" fmla="*/ 0 h 3135086"/>
              <a:gd name="connsiteX2" fmla="*/ 2547256 w 2547256"/>
              <a:gd name="connsiteY2" fmla="*/ 3135086 h 3135086"/>
              <a:gd name="connsiteX3" fmla="*/ 0 w 2547256"/>
              <a:gd name="connsiteY3" fmla="*/ 3135086 h 313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7256" h="3135086">
                <a:moveTo>
                  <a:pt x="0" y="0"/>
                </a:moveTo>
                <a:lnTo>
                  <a:pt x="2547256" y="0"/>
                </a:lnTo>
                <a:lnTo>
                  <a:pt x="2547256" y="3135086"/>
                </a:lnTo>
                <a:lnTo>
                  <a:pt x="0" y="3135086"/>
                </a:lnTo>
                <a:close/>
              </a:path>
            </a:pathLst>
          </a:custGeom>
          <a:pattFill prst="lgCheck">
            <a:fgClr>
              <a:schemeClr val="tx2">
                <a:lumMod val="25000"/>
                <a:lumOff val="75000"/>
              </a:schemeClr>
            </a:fgClr>
            <a:bgClr>
              <a:schemeClr val="tx2">
                <a:lumMod val="10000"/>
                <a:lumOff val="9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defRPr lang="ru-RU" sz="800" dirty="0"/>
            </a:lvl1pPr>
          </a:lstStyle>
          <a:p>
            <a:pPr lvl="0" algn="ctr"/>
            <a:endParaRPr lang="ru-RU" dirty="0"/>
          </a:p>
        </p:txBody>
      </p:sp>
      <p:sp>
        <p:nvSpPr>
          <p:cNvPr id="12" name="Номер слайда 1">
            <a:extLst>
              <a:ext uri="{FF2B5EF4-FFF2-40B4-BE49-F238E27FC236}">
                <a16:creationId xmlns:a16="http://schemas.microsoft.com/office/drawing/2014/main" id="{2B61FB24-44BD-B243-AFA1-95D843A153D1}"/>
              </a:ext>
            </a:extLst>
          </p:cNvPr>
          <p:cNvSpPr txBox="1">
            <a:spLocks/>
          </p:cNvSpPr>
          <p:nvPr userDrawn="1"/>
        </p:nvSpPr>
        <p:spPr>
          <a:xfrm>
            <a:off x="10934391" y="6533534"/>
            <a:ext cx="1246071" cy="338195"/>
          </a:xfrm>
          <a:prstGeom prst="rect">
            <a:avLst/>
          </a:prstGeom>
        </p:spPr>
        <p:txBody>
          <a:bodyPr rIns="215972" anchor="ctr"/>
          <a:lstStyle>
            <a:defPPr>
              <a:defRPr lang="ru-RU"/>
            </a:defPPr>
            <a:lvl1pPr marL="0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261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522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783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7044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6305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566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827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4088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079">
              <a:lnSpc>
                <a:spcPct val="100000"/>
              </a:lnSpc>
              <a:spcBef>
                <a:spcPts val="432"/>
              </a:spcBef>
            </a:pPr>
            <a:fld id="{E8BBD06A-759F-43F0-9FDD-30D8801384DF}" type="slidenum">
              <a:rPr lang="ru-RU" sz="1200" smtClean="0">
                <a:solidFill>
                  <a:schemeClr val="tx2">
                    <a:lumMod val="50000"/>
                    <a:lumOff val="50000"/>
                  </a:schemeClr>
                </a:solidFill>
                <a:latin typeface="Tahoma" charset="0"/>
                <a:ea typeface="Tahoma" charset="0"/>
                <a:cs typeface="Tahoma" charset="0"/>
              </a:rPr>
              <a:pPr algn="r" defTabSz="1219079">
                <a:lnSpc>
                  <a:spcPct val="100000"/>
                </a:lnSpc>
                <a:spcBef>
                  <a:spcPts val="432"/>
                </a:spcBef>
              </a:pPr>
              <a:t>‹#›</a:t>
            </a:fld>
            <a:endParaRPr lang="ru-RU" sz="1200" dirty="0">
              <a:solidFill>
                <a:schemeClr val="tx2">
                  <a:lumMod val="50000"/>
                  <a:lumOff val="50000"/>
                </a:schemeClr>
              </a:solidFill>
              <a:latin typeface="Tahoma" charset="0"/>
              <a:ea typeface="Tahoma" charset="0"/>
              <a:cs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6699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9BBE0B44-7CE7-FF4E-910E-8108239425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0856" y="549723"/>
            <a:ext cx="3401030" cy="827996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121907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0589" algn="l"/>
              </a:tabLst>
              <a:defRPr lang="ru-RU" sz="3600" b="1" i="0" kern="1200" spc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r>
              <a:rPr lang="en-US" dirty="0"/>
              <a:t>NAME YOUR TOP SLIDE</a:t>
            </a:r>
            <a:endParaRPr lang="ru-RU" dirty="0"/>
          </a:p>
        </p:txBody>
      </p:sp>
      <p:sp>
        <p:nvSpPr>
          <p:cNvPr id="15" name="Рисунок 14">
            <a:extLst>
              <a:ext uri="{FF2B5EF4-FFF2-40B4-BE49-F238E27FC236}">
                <a16:creationId xmlns:a16="http://schemas.microsoft.com/office/drawing/2014/main" id="{A35BEBCC-36E4-FD4E-9B1A-2C05ECD4D43E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6477000" y="3722913"/>
            <a:ext cx="2547256" cy="3135086"/>
          </a:xfrm>
          <a:custGeom>
            <a:avLst/>
            <a:gdLst>
              <a:gd name="connsiteX0" fmla="*/ 0 w 2547256"/>
              <a:gd name="connsiteY0" fmla="*/ 0 h 3135086"/>
              <a:gd name="connsiteX1" fmla="*/ 2547256 w 2547256"/>
              <a:gd name="connsiteY1" fmla="*/ 0 h 3135086"/>
              <a:gd name="connsiteX2" fmla="*/ 2547256 w 2547256"/>
              <a:gd name="connsiteY2" fmla="*/ 3135086 h 3135086"/>
              <a:gd name="connsiteX3" fmla="*/ 0 w 2547256"/>
              <a:gd name="connsiteY3" fmla="*/ 3135086 h 313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7256" h="3135086">
                <a:moveTo>
                  <a:pt x="0" y="0"/>
                </a:moveTo>
                <a:lnTo>
                  <a:pt x="2547256" y="0"/>
                </a:lnTo>
                <a:lnTo>
                  <a:pt x="2547256" y="3135086"/>
                </a:lnTo>
                <a:lnTo>
                  <a:pt x="0" y="3135086"/>
                </a:lnTo>
                <a:close/>
              </a:path>
            </a:pathLst>
          </a:custGeom>
          <a:pattFill prst="lgCheck">
            <a:fgClr>
              <a:schemeClr val="tx2">
                <a:lumMod val="25000"/>
                <a:lumOff val="75000"/>
              </a:schemeClr>
            </a:fgClr>
            <a:bgClr>
              <a:schemeClr val="tx2">
                <a:lumMod val="10000"/>
                <a:lumOff val="9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defRPr lang="ru-RU" sz="800" dirty="0"/>
            </a:lvl1pPr>
          </a:lstStyle>
          <a:p>
            <a:pPr lvl="0" algn="ctr"/>
            <a:endParaRPr lang="ru-RU" dirty="0"/>
          </a:p>
        </p:txBody>
      </p:sp>
      <p:sp>
        <p:nvSpPr>
          <p:cNvPr id="16" name="Рисунок 15">
            <a:extLst>
              <a:ext uri="{FF2B5EF4-FFF2-40B4-BE49-F238E27FC236}">
                <a16:creationId xmlns:a16="http://schemas.microsoft.com/office/drawing/2014/main" id="{4D3F2FD0-77FC-7144-B61F-D74602A39C1C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9634815" y="3722913"/>
            <a:ext cx="2547256" cy="3135086"/>
          </a:xfrm>
          <a:custGeom>
            <a:avLst/>
            <a:gdLst>
              <a:gd name="connsiteX0" fmla="*/ 0 w 2547256"/>
              <a:gd name="connsiteY0" fmla="*/ 0 h 3135086"/>
              <a:gd name="connsiteX1" fmla="*/ 2547256 w 2547256"/>
              <a:gd name="connsiteY1" fmla="*/ 0 h 3135086"/>
              <a:gd name="connsiteX2" fmla="*/ 2547256 w 2547256"/>
              <a:gd name="connsiteY2" fmla="*/ 3135086 h 3135086"/>
              <a:gd name="connsiteX3" fmla="*/ 0 w 2547256"/>
              <a:gd name="connsiteY3" fmla="*/ 3135086 h 313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7256" h="3135086">
                <a:moveTo>
                  <a:pt x="0" y="0"/>
                </a:moveTo>
                <a:lnTo>
                  <a:pt x="2547256" y="0"/>
                </a:lnTo>
                <a:lnTo>
                  <a:pt x="2547256" y="3135086"/>
                </a:lnTo>
                <a:lnTo>
                  <a:pt x="0" y="3135086"/>
                </a:lnTo>
                <a:close/>
              </a:path>
            </a:pathLst>
          </a:custGeom>
          <a:pattFill prst="lgCheck">
            <a:fgClr>
              <a:schemeClr val="tx2">
                <a:lumMod val="25000"/>
                <a:lumOff val="75000"/>
              </a:schemeClr>
            </a:fgClr>
            <a:bgClr>
              <a:schemeClr val="tx2">
                <a:lumMod val="10000"/>
                <a:lumOff val="9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defRPr lang="ru-RU" sz="800" dirty="0"/>
            </a:lvl1pPr>
          </a:lstStyle>
          <a:p>
            <a:pPr lvl="0" algn="ctr"/>
            <a:endParaRPr lang="ru-RU" dirty="0"/>
          </a:p>
        </p:txBody>
      </p:sp>
      <p:sp>
        <p:nvSpPr>
          <p:cNvPr id="19" name="Рисунок 18">
            <a:extLst>
              <a:ext uri="{FF2B5EF4-FFF2-40B4-BE49-F238E27FC236}">
                <a16:creationId xmlns:a16="http://schemas.microsoft.com/office/drawing/2014/main" id="{FE61FE35-851B-D64E-8369-C9FACF838B2E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0" y="3722914"/>
            <a:ext cx="2547256" cy="3135086"/>
          </a:xfrm>
          <a:custGeom>
            <a:avLst/>
            <a:gdLst>
              <a:gd name="connsiteX0" fmla="*/ 0 w 2547256"/>
              <a:gd name="connsiteY0" fmla="*/ 0 h 3135086"/>
              <a:gd name="connsiteX1" fmla="*/ 2547256 w 2547256"/>
              <a:gd name="connsiteY1" fmla="*/ 0 h 3135086"/>
              <a:gd name="connsiteX2" fmla="*/ 2547256 w 2547256"/>
              <a:gd name="connsiteY2" fmla="*/ 3135086 h 3135086"/>
              <a:gd name="connsiteX3" fmla="*/ 0 w 2547256"/>
              <a:gd name="connsiteY3" fmla="*/ 3135086 h 313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7256" h="3135086">
                <a:moveTo>
                  <a:pt x="0" y="0"/>
                </a:moveTo>
                <a:lnTo>
                  <a:pt x="2547256" y="0"/>
                </a:lnTo>
                <a:lnTo>
                  <a:pt x="2547256" y="3135086"/>
                </a:lnTo>
                <a:lnTo>
                  <a:pt x="0" y="3135086"/>
                </a:lnTo>
                <a:close/>
              </a:path>
            </a:pathLst>
          </a:custGeom>
          <a:pattFill prst="lgCheck">
            <a:fgClr>
              <a:schemeClr val="tx2">
                <a:lumMod val="25000"/>
                <a:lumOff val="75000"/>
              </a:schemeClr>
            </a:fgClr>
            <a:bgClr>
              <a:schemeClr val="tx2">
                <a:lumMod val="10000"/>
                <a:lumOff val="9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defRPr lang="ru-RU" sz="800" dirty="0"/>
            </a:lvl1pPr>
          </a:lstStyle>
          <a:p>
            <a:pPr lvl="0" algn="ctr"/>
            <a:endParaRPr lang="ru-RU" dirty="0"/>
          </a:p>
        </p:txBody>
      </p:sp>
      <p:sp>
        <p:nvSpPr>
          <p:cNvPr id="20" name="Рисунок 19">
            <a:extLst>
              <a:ext uri="{FF2B5EF4-FFF2-40B4-BE49-F238E27FC236}">
                <a16:creationId xmlns:a16="http://schemas.microsoft.com/office/drawing/2014/main" id="{4771CE54-0E45-8146-B5AF-3ED5DF0AFAF3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3157815" y="3722914"/>
            <a:ext cx="2547256" cy="3135086"/>
          </a:xfrm>
          <a:custGeom>
            <a:avLst/>
            <a:gdLst>
              <a:gd name="connsiteX0" fmla="*/ 0 w 2547256"/>
              <a:gd name="connsiteY0" fmla="*/ 0 h 3135086"/>
              <a:gd name="connsiteX1" fmla="*/ 2547256 w 2547256"/>
              <a:gd name="connsiteY1" fmla="*/ 0 h 3135086"/>
              <a:gd name="connsiteX2" fmla="*/ 2547256 w 2547256"/>
              <a:gd name="connsiteY2" fmla="*/ 3135086 h 3135086"/>
              <a:gd name="connsiteX3" fmla="*/ 0 w 2547256"/>
              <a:gd name="connsiteY3" fmla="*/ 3135086 h 313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7256" h="3135086">
                <a:moveTo>
                  <a:pt x="0" y="0"/>
                </a:moveTo>
                <a:lnTo>
                  <a:pt x="2547256" y="0"/>
                </a:lnTo>
                <a:lnTo>
                  <a:pt x="2547256" y="3135086"/>
                </a:lnTo>
                <a:lnTo>
                  <a:pt x="0" y="3135086"/>
                </a:lnTo>
                <a:close/>
              </a:path>
            </a:pathLst>
          </a:custGeom>
          <a:pattFill prst="lgCheck">
            <a:fgClr>
              <a:schemeClr val="tx2">
                <a:lumMod val="25000"/>
                <a:lumOff val="75000"/>
              </a:schemeClr>
            </a:fgClr>
            <a:bgClr>
              <a:schemeClr val="tx2">
                <a:lumMod val="10000"/>
                <a:lumOff val="9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defRPr lang="ru-RU" sz="800" dirty="0"/>
            </a:lvl1pPr>
          </a:lstStyle>
          <a:p>
            <a:pPr lvl="0" algn="ctr"/>
            <a:endParaRPr lang="ru-RU" dirty="0"/>
          </a:p>
        </p:txBody>
      </p:sp>
      <p:sp>
        <p:nvSpPr>
          <p:cNvPr id="21" name="Номер слайда 1">
            <a:extLst>
              <a:ext uri="{FF2B5EF4-FFF2-40B4-BE49-F238E27FC236}">
                <a16:creationId xmlns:a16="http://schemas.microsoft.com/office/drawing/2014/main" id="{D5C2098A-4A8F-CA4B-89D8-9888D5B5A74B}"/>
              </a:ext>
            </a:extLst>
          </p:cNvPr>
          <p:cNvSpPr txBox="1">
            <a:spLocks/>
          </p:cNvSpPr>
          <p:nvPr userDrawn="1"/>
        </p:nvSpPr>
        <p:spPr>
          <a:xfrm>
            <a:off x="10934391" y="6533534"/>
            <a:ext cx="1246071" cy="338195"/>
          </a:xfrm>
          <a:prstGeom prst="rect">
            <a:avLst/>
          </a:prstGeom>
        </p:spPr>
        <p:txBody>
          <a:bodyPr rIns="215972" anchor="ctr"/>
          <a:lstStyle>
            <a:defPPr>
              <a:defRPr lang="ru-RU"/>
            </a:defPPr>
            <a:lvl1pPr marL="0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261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522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783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7044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6305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566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827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4088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079">
              <a:lnSpc>
                <a:spcPct val="100000"/>
              </a:lnSpc>
              <a:spcBef>
                <a:spcPts val="432"/>
              </a:spcBef>
            </a:pPr>
            <a:fld id="{E8BBD06A-759F-43F0-9FDD-30D8801384DF}" type="slidenum">
              <a:rPr lang="ru-RU" sz="1200" smtClean="0">
                <a:solidFill>
                  <a:schemeClr val="tx2">
                    <a:lumMod val="50000"/>
                    <a:lumOff val="50000"/>
                  </a:schemeClr>
                </a:solidFill>
                <a:latin typeface="Tahoma" charset="0"/>
                <a:ea typeface="Tahoma" charset="0"/>
                <a:cs typeface="Tahoma" charset="0"/>
              </a:rPr>
              <a:pPr algn="r" defTabSz="1219079">
                <a:lnSpc>
                  <a:spcPct val="100000"/>
                </a:lnSpc>
                <a:spcBef>
                  <a:spcPts val="432"/>
                </a:spcBef>
              </a:pPr>
              <a:t>‹#›</a:t>
            </a:fld>
            <a:endParaRPr lang="ru-RU" sz="1200" dirty="0">
              <a:solidFill>
                <a:schemeClr val="tx2">
                  <a:lumMod val="50000"/>
                  <a:lumOff val="50000"/>
                </a:schemeClr>
              </a:solidFill>
              <a:latin typeface="Tahoma" charset="0"/>
              <a:ea typeface="Tahoma" charset="0"/>
              <a:cs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7259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D01D22-B9E2-E245-8A71-44D11C8B6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3AE1A13-F0C4-A94B-BD17-D4EC365A9B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42D219B-32FD-1A45-8FA9-8069B940CA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4133D6-CE2E-2F41-84A9-47BFE2A30581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38E64A4-AE52-C942-82CA-6620911B99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B85EBC5-F004-FC4D-88C4-584BE27050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C422F6-DCFB-A743-9105-B34462C98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684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64" r:id="rId2"/>
    <p:sldLayoutId id="2147483965" r:id="rId3"/>
    <p:sldLayoutId id="214748396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Заголовок 1">
            <a:extLst>
              <a:ext uri="{FF2B5EF4-FFF2-40B4-BE49-F238E27FC236}">
                <a16:creationId xmlns:a16="http://schemas.microsoft.com/office/drawing/2014/main" id="{364BE0D8-A8BD-1249-BDF4-0A64F7B0E4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 algn="l"/>
            <a:r>
              <a:rPr lang="en-US" dirty="0"/>
              <a:t>TIMELINE</a:t>
            </a:r>
            <a:r>
              <a:rPr lang="ru-RU" dirty="0"/>
              <a:t> </a:t>
            </a:r>
            <a:br>
              <a:rPr lang="ru-RU" dirty="0"/>
            </a:br>
            <a:r>
              <a:rPr lang="en-US" dirty="0"/>
              <a:t>SLIDES</a:t>
            </a:r>
            <a:endParaRPr lang="ru-RU" dirty="0"/>
          </a:p>
        </p:txBody>
      </p:sp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6A8006F2-46C1-714C-AF93-1791B5C23117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/>
      </p:sp>
      <p:sp>
        <p:nvSpPr>
          <p:cNvPr id="13" name="Рисунок 12">
            <a:extLst>
              <a:ext uri="{FF2B5EF4-FFF2-40B4-BE49-F238E27FC236}">
                <a16:creationId xmlns:a16="http://schemas.microsoft.com/office/drawing/2014/main" id="{DDA6D3C8-75CE-D247-AECF-3C2DBA7559F6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/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77F7D761-B0C6-C147-B6D7-0D94D1F78051}"/>
              </a:ext>
            </a:extLst>
          </p:cNvPr>
          <p:cNvGrpSpPr/>
          <p:nvPr/>
        </p:nvGrpSpPr>
        <p:grpSpPr>
          <a:xfrm>
            <a:off x="5608447" y="1941231"/>
            <a:ext cx="2547965" cy="1683712"/>
            <a:chOff x="5594548" y="1103031"/>
            <a:chExt cx="2547965" cy="1683712"/>
          </a:xfrm>
        </p:grpSpPr>
        <p:sp>
          <p:nvSpPr>
            <p:cNvPr id="17" name="Текст 2">
              <a:extLst>
                <a:ext uri="{FF2B5EF4-FFF2-40B4-BE49-F238E27FC236}">
                  <a16:creationId xmlns:a16="http://schemas.microsoft.com/office/drawing/2014/main" id="{228BB738-5B6E-014F-A6F5-87A33E1B98BB}"/>
                </a:ext>
              </a:extLst>
            </p:cNvPr>
            <p:cNvSpPr txBox="1">
              <a:spLocks/>
            </p:cNvSpPr>
            <p:nvPr/>
          </p:nvSpPr>
          <p:spPr>
            <a:xfrm>
              <a:off x="5594548" y="1760027"/>
              <a:ext cx="2547965" cy="1026716"/>
            </a:xfrm>
            <a:prstGeom prst="rect">
              <a:avLst/>
            </a:prstGeom>
          </p:spPr>
          <p:txBody>
            <a:bodyPr/>
            <a:lstStyle>
              <a:lvl1pPr marL="914492" indent="-914492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8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981398" indent="-762077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048305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26762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486948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706271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59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91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423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en-US" sz="1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Example tittle</a:t>
              </a:r>
            </a:p>
            <a:p>
              <a:pPr marL="0" indent="0">
                <a:lnSpc>
                  <a:spcPct val="150000"/>
                </a:lnSpc>
                <a:buNone/>
              </a:pPr>
              <a:r>
                <a:rPr lang="en-US" sz="105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Lorem Ipsum is simply dummy text of the printing and typesetting industry</a:t>
              </a:r>
              <a:endParaRPr lang="ru-RU" sz="1050" dirty="0">
                <a:solidFill>
                  <a:schemeClr val="tx2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8" name="Текст 2">
              <a:extLst>
                <a:ext uri="{FF2B5EF4-FFF2-40B4-BE49-F238E27FC236}">
                  <a16:creationId xmlns:a16="http://schemas.microsoft.com/office/drawing/2014/main" id="{D91E445C-7E51-AD4A-BE30-2B8989AC8E63}"/>
                </a:ext>
              </a:extLst>
            </p:cNvPr>
            <p:cNvSpPr txBox="1">
              <a:spLocks/>
            </p:cNvSpPr>
            <p:nvPr/>
          </p:nvSpPr>
          <p:spPr>
            <a:xfrm>
              <a:off x="5594548" y="1103031"/>
              <a:ext cx="2547965" cy="475285"/>
            </a:xfrm>
            <a:prstGeom prst="rect">
              <a:avLst/>
            </a:prstGeom>
          </p:spPr>
          <p:txBody>
            <a:bodyPr anchor="ctr"/>
            <a:lstStyle>
              <a:lvl1pPr marL="914492" indent="-914492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8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981398" indent="-762077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048305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26762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486948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706271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59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91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423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800" b="1" dirty="0">
                  <a:solidFill>
                    <a:schemeClr val="accent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January 2020</a:t>
              </a:r>
              <a:endParaRPr lang="ru-RU" sz="1200" dirty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cxnSp>
          <p:nvCxnSpPr>
            <p:cNvPr id="19" name="Прямая соединительная линия 18">
              <a:extLst>
                <a:ext uri="{FF2B5EF4-FFF2-40B4-BE49-F238E27FC236}">
                  <a16:creationId xmlns:a16="http://schemas.microsoft.com/office/drawing/2014/main" id="{B0DB780D-6969-8D42-8A07-31899B37910C}"/>
                </a:ext>
              </a:extLst>
            </p:cNvPr>
            <p:cNvCxnSpPr>
              <a:cxnSpLocks/>
            </p:cNvCxnSpPr>
            <p:nvPr/>
          </p:nvCxnSpPr>
          <p:spPr>
            <a:xfrm>
              <a:off x="5650619" y="1690744"/>
              <a:ext cx="2295952" cy="0"/>
            </a:xfrm>
            <a:prstGeom prst="line">
              <a:avLst/>
            </a:prstGeom>
            <a:ln w="12700">
              <a:solidFill>
                <a:schemeClr val="accent1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89A030E3-7CBA-A949-B9D5-4553C00E38DE}"/>
              </a:ext>
            </a:extLst>
          </p:cNvPr>
          <p:cNvGrpSpPr/>
          <p:nvPr/>
        </p:nvGrpSpPr>
        <p:grpSpPr>
          <a:xfrm>
            <a:off x="8913735" y="1941231"/>
            <a:ext cx="2547965" cy="1683712"/>
            <a:chOff x="5594548" y="1103031"/>
            <a:chExt cx="2547965" cy="1683712"/>
          </a:xfrm>
        </p:grpSpPr>
        <p:sp>
          <p:nvSpPr>
            <p:cNvPr id="26" name="Текст 2">
              <a:extLst>
                <a:ext uri="{FF2B5EF4-FFF2-40B4-BE49-F238E27FC236}">
                  <a16:creationId xmlns:a16="http://schemas.microsoft.com/office/drawing/2014/main" id="{6B26DDC3-C9EF-984A-9F9E-452E300D07BB}"/>
                </a:ext>
              </a:extLst>
            </p:cNvPr>
            <p:cNvSpPr txBox="1">
              <a:spLocks/>
            </p:cNvSpPr>
            <p:nvPr/>
          </p:nvSpPr>
          <p:spPr>
            <a:xfrm>
              <a:off x="5594548" y="1760027"/>
              <a:ext cx="2547965" cy="1026716"/>
            </a:xfrm>
            <a:prstGeom prst="rect">
              <a:avLst/>
            </a:prstGeom>
          </p:spPr>
          <p:txBody>
            <a:bodyPr/>
            <a:lstStyle>
              <a:lvl1pPr marL="914492" indent="-914492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8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981398" indent="-762077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048305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26762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486948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706271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59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91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423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en-US" sz="1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Example tittle</a:t>
              </a:r>
            </a:p>
            <a:p>
              <a:pPr marL="0" indent="0">
                <a:lnSpc>
                  <a:spcPct val="150000"/>
                </a:lnSpc>
                <a:buNone/>
              </a:pPr>
              <a:r>
                <a:rPr lang="en-US" sz="105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Lorem Ipsum is simply dummy text of the printing and typesetting industry</a:t>
              </a:r>
              <a:endParaRPr lang="ru-RU" sz="1050" dirty="0">
                <a:solidFill>
                  <a:schemeClr val="tx2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7" name="Текст 2">
              <a:extLst>
                <a:ext uri="{FF2B5EF4-FFF2-40B4-BE49-F238E27FC236}">
                  <a16:creationId xmlns:a16="http://schemas.microsoft.com/office/drawing/2014/main" id="{08A8A4E8-16A3-2B49-91B6-EBC55970DD3D}"/>
                </a:ext>
              </a:extLst>
            </p:cNvPr>
            <p:cNvSpPr txBox="1">
              <a:spLocks/>
            </p:cNvSpPr>
            <p:nvPr/>
          </p:nvSpPr>
          <p:spPr>
            <a:xfrm>
              <a:off x="5594548" y="1103031"/>
              <a:ext cx="2547965" cy="475285"/>
            </a:xfrm>
            <a:prstGeom prst="rect">
              <a:avLst/>
            </a:prstGeom>
          </p:spPr>
          <p:txBody>
            <a:bodyPr anchor="ctr"/>
            <a:lstStyle>
              <a:lvl1pPr marL="914492" indent="-914492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8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981398" indent="-762077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048305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26762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486948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706271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59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91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423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800" b="1" dirty="0">
                  <a:solidFill>
                    <a:schemeClr val="accent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February 2020</a:t>
              </a:r>
              <a:endParaRPr lang="ru-RU" sz="1200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cxnSp>
          <p:nvCxnSpPr>
            <p:cNvPr id="28" name="Прямая соединительная линия 27">
              <a:extLst>
                <a:ext uri="{FF2B5EF4-FFF2-40B4-BE49-F238E27FC236}">
                  <a16:creationId xmlns:a16="http://schemas.microsoft.com/office/drawing/2014/main" id="{6542E475-2815-6440-B2D9-E338D6677E5D}"/>
                </a:ext>
              </a:extLst>
            </p:cNvPr>
            <p:cNvCxnSpPr>
              <a:cxnSpLocks/>
            </p:cNvCxnSpPr>
            <p:nvPr/>
          </p:nvCxnSpPr>
          <p:spPr>
            <a:xfrm>
              <a:off x="5650619" y="1690744"/>
              <a:ext cx="2295952" cy="0"/>
            </a:xfrm>
            <a:prstGeom prst="line">
              <a:avLst/>
            </a:prstGeom>
            <a:ln w="12700">
              <a:solidFill>
                <a:schemeClr val="accent2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4342CE07-E1C5-5948-A5DA-6C29F962A0D1}"/>
              </a:ext>
            </a:extLst>
          </p:cNvPr>
          <p:cNvSpPr/>
          <p:nvPr/>
        </p:nvSpPr>
        <p:spPr>
          <a:xfrm>
            <a:off x="5606144" y="3722914"/>
            <a:ext cx="2547256" cy="3135086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C6A51964-1919-9A4F-A710-C3B0F8D82421}"/>
              </a:ext>
            </a:extLst>
          </p:cNvPr>
          <p:cNvSpPr/>
          <p:nvPr/>
        </p:nvSpPr>
        <p:spPr>
          <a:xfrm>
            <a:off x="8904515" y="3722914"/>
            <a:ext cx="2547256" cy="3135086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1133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27287E16-926F-AD4E-A1D6-187D73ABB30C}"/>
              </a:ext>
            </a:extLst>
          </p:cNvPr>
          <p:cNvGrpSpPr/>
          <p:nvPr/>
        </p:nvGrpSpPr>
        <p:grpSpPr>
          <a:xfrm>
            <a:off x="9644035" y="1941231"/>
            <a:ext cx="2547965" cy="1683712"/>
            <a:chOff x="5594548" y="1103031"/>
            <a:chExt cx="2547965" cy="1683712"/>
          </a:xfrm>
        </p:grpSpPr>
        <p:sp>
          <p:nvSpPr>
            <p:cNvPr id="19" name="Текст 2">
              <a:extLst>
                <a:ext uri="{FF2B5EF4-FFF2-40B4-BE49-F238E27FC236}">
                  <a16:creationId xmlns:a16="http://schemas.microsoft.com/office/drawing/2014/main" id="{163D0540-D22B-4A4D-B4FF-BE348F078621}"/>
                </a:ext>
              </a:extLst>
            </p:cNvPr>
            <p:cNvSpPr txBox="1">
              <a:spLocks/>
            </p:cNvSpPr>
            <p:nvPr/>
          </p:nvSpPr>
          <p:spPr>
            <a:xfrm>
              <a:off x="5594548" y="1760027"/>
              <a:ext cx="2547965" cy="1026716"/>
            </a:xfrm>
            <a:prstGeom prst="rect">
              <a:avLst/>
            </a:prstGeom>
          </p:spPr>
          <p:txBody>
            <a:bodyPr/>
            <a:lstStyle>
              <a:lvl1pPr marL="914492" indent="-914492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8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981398" indent="-762077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048305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26762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486948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706271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59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91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423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en-US" sz="1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Example tittle</a:t>
              </a:r>
            </a:p>
            <a:p>
              <a:pPr marL="0" indent="0">
                <a:lnSpc>
                  <a:spcPct val="150000"/>
                </a:lnSpc>
                <a:buNone/>
              </a:pPr>
              <a:r>
                <a:rPr lang="en-US" sz="105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Lorem Ipsum is simply dummy text of the printing and typesetting industry</a:t>
              </a:r>
              <a:endParaRPr lang="ru-RU" sz="1050" dirty="0">
                <a:solidFill>
                  <a:schemeClr val="tx2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" name="Текст 2">
              <a:extLst>
                <a:ext uri="{FF2B5EF4-FFF2-40B4-BE49-F238E27FC236}">
                  <a16:creationId xmlns:a16="http://schemas.microsoft.com/office/drawing/2014/main" id="{3723200B-2776-9148-88AF-9EC2BC62D217}"/>
                </a:ext>
              </a:extLst>
            </p:cNvPr>
            <p:cNvSpPr txBox="1">
              <a:spLocks/>
            </p:cNvSpPr>
            <p:nvPr/>
          </p:nvSpPr>
          <p:spPr>
            <a:xfrm>
              <a:off x="5594548" y="1103031"/>
              <a:ext cx="2547965" cy="475285"/>
            </a:xfrm>
            <a:prstGeom prst="rect">
              <a:avLst/>
            </a:prstGeom>
          </p:spPr>
          <p:txBody>
            <a:bodyPr anchor="ctr"/>
            <a:lstStyle>
              <a:lvl1pPr marL="914492" indent="-914492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8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981398" indent="-762077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048305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26762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486948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706271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59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91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423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800" b="1" dirty="0">
                  <a:solidFill>
                    <a:schemeClr val="accent6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February 2020</a:t>
              </a:r>
              <a:endParaRPr lang="ru-RU" sz="1200" dirty="0">
                <a:solidFill>
                  <a:schemeClr val="accent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cxnSp>
          <p:nvCxnSpPr>
            <p:cNvPr id="21" name="Прямая соединительная линия 20">
              <a:extLst>
                <a:ext uri="{FF2B5EF4-FFF2-40B4-BE49-F238E27FC236}">
                  <a16:creationId xmlns:a16="http://schemas.microsoft.com/office/drawing/2014/main" id="{BA585604-8448-124E-B6CF-EA9B1803FE1D}"/>
                </a:ext>
              </a:extLst>
            </p:cNvPr>
            <p:cNvCxnSpPr>
              <a:cxnSpLocks/>
            </p:cNvCxnSpPr>
            <p:nvPr/>
          </p:nvCxnSpPr>
          <p:spPr>
            <a:xfrm>
              <a:off x="5650619" y="1690744"/>
              <a:ext cx="2295952" cy="0"/>
            </a:xfrm>
            <a:prstGeom prst="line">
              <a:avLst/>
            </a:prstGeom>
            <a:ln w="12700">
              <a:solidFill>
                <a:schemeClr val="accent6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1D3AC472-BACC-C844-9564-628A031AE798}"/>
              </a:ext>
            </a:extLst>
          </p:cNvPr>
          <p:cNvGrpSpPr/>
          <p:nvPr/>
        </p:nvGrpSpPr>
        <p:grpSpPr>
          <a:xfrm>
            <a:off x="6486220" y="1941231"/>
            <a:ext cx="2547965" cy="1683712"/>
            <a:chOff x="5594548" y="1103031"/>
            <a:chExt cx="2547965" cy="1683712"/>
          </a:xfrm>
        </p:grpSpPr>
        <p:sp>
          <p:nvSpPr>
            <p:cNvPr id="24" name="Текст 2">
              <a:extLst>
                <a:ext uri="{FF2B5EF4-FFF2-40B4-BE49-F238E27FC236}">
                  <a16:creationId xmlns:a16="http://schemas.microsoft.com/office/drawing/2014/main" id="{A014E380-7C6D-C641-AEB1-A1ED3BAF51C8}"/>
                </a:ext>
              </a:extLst>
            </p:cNvPr>
            <p:cNvSpPr txBox="1">
              <a:spLocks/>
            </p:cNvSpPr>
            <p:nvPr/>
          </p:nvSpPr>
          <p:spPr>
            <a:xfrm>
              <a:off x="5594548" y="1760027"/>
              <a:ext cx="2547965" cy="1026716"/>
            </a:xfrm>
            <a:prstGeom prst="rect">
              <a:avLst/>
            </a:prstGeom>
          </p:spPr>
          <p:txBody>
            <a:bodyPr/>
            <a:lstStyle>
              <a:lvl1pPr marL="914492" indent="-914492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8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981398" indent="-762077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048305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26762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486948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706271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59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91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423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en-US" sz="1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Example tittle</a:t>
              </a:r>
            </a:p>
            <a:p>
              <a:pPr marL="0" indent="0">
                <a:lnSpc>
                  <a:spcPct val="150000"/>
                </a:lnSpc>
                <a:buNone/>
              </a:pPr>
              <a:r>
                <a:rPr lang="en-US" sz="105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Lorem Ipsum is simply dummy text of the printing and typesetting industry</a:t>
              </a:r>
              <a:endParaRPr lang="ru-RU" sz="1050" dirty="0">
                <a:solidFill>
                  <a:schemeClr val="tx2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5" name="Текст 2">
              <a:extLst>
                <a:ext uri="{FF2B5EF4-FFF2-40B4-BE49-F238E27FC236}">
                  <a16:creationId xmlns:a16="http://schemas.microsoft.com/office/drawing/2014/main" id="{CA9BC6DF-7E8A-5849-AD48-B82D7C8B7D06}"/>
                </a:ext>
              </a:extLst>
            </p:cNvPr>
            <p:cNvSpPr txBox="1">
              <a:spLocks/>
            </p:cNvSpPr>
            <p:nvPr/>
          </p:nvSpPr>
          <p:spPr>
            <a:xfrm>
              <a:off x="5594548" y="1103031"/>
              <a:ext cx="2547965" cy="475285"/>
            </a:xfrm>
            <a:prstGeom prst="rect">
              <a:avLst/>
            </a:prstGeom>
          </p:spPr>
          <p:txBody>
            <a:bodyPr anchor="ctr"/>
            <a:lstStyle>
              <a:lvl1pPr marL="914492" indent="-914492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8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981398" indent="-762077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048305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26762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486948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706271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59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91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423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800" b="1" dirty="0">
                  <a:solidFill>
                    <a:schemeClr val="accent5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February 2020</a:t>
              </a:r>
              <a:endParaRPr lang="ru-RU" sz="1200" dirty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cxnSp>
          <p:nvCxnSpPr>
            <p:cNvPr id="26" name="Прямая соединительная линия 25">
              <a:extLst>
                <a:ext uri="{FF2B5EF4-FFF2-40B4-BE49-F238E27FC236}">
                  <a16:creationId xmlns:a16="http://schemas.microsoft.com/office/drawing/2014/main" id="{ABC27ABF-6E1A-ED49-B980-92A27DD66ED9}"/>
                </a:ext>
              </a:extLst>
            </p:cNvPr>
            <p:cNvCxnSpPr>
              <a:cxnSpLocks/>
            </p:cNvCxnSpPr>
            <p:nvPr/>
          </p:nvCxnSpPr>
          <p:spPr>
            <a:xfrm>
              <a:off x="5650619" y="1690744"/>
              <a:ext cx="2295952" cy="0"/>
            </a:xfrm>
            <a:prstGeom prst="line">
              <a:avLst/>
            </a:prstGeom>
            <a:ln w="12700">
              <a:solidFill>
                <a:schemeClr val="accent5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Группа 27">
            <a:extLst>
              <a:ext uri="{FF2B5EF4-FFF2-40B4-BE49-F238E27FC236}">
                <a16:creationId xmlns:a16="http://schemas.microsoft.com/office/drawing/2014/main" id="{3FD39E08-07F3-5546-AD9A-33BB441C01F1}"/>
              </a:ext>
            </a:extLst>
          </p:cNvPr>
          <p:cNvGrpSpPr/>
          <p:nvPr/>
        </p:nvGrpSpPr>
        <p:grpSpPr>
          <a:xfrm>
            <a:off x="3264048" y="1941231"/>
            <a:ext cx="2547965" cy="1683712"/>
            <a:chOff x="5594548" y="1103031"/>
            <a:chExt cx="2547965" cy="1683712"/>
          </a:xfrm>
        </p:grpSpPr>
        <p:sp>
          <p:nvSpPr>
            <p:cNvPr id="29" name="Текст 2">
              <a:extLst>
                <a:ext uri="{FF2B5EF4-FFF2-40B4-BE49-F238E27FC236}">
                  <a16:creationId xmlns:a16="http://schemas.microsoft.com/office/drawing/2014/main" id="{4E0F2C4E-A8E0-E542-A2AD-11828E48DA98}"/>
                </a:ext>
              </a:extLst>
            </p:cNvPr>
            <p:cNvSpPr txBox="1">
              <a:spLocks/>
            </p:cNvSpPr>
            <p:nvPr/>
          </p:nvSpPr>
          <p:spPr>
            <a:xfrm>
              <a:off x="5594548" y="1760027"/>
              <a:ext cx="2547965" cy="1026716"/>
            </a:xfrm>
            <a:prstGeom prst="rect">
              <a:avLst/>
            </a:prstGeom>
          </p:spPr>
          <p:txBody>
            <a:bodyPr/>
            <a:lstStyle>
              <a:lvl1pPr marL="914492" indent="-914492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8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981398" indent="-762077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048305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26762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486948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706271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59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91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423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en-US" sz="1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Example tittle</a:t>
              </a:r>
            </a:p>
            <a:p>
              <a:pPr marL="0" indent="0">
                <a:lnSpc>
                  <a:spcPct val="150000"/>
                </a:lnSpc>
                <a:buNone/>
              </a:pPr>
              <a:r>
                <a:rPr lang="en-US" sz="105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Lorem Ipsum is simply dummy text of the printing and typesetting industry</a:t>
              </a:r>
              <a:endParaRPr lang="ru-RU" sz="1050" dirty="0">
                <a:solidFill>
                  <a:schemeClr val="tx2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0" name="Текст 2">
              <a:extLst>
                <a:ext uri="{FF2B5EF4-FFF2-40B4-BE49-F238E27FC236}">
                  <a16:creationId xmlns:a16="http://schemas.microsoft.com/office/drawing/2014/main" id="{33764383-1A18-564F-ABE3-6A34F3595B1B}"/>
                </a:ext>
              </a:extLst>
            </p:cNvPr>
            <p:cNvSpPr txBox="1">
              <a:spLocks/>
            </p:cNvSpPr>
            <p:nvPr/>
          </p:nvSpPr>
          <p:spPr>
            <a:xfrm>
              <a:off x="5594548" y="1103031"/>
              <a:ext cx="2547965" cy="475285"/>
            </a:xfrm>
            <a:prstGeom prst="rect">
              <a:avLst/>
            </a:prstGeom>
          </p:spPr>
          <p:txBody>
            <a:bodyPr anchor="ctr"/>
            <a:lstStyle>
              <a:lvl1pPr marL="914492" indent="-914492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8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981398" indent="-762077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048305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26762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486948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706271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59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91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423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800" b="1" dirty="0">
                  <a:solidFill>
                    <a:schemeClr val="accent4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February 2020</a:t>
              </a:r>
              <a:endParaRPr lang="ru-RU" sz="1200" dirty="0">
                <a:solidFill>
                  <a:schemeClr val="accent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cxnSp>
          <p:nvCxnSpPr>
            <p:cNvPr id="31" name="Прямая соединительная линия 30">
              <a:extLst>
                <a:ext uri="{FF2B5EF4-FFF2-40B4-BE49-F238E27FC236}">
                  <a16:creationId xmlns:a16="http://schemas.microsoft.com/office/drawing/2014/main" id="{2814B006-04F5-D94E-BC02-7158FCD3BBCA}"/>
                </a:ext>
              </a:extLst>
            </p:cNvPr>
            <p:cNvCxnSpPr>
              <a:cxnSpLocks/>
            </p:cNvCxnSpPr>
            <p:nvPr/>
          </p:nvCxnSpPr>
          <p:spPr>
            <a:xfrm>
              <a:off x="5650619" y="1690744"/>
              <a:ext cx="2295952" cy="0"/>
            </a:xfrm>
            <a:prstGeom prst="line">
              <a:avLst/>
            </a:prstGeom>
            <a:ln w="12700">
              <a:solidFill>
                <a:schemeClr val="accent4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id="{A13F1AB3-EE94-164F-A240-694A55DFD0C7}"/>
              </a:ext>
            </a:extLst>
          </p:cNvPr>
          <p:cNvGrpSpPr/>
          <p:nvPr/>
        </p:nvGrpSpPr>
        <p:grpSpPr>
          <a:xfrm>
            <a:off x="9220" y="1941231"/>
            <a:ext cx="2547965" cy="1683712"/>
            <a:chOff x="5594548" y="1103031"/>
            <a:chExt cx="2547965" cy="1683712"/>
          </a:xfrm>
        </p:grpSpPr>
        <p:sp>
          <p:nvSpPr>
            <p:cNvPr id="34" name="Текст 2">
              <a:extLst>
                <a:ext uri="{FF2B5EF4-FFF2-40B4-BE49-F238E27FC236}">
                  <a16:creationId xmlns:a16="http://schemas.microsoft.com/office/drawing/2014/main" id="{57F8C813-4821-DA40-9007-FC629ADBF27D}"/>
                </a:ext>
              </a:extLst>
            </p:cNvPr>
            <p:cNvSpPr txBox="1">
              <a:spLocks/>
            </p:cNvSpPr>
            <p:nvPr/>
          </p:nvSpPr>
          <p:spPr>
            <a:xfrm>
              <a:off x="5594548" y="1760027"/>
              <a:ext cx="2547965" cy="1026716"/>
            </a:xfrm>
            <a:prstGeom prst="rect">
              <a:avLst/>
            </a:prstGeom>
          </p:spPr>
          <p:txBody>
            <a:bodyPr/>
            <a:lstStyle>
              <a:lvl1pPr marL="914492" indent="-914492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8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981398" indent="-762077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048305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26762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486948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706271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59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91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423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en-US" sz="1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Example tittle</a:t>
              </a:r>
            </a:p>
            <a:p>
              <a:pPr marL="0" indent="0">
                <a:lnSpc>
                  <a:spcPct val="150000"/>
                </a:lnSpc>
                <a:buNone/>
              </a:pPr>
              <a:r>
                <a:rPr lang="en-US" sz="105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Lorem Ipsum is simply dummy text of the printing and typesetting industry</a:t>
              </a:r>
              <a:endParaRPr lang="ru-RU" sz="1050" dirty="0">
                <a:solidFill>
                  <a:schemeClr val="tx2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5" name="Текст 2">
              <a:extLst>
                <a:ext uri="{FF2B5EF4-FFF2-40B4-BE49-F238E27FC236}">
                  <a16:creationId xmlns:a16="http://schemas.microsoft.com/office/drawing/2014/main" id="{ED08D1F7-122B-AA4A-B77E-5793FE5AD435}"/>
                </a:ext>
              </a:extLst>
            </p:cNvPr>
            <p:cNvSpPr txBox="1">
              <a:spLocks/>
            </p:cNvSpPr>
            <p:nvPr/>
          </p:nvSpPr>
          <p:spPr>
            <a:xfrm>
              <a:off x="5594548" y="1103031"/>
              <a:ext cx="2547965" cy="475285"/>
            </a:xfrm>
            <a:prstGeom prst="rect">
              <a:avLst/>
            </a:prstGeom>
          </p:spPr>
          <p:txBody>
            <a:bodyPr anchor="ctr"/>
            <a:lstStyle>
              <a:lvl1pPr marL="914492" indent="-914492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8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981398" indent="-762077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048305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26762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486948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706271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59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91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423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800" b="1" dirty="0">
                  <a:solidFill>
                    <a:schemeClr val="accent3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February 2020</a:t>
              </a:r>
              <a:endParaRPr lang="ru-RU" sz="1200" dirty="0">
                <a:solidFill>
                  <a:schemeClr val="accent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cxnSp>
          <p:nvCxnSpPr>
            <p:cNvPr id="39" name="Прямая соединительная линия 38">
              <a:extLst>
                <a:ext uri="{FF2B5EF4-FFF2-40B4-BE49-F238E27FC236}">
                  <a16:creationId xmlns:a16="http://schemas.microsoft.com/office/drawing/2014/main" id="{8D6A376C-9784-0B47-9937-9B6D07639833}"/>
                </a:ext>
              </a:extLst>
            </p:cNvPr>
            <p:cNvCxnSpPr>
              <a:cxnSpLocks/>
            </p:cNvCxnSpPr>
            <p:nvPr/>
          </p:nvCxnSpPr>
          <p:spPr>
            <a:xfrm>
              <a:off x="5650619" y="1690744"/>
              <a:ext cx="2295952" cy="0"/>
            </a:xfrm>
            <a:prstGeom prst="line">
              <a:avLst/>
            </a:prstGeom>
            <a:ln w="12700">
              <a:solidFill>
                <a:schemeClr val="accent3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7152B588-02AC-1344-9EAE-A40520CDE410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6477000" y="3722913"/>
            <a:ext cx="2547256" cy="3135086"/>
          </a:xfrm>
        </p:spPr>
      </p:sp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D4648575-AFB4-5246-AEB4-CFED9CBC709C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9634815" y="3722913"/>
            <a:ext cx="2547256" cy="3135086"/>
          </a:xfrm>
        </p:spPr>
      </p:sp>
      <p:sp>
        <p:nvSpPr>
          <p:cNvPr id="12" name="Рисунок 11">
            <a:extLst>
              <a:ext uri="{FF2B5EF4-FFF2-40B4-BE49-F238E27FC236}">
                <a16:creationId xmlns:a16="http://schemas.microsoft.com/office/drawing/2014/main" id="{DDC5E963-610C-4D4C-8CD1-46AD63E56C50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/>
      </p:sp>
      <p:sp>
        <p:nvSpPr>
          <p:cNvPr id="13" name="Рисунок 12">
            <a:extLst>
              <a:ext uri="{FF2B5EF4-FFF2-40B4-BE49-F238E27FC236}">
                <a16:creationId xmlns:a16="http://schemas.microsoft.com/office/drawing/2014/main" id="{A4166DBA-0D1D-8A48-B619-48C397896386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3157815" y="3722914"/>
            <a:ext cx="2547256" cy="3135086"/>
          </a:xfrm>
        </p:spPr>
      </p: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id="{1EAB0E6B-CC51-904B-AE02-FFD33DAFF719}"/>
              </a:ext>
            </a:extLst>
          </p:cNvPr>
          <p:cNvSpPr/>
          <p:nvPr/>
        </p:nvSpPr>
        <p:spPr>
          <a:xfrm>
            <a:off x="0" y="3722914"/>
            <a:ext cx="2547256" cy="3135086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id="{A44809FE-B990-304E-A9D0-52A304246058}"/>
              </a:ext>
            </a:extLst>
          </p:cNvPr>
          <p:cNvSpPr/>
          <p:nvPr/>
        </p:nvSpPr>
        <p:spPr>
          <a:xfrm>
            <a:off x="3157815" y="3722914"/>
            <a:ext cx="2547256" cy="3135086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>
            <a:extLst>
              <a:ext uri="{FF2B5EF4-FFF2-40B4-BE49-F238E27FC236}">
                <a16:creationId xmlns:a16="http://schemas.microsoft.com/office/drawing/2014/main" id="{A92D21ED-2E75-D14D-8616-79B6D5AF1E92}"/>
              </a:ext>
            </a:extLst>
          </p:cNvPr>
          <p:cNvSpPr/>
          <p:nvPr/>
        </p:nvSpPr>
        <p:spPr>
          <a:xfrm>
            <a:off x="6477000" y="3722914"/>
            <a:ext cx="2547256" cy="3135086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id="{1DA232FF-36E6-CC44-9AA0-054FFD3B7D65}"/>
              </a:ext>
            </a:extLst>
          </p:cNvPr>
          <p:cNvSpPr/>
          <p:nvPr/>
        </p:nvSpPr>
        <p:spPr>
          <a:xfrm>
            <a:off x="9634814" y="3722914"/>
            <a:ext cx="2557185" cy="3135086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01053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002">
      <a:dk1>
        <a:srgbClr val="242524"/>
      </a:dk1>
      <a:lt1>
        <a:srgbClr val="FFFFFF"/>
      </a:lt1>
      <a:dk2>
        <a:srgbClr val="242624"/>
      </a:dk2>
      <a:lt2>
        <a:srgbClr val="FAFBFF"/>
      </a:lt2>
      <a:accent1>
        <a:srgbClr val="7B00F0"/>
      </a:accent1>
      <a:accent2>
        <a:srgbClr val="D000E5"/>
      </a:accent2>
      <a:accent3>
        <a:srgbClr val="FF5300"/>
      </a:accent3>
      <a:accent4>
        <a:srgbClr val="FF9900"/>
      </a:accent4>
      <a:accent5>
        <a:srgbClr val="FCB828"/>
      </a:accent5>
      <a:accent6>
        <a:srgbClr val="FCCE28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8968</TotalTime>
  <Words>129</Words>
  <Application>Microsoft Office PowerPoint</Application>
  <PresentationFormat>Широкоэкранный</PresentationFormat>
  <Paragraphs>23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Roboto Light</vt:lpstr>
      <vt:lpstr>Tahoma</vt:lpstr>
      <vt:lpstr>Тема Office</vt:lpstr>
      <vt:lpstr>TIMELINE  SLIDES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Ирина Барина</cp:lastModifiedBy>
  <cp:revision>278</cp:revision>
  <dcterms:created xsi:type="dcterms:W3CDTF">2020-03-31T11:26:14Z</dcterms:created>
  <dcterms:modified xsi:type="dcterms:W3CDTF">2020-12-15T18:38:16Z</dcterms:modified>
</cp:coreProperties>
</file>