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7CDD6"/>
    <a:srgbClr val="EFF4F9"/>
    <a:srgbClr val="E6EDF9"/>
    <a:srgbClr val="4F6363"/>
    <a:srgbClr val="4D6060"/>
    <a:srgbClr val="FFB62C"/>
    <a:srgbClr val="FF9031"/>
    <a:srgbClr val="F5B5A7"/>
    <a:srgbClr val="C59087"/>
    <a:srgbClr val="F3A2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332" autoAdjust="0"/>
    <p:restoredTop sz="94872"/>
  </p:normalViewPr>
  <p:slideViewPr>
    <p:cSldViewPr snapToGrid="0" snapToObjects="1">
      <p:cViewPr varScale="1">
        <p:scale>
          <a:sx n="37" d="100"/>
          <a:sy n="37" d="100"/>
        </p:scale>
        <p:origin x="54" y="786"/>
      </p:cViewPr>
      <p:guideLst/>
    </p:cSldViewPr>
  </p:slideViewPr>
  <p:notesTextViewPr>
    <p:cViewPr>
      <p:scale>
        <a:sx n="66" d="100"/>
        <a:sy n="66" d="100"/>
      </p:scale>
      <p:origin x="0" y="0"/>
    </p:cViewPr>
  </p:notesTextViewPr>
  <p:notesViewPr>
    <p:cSldViewPr snapToGrid="0" snapToObjects="1">
      <p:cViewPr varScale="1">
        <p:scale>
          <a:sx n="105" d="100"/>
          <a:sy n="105" d="100"/>
        </p:scale>
        <p:origin x="4432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>
            <a:extLst>
              <a:ext uri="{FF2B5EF4-FFF2-40B4-BE49-F238E27FC236}">
                <a16:creationId xmlns:a16="http://schemas.microsoft.com/office/drawing/2014/main" id="{7032E0E1-EFC8-C740-93CB-01F23CD5799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E2493C-9216-E347-BAA7-1405CEA67C47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768774B-CDE7-D34A-B73B-C9DFA2BBCE9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7EF54C6-45AF-DC4D-B686-05BA74BD759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EDD048-7780-9D40-8B5F-5A2C1CD956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09686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5A05CF-2C02-AA45-8E97-9837320A189C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8FC86C-D8EC-1949-9B27-404FE16B7F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9035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rPr>
              <a:t>been the industry's standard dummy text ever since the 1500s,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FC40D-6FB9-1648-B027-EAD4E7DC4F2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5903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3200" dirty="0">
                <a:solidFill>
                  <a:schemeClr val="tx2"/>
                </a:solidFill>
                <a:latin typeface="Roboto Light" charset="0"/>
                <a:ea typeface="Roboto Light" charset="0"/>
                <a:cs typeface="Roboto Light" charset="0"/>
              </a:rPr>
              <a:t>been the industry's standard dummy text ever since the 1500s,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3FC40D-6FB9-1648-B027-EAD4E7DC4F2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230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Main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00413"/>
            <a:ext cx="10623042" cy="827996"/>
          </a:xfrm>
          <a:prstGeom prst="rect">
            <a:avLst/>
          </a:prstGeom>
        </p:spPr>
        <p:txBody>
          <a:bodyPr>
            <a:noAutofit/>
          </a:bodyPr>
          <a:lstStyle>
            <a:lvl1pPr marL="0" marR="0" indent="0" algn="ctr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5A46628C-5AEB-C34E-83BE-D77A4BC9B4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856" y="2025006"/>
            <a:ext cx="10623042" cy="2791513"/>
          </a:xfrm>
          <a:prstGeom prst="rect">
            <a:avLst/>
          </a:prstGeom>
        </p:spPr>
        <p:txBody>
          <a:bodyPr/>
          <a:lstStyle>
            <a:lvl1pPr algn="ctr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4FAECE92-1B5A-F548-A06B-CE311F3A3730}"/>
              </a:ext>
            </a:extLst>
          </p:cNvPr>
          <p:cNvSpPr txBox="1">
            <a:spLocks/>
          </p:cNvSpPr>
          <p:nvPr userDrawn="1"/>
        </p:nvSpPr>
        <p:spPr>
          <a:xfrm>
            <a:off x="10955907" y="6325901"/>
            <a:ext cx="1246071" cy="40921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50000"/>
              </a:lnSpc>
              <a:spcBef>
                <a:spcPts val="432"/>
              </a:spcBef>
            </a:pPr>
            <a:fld id="{E8BBD06A-759F-43F0-9FDD-30D8801384DF}" type="slidenum">
              <a:rPr lang="ru-RU" sz="16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50000"/>
                </a:lnSpc>
                <a:spcBef>
                  <a:spcPts val="432"/>
                </a:spcBef>
              </a:pPr>
              <a:t>‹#›</a:t>
            </a:fld>
            <a:endParaRPr lang="ru-RU" sz="16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9481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Main_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00412"/>
            <a:ext cx="4558544" cy="130298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40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26" name="Текст 3">
            <a:extLst>
              <a:ext uri="{FF2B5EF4-FFF2-40B4-BE49-F238E27FC236}">
                <a16:creationId xmlns:a16="http://schemas.microsoft.com/office/drawing/2014/main" id="{5A46628C-5AEB-C34E-83BE-D77A4BC9B46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00856" y="2222500"/>
            <a:ext cx="4558544" cy="2594019"/>
          </a:xfrm>
          <a:prstGeom prst="rect">
            <a:avLst/>
          </a:prstGeom>
        </p:spPr>
        <p:txBody>
          <a:bodyPr/>
          <a:lstStyle>
            <a:lvl1pPr algn="l">
              <a:lnSpc>
                <a:spcPct val="120000"/>
              </a:lnSpc>
              <a:spcBef>
                <a:spcPts val="636"/>
              </a:spcBef>
              <a:defRPr lang="en-US" sz="1400" b="0" i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pPr marL="0" lvl="0" indent="0">
              <a:lnSpc>
                <a:spcPct val="150000"/>
              </a:lnSpc>
              <a:buNone/>
            </a:pPr>
            <a:r>
              <a:rPr lang="en-US" dirty="0"/>
              <a:t>Example text</a:t>
            </a:r>
          </a:p>
        </p:txBody>
      </p:sp>
      <p:sp>
        <p:nvSpPr>
          <p:cNvPr id="4" name="Номер слайда 1">
            <a:extLst>
              <a:ext uri="{FF2B5EF4-FFF2-40B4-BE49-F238E27FC236}">
                <a16:creationId xmlns:a16="http://schemas.microsoft.com/office/drawing/2014/main" id="{4FAECE92-1B5A-F548-A06B-CE311F3A3730}"/>
              </a:ext>
            </a:extLst>
          </p:cNvPr>
          <p:cNvSpPr txBox="1">
            <a:spLocks/>
          </p:cNvSpPr>
          <p:nvPr userDrawn="1"/>
        </p:nvSpPr>
        <p:spPr>
          <a:xfrm>
            <a:off x="10955907" y="6325901"/>
            <a:ext cx="1246071" cy="40921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50000"/>
              </a:lnSpc>
              <a:spcBef>
                <a:spcPts val="432"/>
              </a:spcBef>
            </a:pPr>
            <a:fld id="{E8BBD06A-759F-43F0-9FDD-30D8801384DF}" type="slidenum">
              <a:rPr lang="ru-RU" sz="16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50000"/>
                </a:lnSpc>
                <a:spcBef>
                  <a:spcPts val="432"/>
                </a:spcBef>
              </a:pPr>
              <a:t>‹#›</a:t>
            </a:fld>
            <a:endParaRPr lang="ru-RU" sz="16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60772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49723"/>
            <a:ext cx="3401030" cy="82799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36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8" name="Номер слайда 1">
            <a:extLst>
              <a:ext uri="{FF2B5EF4-FFF2-40B4-BE49-F238E27FC236}">
                <a16:creationId xmlns:a16="http://schemas.microsoft.com/office/drawing/2014/main" id="{342C113B-EF04-5143-962C-72732F313DCE}"/>
              </a:ext>
            </a:extLst>
          </p:cNvPr>
          <p:cNvSpPr txBox="1">
            <a:spLocks/>
          </p:cNvSpPr>
          <p:nvPr userDrawn="1"/>
        </p:nvSpPr>
        <p:spPr>
          <a:xfrm>
            <a:off x="10934391" y="6533534"/>
            <a:ext cx="1246071" cy="33819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00000"/>
              </a:lnSpc>
              <a:spcBef>
                <a:spcPts val="432"/>
              </a:spcBef>
            </a:pPr>
            <a:fld id="{E8BBD06A-759F-43F0-9FDD-30D8801384DF}" type="slidenum">
              <a:rPr lang="ru-RU" sz="12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00000"/>
                </a:lnSpc>
                <a:spcBef>
                  <a:spcPts val="432"/>
                </a:spcBef>
              </a:pPr>
              <a:t>‹#›</a:t>
            </a:fld>
            <a:endParaRPr lang="ru-RU" sz="12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4" name="Рисунок 13">
            <a:extLst>
              <a:ext uri="{FF2B5EF4-FFF2-40B4-BE49-F238E27FC236}">
                <a16:creationId xmlns:a16="http://schemas.microsoft.com/office/drawing/2014/main" id="{73466201-621E-9041-A497-07DB861100A1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6442678" y="1622993"/>
            <a:ext cx="5226807" cy="2259106"/>
          </a:xfrm>
          <a:custGeom>
            <a:avLst/>
            <a:gdLst>
              <a:gd name="connsiteX0" fmla="*/ 0 w 5226807"/>
              <a:gd name="connsiteY0" fmla="*/ 0 h 2259106"/>
              <a:gd name="connsiteX1" fmla="*/ 5226807 w 5226807"/>
              <a:gd name="connsiteY1" fmla="*/ 0 h 2259106"/>
              <a:gd name="connsiteX2" fmla="*/ 5226807 w 5226807"/>
              <a:gd name="connsiteY2" fmla="*/ 2259106 h 2259106"/>
              <a:gd name="connsiteX3" fmla="*/ 0 w 5226807"/>
              <a:gd name="connsiteY3" fmla="*/ 2259106 h 225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6807" h="2259106">
                <a:moveTo>
                  <a:pt x="0" y="0"/>
                </a:moveTo>
                <a:lnTo>
                  <a:pt x="5226807" y="0"/>
                </a:lnTo>
                <a:lnTo>
                  <a:pt x="5226807" y="2259106"/>
                </a:lnTo>
                <a:lnTo>
                  <a:pt x="0" y="2259106"/>
                </a:lnTo>
                <a:close/>
              </a:path>
            </a:pathLst>
          </a:custGeom>
          <a:pattFill prst="lgCheck">
            <a:fgClr>
              <a:schemeClr val="tx2">
                <a:lumMod val="25000"/>
                <a:lumOff val="75000"/>
              </a:schemeClr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 lang="ru-RU" sz="800" dirty="0"/>
            </a:lvl1pPr>
          </a:lstStyle>
          <a:p>
            <a:pPr lvl="0" algn="ctr"/>
            <a:endParaRPr lang="ru-RU" dirty="0"/>
          </a:p>
        </p:txBody>
      </p:sp>
      <p:sp>
        <p:nvSpPr>
          <p:cNvPr id="13" name="Рисунок 12">
            <a:extLst>
              <a:ext uri="{FF2B5EF4-FFF2-40B4-BE49-F238E27FC236}">
                <a16:creationId xmlns:a16="http://schemas.microsoft.com/office/drawing/2014/main" id="{2E7FC517-1209-CB4C-B4E2-35CEE1F08DAF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6442679" y="4152578"/>
            <a:ext cx="5226807" cy="2259106"/>
          </a:xfrm>
          <a:custGeom>
            <a:avLst/>
            <a:gdLst>
              <a:gd name="connsiteX0" fmla="*/ 0 w 5226807"/>
              <a:gd name="connsiteY0" fmla="*/ 0 h 2259106"/>
              <a:gd name="connsiteX1" fmla="*/ 5226807 w 5226807"/>
              <a:gd name="connsiteY1" fmla="*/ 0 h 2259106"/>
              <a:gd name="connsiteX2" fmla="*/ 5226807 w 5226807"/>
              <a:gd name="connsiteY2" fmla="*/ 2259106 h 2259106"/>
              <a:gd name="connsiteX3" fmla="*/ 0 w 5226807"/>
              <a:gd name="connsiteY3" fmla="*/ 2259106 h 22591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6807" h="2259106">
                <a:moveTo>
                  <a:pt x="0" y="0"/>
                </a:moveTo>
                <a:lnTo>
                  <a:pt x="5226807" y="0"/>
                </a:lnTo>
                <a:lnTo>
                  <a:pt x="5226807" y="2259106"/>
                </a:lnTo>
                <a:lnTo>
                  <a:pt x="0" y="2259106"/>
                </a:lnTo>
                <a:close/>
              </a:path>
            </a:pathLst>
          </a:custGeom>
          <a:pattFill prst="lgCheck">
            <a:fgClr>
              <a:schemeClr val="tx2">
                <a:lumMod val="25000"/>
                <a:lumOff val="75000"/>
              </a:schemeClr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 lang="ru-RU" sz="800" dirty="0"/>
            </a:lvl1pPr>
          </a:lstStyle>
          <a:p>
            <a:pPr lvl="0"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92927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me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Заголовок 1">
            <a:extLst>
              <a:ext uri="{FF2B5EF4-FFF2-40B4-BE49-F238E27FC236}">
                <a16:creationId xmlns:a16="http://schemas.microsoft.com/office/drawing/2014/main" id="{9BBE0B44-7CE7-FF4E-910E-8108239425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00856" y="549723"/>
            <a:ext cx="3401030" cy="82799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marR="0" indent="0" algn="l" defTabSz="1219079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820589" algn="l"/>
              </a:tabLst>
              <a:defRPr lang="ru-RU" sz="3600" b="1" i="0" kern="1200" spc="0" baseline="0" dirty="0">
                <a:solidFill>
                  <a:schemeClr val="tx2"/>
                </a:solidFill>
                <a:latin typeface="Tahoma" charset="0"/>
                <a:ea typeface="Tahoma" charset="0"/>
                <a:cs typeface="Tahoma" charset="0"/>
              </a:defRPr>
            </a:lvl1pPr>
          </a:lstStyle>
          <a:p>
            <a:r>
              <a:rPr lang="en-US" dirty="0"/>
              <a:t>NAME YOUR TOP SLIDE</a:t>
            </a:r>
            <a:endParaRPr lang="ru-RU" dirty="0"/>
          </a:p>
        </p:txBody>
      </p:sp>
      <p:sp>
        <p:nvSpPr>
          <p:cNvPr id="11" name="Номер слайда 1">
            <a:extLst>
              <a:ext uri="{FF2B5EF4-FFF2-40B4-BE49-F238E27FC236}">
                <a16:creationId xmlns:a16="http://schemas.microsoft.com/office/drawing/2014/main" id="{1F03BAD5-FBDA-954B-A970-B7DA8FACA4C5}"/>
              </a:ext>
            </a:extLst>
          </p:cNvPr>
          <p:cNvSpPr txBox="1">
            <a:spLocks/>
          </p:cNvSpPr>
          <p:nvPr userDrawn="1"/>
        </p:nvSpPr>
        <p:spPr>
          <a:xfrm>
            <a:off x="10934391" y="6533534"/>
            <a:ext cx="1246071" cy="338195"/>
          </a:xfrm>
          <a:prstGeom prst="rect">
            <a:avLst/>
          </a:prstGeom>
        </p:spPr>
        <p:txBody>
          <a:bodyPr rIns="215972" anchor="ctr"/>
          <a:lstStyle>
            <a:defPPr>
              <a:defRPr lang="ru-RU"/>
            </a:defPPr>
            <a:lvl1pPr marL="0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219261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438522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57783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877044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096305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315566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8534827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9754088" algn="l" defTabSz="2438522" rtl="0" eaLnBrk="1" latinLnBrk="0" hangingPunct="1"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defTabSz="1219079">
              <a:lnSpc>
                <a:spcPct val="100000"/>
              </a:lnSpc>
              <a:spcBef>
                <a:spcPts val="432"/>
              </a:spcBef>
            </a:pPr>
            <a:fld id="{E8BBD06A-759F-43F0-9FDD-30D8801384DF}" type="slidenum">
              <a:rPr lang="ru-RU" sz="1200" smtClean="0">
                <a:solidFill>
                  <a:schemeClr val="tx2">
                    <a:lumMod val="50000"/>
                    <a:lumOff val="50000"/>
                  </a:schemeClr>
                </a:solidFill>
                <a:latin typeface="Tahoma" charset="0"/>
                <a:ea typeface="Tahoma" charset="0"/>
                <a:cs typeface="Tahoma" charset="0"/>
              </a:rPr>
              <a:pPr algn="r" defTabSz="1219079">
                <a:lnSpc>
                  <a:spcPct val="100000"/>
                </a:lnSpc>
                <a:spcBef>
                  <a:spcPts val="432"/>
                </a:spcBef>
              </a:pPr>
              <a:t>‹#›</a:t>
            </a:fld>
            <a:endParaRPr lang="ru-RU" sz="1200" dirty="0">
              <a:solidFill>
                <a:schemeClr val="tx2">
                  <a:lumMod val="50000"/>
                  <a:lumOff val="50000"/>
                </a:schemeClr>
              </a:solidFill>
              <a:latin typeface="Tahoma" charset="0"/>
              <a:ea typeface="Tahoma" charset="0"/>
              <a:cs typeface="Tahoma" charset="0"/>
            </a:endParaRPr>
          </a:p>
        </p:txBody>
      </p:sp>
      <p:sp>
        <p:nvSpPr>
          <p:cNvPr id="18" name="Рисунок 17">
            <a:extLst>
              <a:ext uri="{FF2B5EF4-FFF2-40B4-BE49-F238E27FC236}">
                <a16:creationId xmlns:a16="http://schemas.microsoft.com/office/drawing/2014/main" id="{F9B12C97-B0AE-4245-A7EC-F30F26FD6B51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6442679" y="0"/>
            <a:ext cx="5226807" cy="2084935"/>
          </a:xfrm>
          <a:custGeom>
            <a:avLst/>
            <a:gdLst>
              <a:gd name="connsiteX0" fmla="*/ 0 w 5226807"/>
              <a:gd name="connsiteY0" fmla="*/ 0 h 2084935"/>
              <a:gd name="connsiteX1" fmla="*/ 5226807 w 5226807"/>
              <a:gd name="connsiteY1" fmla="*/ 0 h 2084935"/>
              <a:gd name="connsiteX2" fmla="*/ 5226807 w 5226807"/>
              <a:gd name="connsiteY2" fmla="*/ 2084935 h 2084935"/>
              <a:gd name="connsiteX3" fmla="*/ 0 w 5226807"/>
              <a:gd name="connsiteY3" fmla="*/ 2084935 h 2084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6807" h="2084935">
                <a:moveTo>
                  <a:pt x="0" y="0"/>
                </a:moveTo>
                <a:lnTo>
                  <a:pt x="5226807" y="0"/>
                </a:lnTo>
                <a:lnTo>
                  <a:pt x="5226807" y="2084935"/>
                </a:lnTo>
                <a:lnTo>
                  <a:pt x="0" y="2084935"/>
                </a:lnTo>
                <a:close/>
              </a:path>
            </a:pathLst>
          </a:custGeom>
          <a:pattFill prst="lgCheck">
            <a:fgClr>
              <a:schemeClr val="tx2">
                <a:lumMod val="25000"/>
                <a:lumOff val="75000"/>
              </a:schemeClr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 lang="ru-RU" sz="800" dirty="0"/>
            </a:lvl1pPr>
          </a:lstStyle>
          <a:p>
            <a:pPr lvl="0" algn="ctr"/>
            <a:endParaRPr lang="ru-RU" dirty="0"/>
          </a:p>
        </p:txBody>
      </p:sp>
      <p:sp>
        <p:nvSpPr>
          <p:cNvPr id="17" name="Рисунок 16">
            <a:extLst>
              <a:ext uri="{FF2B5EF4-FFF2-40B4-BE49-F238E27FC236}">
                <a16:creationId xmlns:a16="http://schemas.microsoft.com/office/drawing/2014/main" id="{E1814AB1-968B-5C45-8D0F-09BBEE4C02C7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6442679" y="2386532"/>
            <a:ext cx="5226807" cy="2084935"/>
          </a:xfrm>
          <a:custGeom>
            <a:avLst/>
            <a:gdLst>
              <a:gd name="connsiteX0" fmla="*/ 0 w 5226807"/>
              <a:gd name="connsiteY0" fmla="*/ 0 h 2084935"/>
              <a:gd name="connsiteX1" fmla="*/ 5226807 w 5226807"/>
              <a:gd name="connsiteY1" fmla="*/ 0 h 2084935"/>
              <a:gd name="connsiteX2" fmla="*/ 5226807 w 5226807"/>
              <a:gd name="connsiteY2" fmla="*/ 2084935 h 2084935"/>
              <a:gd name="connsiteX3" fmla="*/ 0 w 5226807"/>
              <a:gd name="connsiteY3" fmla="*/ 2084935 h 2084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6807" h="2084935">
                <a:moveTo>
                  <a:pt x="0" y="0"/>
                </a:moveTo>
                <a:lnTo>
                  <a:pt x="5226807" y="0"/>
                </a:lnTo>
                <a:lnTo>
                  <a:pt x="5226807" y="2084935"/>
                </a:lnTo>
                <a:lnTo>
                  <a:pt x="0" y="2084935"/>
                </a:lnTo>
                <a:close/>
              </a:path>
            </a:pathLst>
          </a:custGeom>
          <a:pattFill prst="lgCheck">
            <a:fgClr>
              <a:schemeClr val="tx2">
                <a:lumMod val="25000"/>
                <a:lumOff val="75000"/>
              </a:schemeClr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 lang="ru-RU" sz="800" dirty="0"/>
            </a:lvl1pPr>
          </a:lstStyle>
          <a:p>
            <a:pPr lvl="0" algn="ctr"/>
            <a:endParaRPr lang="ru-RU" dirty="0"/>
          </a:p>
        </p:txBody>
      </p:sp>
      <p:sp>
        <p:nvSpPr>
          <p:cNvPr id="21" name="Рисунок 20">
            <a:extLst>
              <a:ext uri="{FF2B5EF4-FFF2-40B4-BE49-F238E27FC236}">
                <a16:creationId xmlns:a16="http://schemas.microsoft.com/office/drawing/2014/main" id="{20672651-D141-9B43-B982-848D06FE1244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6442679" y="4773065"/>
            <a:ext cx="5226807" cy="2084935"/>
          </a:xfrm>
          <a:custGeom>
            <a:avLst/>
            <a:gdLst>
              <a:gd name="connsiteX0" fmla="*/ 0 w 5226807"/>
              <a:gd name="connsiteY0" fmla="*/ 0 h 2084935"/>
              <a:gd name="connsiteX1" fmla="*/ 5226807 w 5226807"/>
              <a:gd name="connsiteY1" fmla="*/ 0 h 2084935"/>
              <a:gd name="connsiteX2" fmla="*/ 5226807 w 5226807"/>
              <a:gd name="connsiteY2" fmla="*/ 2084935 h 2084935"/>
              <a:gd name="connsiteX3" fmla="*/ 0 w 5226807"/>
              <a:gd name="connsiteY3" fmla="*/ 2084935 h 2084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6807" h="2084935">
                <a:moveTo>
                  <a:pt x="0" y="0"/>
                </a:moveTo>
                <a:lnTo>
                  <a:pt x="5226807" y="0"/>
                </a:lnTo>
                <a:lnTo>
                  <a:pt x="5226807" y="2084935"/>
                </a:lnTo>
                <a:lnTo>
                  <a:pt x="0" y="2084935"/>
                </a:lnTo>
                <a:close/>
              </a:path>
            </a:pathLst>
          </a:custGeom>
          <a:pattFill prst="lgCheck">
            <a:fgClr>
              <a:schemeClr val="tx2">
                <a:lumMod val="25000"/>
                <a:lumOff val="75000"/>
              </a:schemeClr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 lang="ru-RU" sz="800" dirty="0"/>
            </a:lvl1pPr>
          </a:lstStyle>
          <a:p>
            <a:pPr lvl="0"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45483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D01D22-B9E2-E245-8A71-44D11C8B6E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3AE1A13-F0C4-A94B-BD17-D4EC365A9B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2D219B-32FD-1A45-8FA9-8069B940CA0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4133D6-CE2E-2F41-84A9-47BFE2A30581}" type="datetimeFigureOut">
              <a:rPr lang="ru-RU" smtClean="0"/>
              <a:t>15.12.2020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38E64A4-AE52-C942-82CA-6620911B99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B85EBC5-F004-FC4D-88C4-584BE270508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422F6-DCFB-A743-9105-B34462C9895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6684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5" r:id="rId1"/>
    <p:sldLayoutId id="2147483964" r:id="rId2"/>
    <p:sldLayoutId id="2147483965" r:id="rId3"/>
    <p:sldLayoutId id="2147483966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Заголовок 1">
            <a:extLst>
              <a:ext uri="{FF2B5EF4-FFF2-40B4-BE49-F238E27FC236}">
                <a16:creationId xmlns:a16="http://schemas.microsoft.com/office/drawing/2014/main" id="{5579D177-149F-4A42-BB98-DC29CA70FC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pPr algn="l"/>
            <a:r>
              <a:rPr lang="en-US" dirty="0"/>
              <a:t>TIMELINE</a:t>
            </a:r>
            <a:r>
              <a:rPr lang="ru-RU" dirty="0"/>
              <a:t> </a:t>
            </a:r>
            <a:br>
              <a:rPr lang="ru-RU" dirty="0"/>
            </a:br>
            <a:r>
              <a:rPr lang="en-US" dirty="0"/>
              <a:t>SLIDES</a:t>
            </a:r>
            <a:endParaRPr lang="ru-RU" dirty="0"/>
          </a:p>
        </p:txBody>
      </p:sp>
      <p:sp>
        <p:nvSpPr>
          <p:cNvPr id="20" name="Рисунок 19">
            <a:extLst>
              <a:ext uri="{FF2B5EF4-FFF2-40B4-BE49-F238E27FC236}">
                <a16:creationId xmlns:a16="http://schemas.microsoft.com/office/drawing/2014/main" id="{556097EE-BF1A-CC4E-AF6A-0579DBE2E0AF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/>
      </p:sp>
      <p:sp>
        <p:nvSpPr>
          <p:cNvPr id="21" name="Рисунок 20">
            <a:extLst>
              <a:ext uri="{FF2B5EF4-FFF2-40B4-BE49-F238E27FC236}">
                <a16:creationId xmlns:a16="http://schemas.microsoft.com/office/drawing/2014/main" id="{DE9936C2-CB10-8F4B-9024-E7C4737FB4A4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effectLst>
            <a:outerShdw blurRad="571500" dist="139700" dir="7980000" algn="tr" rotWithShape="0">
              <a:schemeClr val="tx2">
                <a:alpha val="29000"/>
              </a:schemeClr>
            </a:outerShdw>
          </a:effectLst>
        </p:spPr>
      </p:sp>
      <p:sp>
        <p:nvSpPr>
          <p:cNvPr id="37" name="Текст 2">
            <a:extLst>
              <a:ext uri="{FF2B5EF4-FFF2-40B4-BE49-F238E27FC236}">
                <a16:creationId xmlns:a16="http://schemas.microsoft.com/office/drawing/2014/main" id="{8D93AC83-3E3D-7349-B40D-1C3DD7C150A8}"/>
              </a:ext>
            </a:extLst>
          </p:cNvPr>
          <p:cNvSpPr txBox="1">
            <a:spLocks/>
          </p:cNvSpPr>
          <p:nvPr/>
        </p:nvSpPr>
        <p:spPr>
          <a:xfrm>
            <a:off x="2144486" y="2402283"/>
            <a:ext cx="3477957" cy="1232770"/>
          </a:xfrm>
          <a:prstGeom prst="rect">
            <a:avLst/>
          </a:prstGeom>
        </p:spPr>
        <p:txBody>
          <a:bodyPr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Example tittle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en-US" sz="105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Lorem Ipsum is simply dummy text of the printing and typesetting industry Lorem Ipsum is simply dummy text of the printing and typesetting industry</a:t>
            </a:r>
            <a:endParaRPr lang="ru-RU" sz="1050" dirty="0">
              <a:solidFill>
                <a:schemeClr val="tx2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r">
              <a:lnSpc>
                <a:spcPct val="150000"/>
              </a:lnSpc>
              <a:buNone/>
            </a:pPr>
            <a:endParaRPr lang="ru-RU" sz="1050" dirty="0">
              <a:solidFill>
                <a:schemeClr val="tx2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Текст 2">
            <a:extLst>
              <a:ext uri="{FF2B5EF4-FFF2-40B4-BE49-F238E27FC236}">
                <a16:creationId xmlns:a16="http://schemas.microsoft.com/office/drawing/2014/main" id="{0B71961A-9D4B-114C-B0DF-9913EC811D5F}"/>
              </a:ext>
            </a:extLst>
          </p:cNvPr>
          <p:cNvSpPr txBox="1">
            <a:spLocks/>
          </p:cNvSpPr>
          <p:nvPr/>
        </p:nvSpPr>
        <p:spPr>
          <a:xfrm>
            <a:off x="4759286" y="1875594"/>
            <a:ext cx="863157" cy="475285"/>
          </a:xfrm>
          <a:prstGeom prst="rect">
            <a:avLst/>
          </a:prstGeom>
        </p:spPr>
        <p:txBody>
          <a:bodyPr anchor="ctr"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1800" b="1" dirty="0">
                <a:solidFill>
                  <a:schemeClr val="accent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2018</a:t>
            </a:r>
            <a:endParaRPr lang="ru-RU" sz="1200" dirty="0">
              <a:solidFill>
                <a:schemeClr val="accent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39" name="Прямая соединительная линия 38">
            <a:extLst>
              <a:ext uri="{FF2B5EF4-FFF2-40B4-BE49-F238E27FC236}">
                <a16:creationId xmlns:a16="http://schemas.microsoft.com/office/drawing/2014/main" id="{14938F38-7ACF-0643-8D1B-97855A32E4BE}"/>
              </a:ext>
            </a:extLst>
          </p:cNvPr>
          <p:cNvCxnSpPr>
            <a:cxnSpLocks/>
          </p:cNvCxnSpPr>
          <p:nvPr/>
        </p:nvCxnSpPr>
        <p:spPr>
          <a:xfrm>
            <a:off x="5770746" y="2121689"/>
            <a:ext cx="1402940" cy="0"/>
          </a:xfrm>
          <a:prstGeom prst="line">
            <a:avLst/>
          </a:prstGeom>
          <a:ln w="12700">
            <a:solidFill>
              <a:schemeClr val="accent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1A63EE50-AF71-B740-9E68-68A2623E7FBD}"/>
              </a:ext>
            </a:extLst>
          </p:cNvPr>
          <p:cNvSpPr/>
          <p:nvPr/>
        </p:nvSpPr>
        <p:spPr>
          <a:xfrm>
            <a:off x="12083142" y="1622994"/>
            <a:ext cx="108857" cy="225910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Текст 2">
            <a:extLst>
              <a:ext uri="{FF2B5EF4-FFF2-40B4-BE49-F238E27FC236}">
                <a16:creationId xmlns:a16="http://schemas.microsoft.com/office/drawing/2014/main" id="{A560BBE8-A1C3-F34A-9ADD-0AC3814746B5}"/>
              </a:ext>
            </a:extLst>
          </p:cNvPr>
          <p:cNvSpPr txBox="1">
            <a:spLocks/>
          </p:cNvSpPr>
          <p:nvPr/>
        </p:nvSpPr>
        <p:spPr>
          <a:xfrm>
            <a:off x="2231571" y="4931868"/>
            <a:ext cx="3390873" cy="1232770"/>
          </a:xfrm>
          <a:prstGeom prst="rect">
            <a:avLst/>
          </a:prstGeom>
        </p:spPr>
        <p:txBody>
          <a:bodyPr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Example tittle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en-US" sz="105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Lorem Ipsum is simply dummy text of the printing and typesetting industry Lorem Ipsum is simply dummy text of the printing and typesetting industry</a:t>
            </a:r>
            <a:endParaRPr lang="ru-RU" sz="1050" dirty="0">
              <a:solidFill>
                <a:schemeClr val="tx2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Текст 2">
            <a:extLst>
              <a:ext uri="{FF2B5EF4-FFF2-40B4-BE49-F238E27FC236}">
                <a16:creationId xmlns:a16="http://schemas.microsoft.com/office/drawing/2014/main" id="{4690AF83-5BDE-984B-B5C6-34815EAC67A9}"/>
              </a:ext>
            </a:extLst>
          </p:cNvPr>
          <p:cNvSpPr txBox="1">
            <a:spLocks/>
          </p:cNvSpPr>
          <p:nvPr/>
        </p:nvSpPr>
        <p:spPr>
          <a:xfrm>
            <a:off x="4759287" y="4405179"/>
            <a:ext cx="863157" cy="475285"/>
          </a:xfrm>
          <a:prstGeom prst="rect">
            <a:avLst/>
          </a:prstGeom>
        </p:spPr>
        <p:txBody>
          <a:bodyPr anchor="ctr"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18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201</a:t>
            </a:r>
            <a:r>
              <a:rPr lang="en-US" sz="1800" b="1" dirty="0">
                <a:solidFill>
                  <a:schemeClr val="accent2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9</a:t>
            </a:r>
            <a:endParaRPr lang="ru-RU" sz="1200" dirty="0">
              <a:solidFill>
                <a:schemeClr val="accent2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D0E4C269-ECB1-5F45-8222-73B088432EB7}"/>
              </a:ext>
            </a:extLst>
          </p:cNvPr>
          <p:cNvCxnSpPr>
            <a:cxnSpLocks/>
          </p:cNvCxnSpPr>
          <p:nvPr/>
        </p:nvCxnSpPr>
        <p:spPr>
          <a:xfrm>
            <a:off x="5770747" y="4651274"/>
            <a:ext cx="1402940" cy="0"/>
          </a:xfrm>
          <a:prstGeom prst="line">
            <a:avLst/>
          </a:prstGeom>
          <a:ln w="12700">
            <a:solidFill>
              <a:schemeClr val="accent2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EC8FE9E9-7270-1A40-98BE-DE5D559B7308}"/>
              </a:ext>
            </a:extLst>
          </p:cNvPr>
          <p:cNvSpPr/>
          <p:nvPr/>
        </p:nvSpPr>
        <p:spPr>
          <a:xfrm>
            <a:off x="12083143" y="4152579"/>
            <a:ext cx="108857" cy="225910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199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Текст 2">
            <a:extLst>
              <a:ext uri="{FF2B5EF4-FFF2-40B4-BE49-F238E27FC236}">
                <a16:creationId xmlns:a16="http://schemas.microsoft.com/office/drawing/2014/main" id="{8D93AC83-3E3D-7349-B40D-1C3DD7C150A8}"/>
              </a:ext>
            </a:extLst>
          </p:cNvPr>
          <p:cNvSpPr txBox="1">
            <a:spLocks/>
          </p:cNvSpPr>
          <p:nvPr/>
        </p:nvSpPr>
        <p:spPr>
          <a:xfrm>
            <a:off x="2090057" y="3105740"/>
            <a:ext cx="3532387" cy="1137727"/>
          </a:xfrm>
          <a:prstGeom prst="rect">
            <a:avLst/>
          </a:prstGeom>
        </p:spPr>
        <p:txBody>
          <a:bodyPr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Example tittle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en-US" sz="105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Lorem Ipsum is simply dummy text of the printing and typesetting industry Lorem Ipsum is simply dummy text of the printing and typesetting industry</a:t>
            </a:r>
            <a:endParaRPr lang="ru-RU" sz="1050" dirty="0">
              <a:solidFill>
                <a:schemeClr val="tx2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Текст 2">
            <a:extLst>
              <a:ext uri="{FF2B5EF4-FFF2-40B4-BE49-F238E27FC236}">
                <a16:creationId xmlns:a16="http://schemas.microsoft.com/office/drawing/2014/main" id="{0B71961A-9D4B-114C-B0DF-9913EC811D5F}"/>
              </a:ext>
            </a:extLst>
          </p:cNvPr>
          <p:cNvSpPr txBox="1">
            <a:spLocks/>
          </p:cNvSpPr>
          <p:nvPr/>
        </p:nvSpPr>
        <p:spPr>
          <a:xfrm>
            <a:off x="4759287" y="2619657"/>
            <a:ext cx="863157" cy="438642"/>
          </a:xfrm>
          <a:prstGeom prst="rect">
            <a:avLst/>
          </a:prstGeom>
        </p:spPr>
        <p:txBody>
          <a:bodyPr anchor="ctr"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800" b="1" dirty="0">
                <a:solidFill>
                  <a:schemeClr val="accent4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2021</a:t>
            </a:r>
            <a:endParaRPr lang="ru-RU" sz="1200" dirty="0">
              <a:solidFill>
                <a:schemeClr val="accent4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Прямоугольник 40">
            <a:extLst>
              <a:ext uri="{FF2B5EF4-FFF2-40B4-BE49-F238E27FC236}">
                <a16:creationId xmlns:a16="http://schemas.microsoft.com/office/drawing/2014/main" id="{1A63EE50-AF71-B740-9E68-68A2623E7FBD}"/>
              </a:ext>
            </a:extLst>
          </p:cNvPr>
          <p:cNvSpPr/>
          <p:nvPr/>
        </p:nvSpPr>
        <p:spPr>
          <a:xfrm>
            <a:off x="12083143" y="2386532"/>
            <a:ext cx="108857" cy="208493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Текст 2">
            <a:extLst>
              <a:ext uri="{FF2B5EF4-FFF2-40B4-BE49-F238E27FC236}">
                <a16:creationId xmlns:a16="http://schemas.microsoft.com/office/drawing/2014/main" id="{A560BBE8-A1C3-F34A-9ADD-0AC3814746B5}"/>
              </a:ext>
            </a:extLst>
          </p:cNvPr>
          <p:cNvSpPr txBox="1">
            <a:spLocks/>
          </p:cNvSpPr>
          <p:nvPr/>
        </p:nvSpPr>
        <p:spPr>
          <a:xfrm>
            <a:off x="2242457" y="5492273"/>
            <a:ext cx="3379987" cy="1137727"/>
          </a:xfrm>
          <a:prstGeom prst="rect">
            <a:avLst/>
          </a:prstGeom>
        </p:spPr>
        <p:txBody>
          <a:bodyPr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Example tittle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en-US" sz="105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Lorem Ipsum is simply dummy text of the printing and typesetting industry Lorem Ipsum is simply dummy text of the printing and typesetting industry</a:t>
            </a:r>
            <a:endParaRPr lang="ru-RU" sz="1050" dirty="0">
              <a:solidFill>
                <a:schemeClr val="tx2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Текст 2">
            <a:extLst>
              <a:ext uri="{FF2B5EF4-FFF2-40B4-BE49-F238E27FC236}">
                <a16:creationId xmlns:a16="http://schemas.microsoft.com/office/drawing/2014/main" id="{4690AF83-5BDE-984B-B5C6-34815EAC67A9}"/>
              </a:ext>
            </a:extLst>
          </p:cNvPr>
          <p:cNvSpPr txBox="1">
            <a:spLocks/>
          </p:cNvSpPr>
          <p:nvPr/>
        </p:nvSpPr>
        <p:spPr>
          <a:xfrm>
            <a:off x="4759287" y="5006190"/>
            <a:ext cx="863157" cy="438642"/>
          </a:xfrm>
          <a:prstGeom prst="rect">
            <a:avLst/>
          </a:prstGeom>
        </p:spPr>
        <p:txBody>
          <a:bodyPr anchor="ctr"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800" b="1" dirty="0">
                <a:solidFill>
                  <a:schemeClr val="accent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2022</a:t>
            </a:r>
            <a:endParaRPr lang="ru-RU" sz="1200" dirty="0">
              <a:solidFill>
                <a:schemeClr val="accent5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EC8FE9E9-7270-1A40-98BE-DE5D559B7308}"/>
              </a:ext>
            </a:extLst>
          </p:cNvPr>
          <p:cNvSpPr/>
          <p:nvPr/>
        </p:nvSpPr>
        <p:spPr>
          <a:xfrm>
            <a:off x="12083143" y="4773065"/>
            <a:ext cx="108857" cy="208493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Текст 2">
            <a:extLst>
              <a:ext uri="{FF2B5EF4-FFF2-40B4-BE49-F238E27FC236}">
                <a16:creationId xmlns:a16="http://schemas.microsoft.com/office/drawing/2014/main" id="{AFB16DDD-05E3-3942-8E07-FF12EDC2BD79}"/>
              </a:ext>
            </a:extLst>
          </p:cNvPr>
          <p:cNvSpPr txBox="1">
            <a:spLocks/>
          </p:cNvSpPr>
          <p:nvPr/>
        </p:nvSpPr>
        <p:spPr>
          <a:xfrm>
            <a:off x="1981201" y="719208"/>
            <a:ext cx="3641244" cy="1137727"/>
          </a:xfrm>
          <a:prstGeom prst="rect">
            <a:avLst/>
          </a:prstGeom>
        </p:spPr>
        <p:txBody>
          <a:bodyPr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50000"/>
              </a:lnSpc>
              <a:buNone/>
            </a:pPr>
            <a:r>
              <a:rPr lang="en-US" sz="1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Example tittle</a:t>
            </a:r>
          </a:p>
          <a:p>
            <a:pPr marL="0" indent="0" algn="r">
              <a:lnSpc>
                <a:spcPct val="150000"/>
              </a:lnSpc>
              <a:buNone/>
            </a:pPr>
            <a:r>
              <a:rPr lang="en-US" sz="1050" dirty="0">
                <a:solidFill>
                  <a:schemeClr val="tx2">
                    <a:lumMod val="75000"/>
                    <a:lumOff val="2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Lorem Ipsum is simply dummy text of the printing and typesetting industry Lorem Ipsum is simply dummy text of the printing and typesetting industry</a:t>
            </a:r>
            <a:endParaRPr lang="ru-RU" sz="1050" dirty="0">
              <a:solidFill>
                <a:schemeClr val="tx2">
                  <a:lumMod val="75000"/>
                  <a:lumOff val="2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1" name="Текст 2">
            <a:extLst>
              <a:ext uri="{FF2B5EF4-FFF2-40B4-BE49-F238E27FC236}">
                <a16:creationId xmlns:a16="http://schemas.microsoft.com/office/drawing/2014/main" id="{020B6DA8-AB4F-6048-996B-D8087340FF47}"/>
              </a:ext>
            </a:extLst>
          </p:cNvPr>
          <p:cNvSpPr txBox="1">
            <a:spLocks/>
          </p:cNvSpPr>
          <p:nvPr/>
        </p:nvSpPr>
        <p:spPr>
          <a:xfrm>
            <a:off x="4759287" y="233125"/>
            <a:ext cx="863157" cy="438642"/>
          </a:xfrm>
          <a:prstGeom prst="rect">
            <a:avLst/>
          </a:prstGeom>
        </p:spPr>
        <p:txBody>
          <a:bodyPr anchor="ctr"/>
          <a:lstStyle>
            <a:lvl1pPr marL="914492" indent="-914492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8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981398" indent="-762077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75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048305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26762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486948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6706271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792559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9144913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0364236" indent="-609660" algn="l" defTabSz="243864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53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ru-RU" sz="1800" b="1" dirty="0">
                <a:solidFill>
                  <a:schemeClr val="accent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r>
              <a:rPr lang="en-US" sz="1800" b="1" dirty="0">
                <a:solidFill>
                  <a:schemeClr val="accent3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20</a:t>
            </a:r>
            <a:endParaRPr lang="ru-RU" sz="1200" dirty="0">
              <a:solidFill>
                <a:schemeClr val="accent3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C28D136C-E2F4-6045-B67E-52403FBD0F7F}"/>
              </a:ext>
            </a:extLst>
          </p:cNvPr>
          <p:cNvSpPr/>
          <p:nvPr/>
        </p:nvSpPr>
        <p:spPr>
          <a:xfrm>
            <a:off x="12083143" y="0"/>
            <a:ext cx="108857" cy="208493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исунок 4">
            <a:extLst>
              <a:ext uri="{FF2B5EF4-FFF2-40B4-BE49-F238E27FC236}">
                <a16:creationId xmlns:a16="http://schemas.microsoft.com/office/drawing/2014/main" id="{B81395B7-28C0-AF4C-82E9-53C459982B49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/>
      </p:sp>
      <p:sp>
        <p:nvSpPr>
          <p:cNvPr id="6" name="Рисунок 5">
            <a:extLst>
              <a:ext uri="{FF2B5EF4-FFF2-40B4-BE49-F238E27FC236}">
                <a16:creationId xmlns:a16="http://schemas.microsoft.com/office/drawing/2014/main" id="{B2C5C311-6048-B04C-BAA5-2382C05B1B82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6442679" y="2386532"/>
            <a:ext cx="5226807" cy="2084935"/>
          </a:xfrm>
          <a:pattFill prst="lgCheck">
            <a:fgClr>
              <a:schemeClr val="tx2">
                <a:lumMod val="25000"/>
                <a:lumOff val="75000"/>
              </a:schemeClr>
            </a:fgClr>
            <a:bgClr>
              <a:schemeClr val="tx2">
                <a:lumMod val="10000"/>
                <a:lumOff val="90000"/>
              </a:schemeClr>
            </a:bgClr>
          </a:pattFill>
          <a:ln>
            <a:noFill/>
          </a:ln>
          <a:effectLst>
            <a:outerShdw blurRad="571500" dist="139700" dir="7980000" algn="tr" rotWithShape="0">
              <a:schemeClr val="tx2">
                <a:alpha val="29000"/>
              </a:schemeClr>
            </a:outerShdw>
          </a:effectLst>
        </p:spPr>
      </p:sp>
      <p:sp>
        <p:nvSpPr>
          <p:cNvPr id="7" name="Рисунок 6">
            <a:extLst>
              <a:ext uri="{FF2B5EF4-FFF2-40B4-BE49-F238E27FC236}">
                <a16:creationId xmlns:a16="http://schemas.microsoft.com/office/drawing/2014/main" id="{7B4BC01A-0064-CE4E-9A11-88FE018556B3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/>
      </p: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04664348-4F74-8F48-A0AD-B2CF5E28DF7B}"/>
              </a:ext>
            </a:extLst>
          </p:cNvPr>
          <p:cNvCxnSpPr>
            <a:cxnSpLocks/>
          </p:cNvCxnSpPr>
          <p:nvPr/>
        </p:nvCxnSpPr>
        <p:spPr>
          <a:xfrm>
            <a:off x="5770747" y="2846779"/>
            <a:ext cx="1402940" cy="0"/>
          </a:xfrm>
          <a:prstGeom prst="line">
            <a:avLst/>
          </a:prstGeom>
          <a:ln w="12700">
            <a:solidFill>
              <a:schemeClr val="accent4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D2EDCAE0-653C-9440-9E59-D73C37D5D145}"/>
              </a:ext>
            </a:extLst>
          </p:cNvPr>
          <p:cNvCxnSpPr>
            <a:cxnSpLocks/>
          </p:cNvCxnSpPr>
          <p:nvPr/>
        </p:nvCxnSpPr>
        <p:spPr>
          <a:xfrm>
            <a:off x="5770747" y="5233312"/>
            <a:ext cx="1402940" cy="0"/>
          </a:xfrm>
          <a:prstGeom prst="line">
            <a:avLst/>
          </a:prstGeom>
          <a:ln w="12700">
            <a:solidFill>
              <a:schemeClr val="accent5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A79D5BB0-6111-9D4F-90D6-0B503FCC5379}"/>
              </a:ext>
            </a:extLst>
          </p:cNvPr>
          <p:cNvCxnSpPr>
            <a:cxnSpLocks/>
          </p:cNvCxnSpPr>
          <p:nvPr/>
        </p:nvCxnSpPr>
        <p:spPr>
          <a:xfrm>
            <a:off x="5770747" y="460247"/>
            <a:ext cx="1402940" cy="0"/>
          </a:xfrm>
          <a:prstGeom prst="line">
            <a:avLst/>
          </a:prstGeom>
          <a:ln w="12700">
            <a:solidFill>
              <a:schemeClr val="accent3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Полилиния 31">
            <a:extLst>
              <a:ext uri="{FF2B5EF4-FFF2-40B4-BE49-F238E27FC236}">
                <a16:creationId xmlns:a16="http://schemas.microsoft.com/office/drawing/2014/main" id="{898FE230-8372-B043-981E-858899D35C28}"/>
              </a:ext>
            </a:extLst>
          </p:cNvPr>
          <p:cNvSpPr/>
          <p:nvPr/>
        </p:nvSpPr>
        <p:spPr>
          <a:xfrm>
            <a:off x="6442679" y="2386532"/>
            <a:ext cx="5226807" cy="2084935"/>
          </a:xfrm>
          <a:custGeom>
            <a:avLst/>
            <a:gdLst>
              <a:gd name="connsiteX0" fmla="*/ 0 w 5226807"/>
              <a:gd name="connsiteY0" fmla="*/ 0 h 2084935"/>
              <a:gd name="connsiteX1" fmla="*/ 5226807 w 5226807"/>
              <a:gd name="connsiteY1" fmla="*/ 0 h 2084935"/>
              <a:gd name="connsiteX2" fmla="*/ 5226807 w 5226807"/>
              <a:gd name="connsiteY2" fmla="*/ 2084935 h 2084935"/>
              <a:gd name="connsiteX3" fmla="*/ 0 w 5226807"/>
              <a:gd name="connsiteY3" fmla="*/ 2084935 h 20849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26807" h="2084935">
                <a:moveTo>
                  <a:pt x="0" y="0"/>
                </a:moveTo>
                <a:lnTo>
                  <a:pt x="5226807" y="0"/>
                </a:lnTo>
                <a:lnTo>
                  <a:pt x="5226807" y="2084935"/>
                </a:lnTo>
                <a:lnTo>
                  <a:pt x="0" y="2084935"/>
                </a:lnTo>
                <a:close/>
              </a:path>
            </a:pathLst>
          </a:custGeom>
          <a:solidFill>
            <a:schemeClr val="accent4">
              <a:alpha val="2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83950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002">
      <a:dk1>
        <a:srgbClr val="242524"/>
      </a:dk1>
      <a:lt1>
        <a:srgbClr val="FFFFFF"/>
      </a:lt1>
      <a:dk2>
        <a:srgbClr val="242624"/>
      </a:dk2>
      <a:lt2>
        <a:srgbClr val="FAFBFF"/>
      </a:lt2>
      <a:accent1>
        <a:srgbClr val="7B00F0"/>
      </a:accent1>
      <a:accent2>
        <a:srgbClr val="D000E5"/>
      </a:accent2>
      <a:accent3>
        <a:srgbClr val="FF5300"/>
      </a:accent3>
      <a:accent4>
        <a:srgbClr val="FF9900"/>
      </a:accent4>
      <a:accent5>
        <a:srgbClr val="FCB828"/>
      </a:accent5>
      <a:accent6>
        <a:srgbClr val="FCCE28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8975</TotalTime>
  <Words>174</Words>
  <Application>Microsoft Office PowerPoint</Application>
  <PresentationFormat>Широкоэкранный</PresentationFormat>
  <Paragraphs>20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Roboto Light</vt:lpstr>
      <vt:lpstr>Tahoma</vt:lpstr>
      <vt:lpstr>Тема Office</vt:lpstr>
      <vt:lpstr>TIMELINE  SLIDES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Ирина Барина</cp:lastModifiedBy>
  <cp:revision>281</cp:revision>
  <dcterms:created xsi:type="dcterms:W3CDTF">2020-03-31T11:26:14Z</dcterms:created>
  <dcterms:modified xsi:type="dcterms:W3CDTF">2020-12-15T18:45:24Z</dcterms:modified>
</cp:coreProperties>
</file>