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DD6"/>
    <a:srgbClr val="EFF4F9"/>
    <a:srgbClr val="E6EDF9"/>
    <a:srgbClr val="4F6363"/>
    <a:srgbClr val="4D6060"/>
    <a:srgbClr val="FFB62C"/>
    <a:srgbClr val="FF9031"/>
    <a:srgbClr val="F5B5A7"/>
    <a:srgbClr val="C59087"/>
    <a:srgbClr val="F3A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72" autoAdjust="0"/>
    <p:restoredTop sz="94872"/>
  </p:normalViewPr>
  <p:slideViewPr>
    <p:cSldViewPr snapToGrid="0" snapToObjects="1">
      <p:cViewPr varScale="1">
        <p:scale>
          <a:sx n="32" d="100"/>
          <a:sy n="32" d="100"/>
        </p:scale>
        <p:origin x="605" y="43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napToObjects="1">
      <p:cViewPr varScale="1">
        <p:scale>
          <a:sx n="105" d="100"/>
          <a:sy n="105" d="100"/>
        </p:scale>
        <p:origin x="4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032E0E1-EFC8-C740-93CB-01F23CD579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2493C-9216-E347-BAA7-1405CEA67C47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68774B-CDE7-D34A-B73B-C9DFA2BBCE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F54C6-45AF-DC4D-B686-05BA74BD7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D048-7780-9D40-8B5F-5A2C1CD95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8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A05CF-2C02-AA45-8E97-9837320A189C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C86C-D8EC-1949-9B27-404FE16B7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3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944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4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3947" y="2859396"/>
            <a:ext cx="5129673" cy="2791513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88EE4DF0-21AB-8046-B425-3E93DABA4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5070" y="695498"/>
            <a:ext cx="5137876" cy="1647651"/>
          </a:xfrm>
          <a:prstGeom prst="rect">
            <a:avLst/>
          </a:prstGeom>
          <a:effectLst>
            <a:outerShdw blurRad="368300" dist="177800" dir="5400000" algn="t" rotWithShape="0">
              <a:prstClr val="black">
                <a:alpha val="3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>
              <a:defRPr lang="ru-RU" sz="5400" b="1" dirty="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/>
            <a:r>
              <a:rPr lang="en-US" dirty="0"/>
              <a:t>NAME OF YOUR SLIDE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023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01D22-B9E2-E245-8A71-44D11C8B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AE1A13-F0C4-A94B-BD17-D4EC365A9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D219B-32FD-1A45-8FA9-8069B940C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133D6-CE2E-2F41-84A9-47BFE2A30581}" type="datetimeFigureOut">
              <a:rPr lang="ru-RU" smtClean="0"/>
              <a:t>17.12.2020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E64A4-AE52-C942-82CA-6620911B9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85EBC5-F004-FC4D-88C4-584BE2705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22F6-DCFB-A743-9105-B34462C98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8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64" r:id="rId2"/>
    <p:sldLayoutId id="21474839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EED4811-4141-D646-AF64-753B91FA195B}"/>
              </a:ext>
            </a:extLst>
          </p:cNvPr>
          <p:cNvGrpSpPr/>
          <p:nvPr/>
        </p:nvGrpSpPr>
        <p:grpSpPr>
          <a:xfrm>
            <a:off x="0" y="3"/>
            <a:ext cx="12192000" cy="6857997"/>
            <a:chOff x="0" y="3"/>
            <a:chExt cx="12192000" cy="6857997"/>
          </a:xfrm>
          <a:solidFill>
            <a:schemeClr val="tx2">
              <a:lumMod val="90000"/>
              <a:lumOff val="10000"/>
            </a:schemeClr>
          </a:solidFill>
        </p:grpSpPr>
        <p:grpSp>
          <p:nvGrpSpPr>
            <p:cNvPr id="30" name="Группа 29">
              <a:extLst>
                <a:ext uri="{FF2B5EF4-FFF2-40B4-BE49-F238E27FC236}">
                  <a16:creationId xmlns:a16="http://schemas.microsoft.com/office/drawing/2014/main" id="{79CB7F28-EB92-AC48-A9CF-32A83C439B9E}"/>
                </a:ext>
              </a:extLst>
            </p:cNvPr>
            <p:cNvGrpSpPr/>
            <p:nvPr/>
          </p:nvGrpSpPr>
          <p:grpSpPr>
            <a:xfrm>
              <a:off x="4255784" y="3"/>
              <a:ext cx="1672032" cy="4038024"/>
              <a:chOff x="6458662" y="771857"/>
              <a:chExt cx="1672032" cy="4038024"/>
            </a:xfrm>
            <a:grpFill/>
          </p:grpSpPr>
          <p:grpSp>
            <p:nvGrpSpPr>
              <p:cNvPr id="31" name="Группа 30">
                <a:extLst>
                  <a:ext uri="{FF2B5EF4-FFF2-40B4-BE49-F238E27FC236}">
                    <a16:creationId xmlns:a16="http://schemas.microsoft.com/office/drawing/2014/main" id="{C878D72E-EA96-D045-AD01-8E7953B71041}"/>
                  </a:ext>
                </a:extLst>
              </p:cNvPr>
              <p:cNvGrpSpPr/>
              <p:nvPr/>
            </p:nvGrpSpPr>
            <p:grpSpPr>
              <a:xfrm>
                <a:off x="6458662" y="771857"/>
                <a:ext cx="1672032" cy="4038024"/>
                <a:chOff x="6458662" y="771857"/>
                <a:chExt cx="1672032" cy="4038024"/>
              </a:xfrm>
              <a:grpFill/>
            </p:grpSpPr>
            <p:sp>
              <p:nvSpPr>
                <p:cNvPr id="33" name="Полилиния 32">
                  <a:extLst>
                    <a:ext uri="{FF2B5EF4-FFF2-40B4-BE49-F238E27FC236}">
                      <a16:creationId xmlns:a16="http://schemas.microsoft.com/office/drawing/2014/main" id="{D3019712-3485-7B49-9941-4F69ACE6CA3E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34" name="Прямоугольник 33">
                  <a:extLst>
                    <a:ext uri="{FF2B5EF4-FFF2-40B4-BE49-F238E27FC236}">
                      <a16:creationId xmlns:a16="http://schemas.microsoft.com/office/drawing/2014/main" id="{3B015552-CF73-3D41-85AF-52A000C765E1}"/>
                    </a:ext>
                  </a:extLst>
                </p:cNvPr>
                <p:cNvSpPr/>
                <p:nvPr/>
              </p:nvSpPr>
              <p:spPr>
                <a:xfrm rot="5400000">
                  <a:off x="6540810" y="1625761"/>
                  <a:ext cx="2443788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id="{CA24CBE5-D668-FE40-AF5E-F39AC8D285A0}"/>
                  </a:ext>
                </a:extLst>
              </p:cNvPr>
              <p:cNvCxnSpPr>
                <a:cxnSpLocks/>
                <a:stCxn id="34" idx="3"/>
                <a:endCxn id="34" idx="1"/>
              </p:cNvCxnSpPr>
              <p:nvPr/>
            </p:nvCxnSpPr>
            <p:spPr>
              <a:xfrm flipV="1">
                <a:off x="7762704" y="771857"/>
                <a:ext cx="0" cy="24437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35" name="Группа 34">
              <a:extLst>
                <a:ext uri="{FF2B5EF4-FFF2-40B4-BE49-F238E27FC236}">
                  <a16:creationId xmlns:a16="http://schemas.microsoft.com/office/drawing/2014/main" id="{1EB685D0-81DD-CA47-A5B0-FD4B8A9AD0B5}"/>
                </a:ext>
              </a:extLst>
            </p:cNvPr>
            <p:cNvGrpSpPr/>
            <p:nvPr/>
          </p:nvGrpSpPr>
          <p:grpSpPr>
            <a:xfrm flipV="1">
              <a:off x="6026425" y="3299443"/>
              <a:ext cx="1672032" cy="3558557"/>
              <a:chOff x="6458662" y="1251324"/>
              <a:chExt cx="1672032" cy="3558557"/>
            </a:xfrm>
            <a:grpFill/>
          </p:grpSpPr>
          <p:grpSp>
            <p:nvGrpSpPr>
              <p:cNvPr id="39" name="Группа 38">
                <a:extLst>
                  <a:ext uri="{FF2B5EF4-FFF2-40B4-BE49-F238E27FC236}">
                    <a16:creationId xmlns:a16="http://schemas.microsoft.com/office/drawing/2014/main" id="{8B5234E5-7C9B-8C47-B48D-239BFD0BC75D}"/>
                  </a:ext>
                </a:extLst>
              </p:cNvPr>
              <p:cNvGrpSpPr/>
              <p:nvPr/>
            </p:nvGrpSpPr>
            <p:grpSpPr>
              <a:xfrm>
                <a:off x="6458662" y="1251324"/>
                <a:ext cx="1672032" cy="3558557"/>
                <a:chOff x="6458662" y="1251324"/>
                <a:chExt cx="1672032" cy="3558557"/>
              </a:xfrm>
              <a:grpFill/>
            </p:grpSpPr>
            <p:sp>
              <p:nvSpPr>
                <p:cNvPr id="41" name="Полилиния 40">
                  <a:extLst>
                    <a:ext uri="{FF2B5EF4-FFF2-40B4-BE49-F238E27FC236}">
                      <a16:creationId xmlns:a16="http://schemas.microsoft.com/office/drawing/2014/main" id="{553E22B0-AA28-9444-86C3-23B9EF8316CB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2" name="Прямоугольник 41">
                  <a:extLst>
                    <a:ext uri="{FF2B5EF4-FFF2-40B4-BE49-F238E27FC236}">
                      <a16:creationId xmlns:a16="http://schemas.microsoft.com/office/drawing/2014/main" id="{769BD882-AE96-E647-A102-4063F92E1A11}"/>
                    </a:ext>
                  </a:extLst>
                </p:cNvPr>
                <p:cNvSpPr/>
                <p:nvPr/>
              </p:nvSpPr>
              <p:spPr>
                <a:xfrm rot="5400000">
                  <a:off x="6780544" y="1865494"/>
                  <a:ext cx="1964319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40" name="Прямая соединительная линия 39">
                <a:extLst>
                  <a:ext uri="{FF2B5EF4-FFF2-40B4-BE49-F238E27FC236}">
                    <a16:creationId xmlns:a16="http://schemas.microsoft.com/office/drawing/2014/main" id="{979250CA-3A68-AD4A-9674-1E49DBD29883}"/>
                  </a:ext>
                </a:extLst>
              </p:cNvPr>
              <p:cNvCxnSpPr>
                <a:cxnSpLocks/>
                <a:endCxn id="42" idx="1"/>
              </p:cNvCxnSpPr>
              <p:nvPr/>
            </p:nvCxnSpPr>
            <p:spPr>
              <a:xfrm flipV="1">
                <a:off x="7762704" y="1251324"/>
                <a:ext cx="0" cy="203661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3" name="Группа 42">
              <a:extLst>
                <a:ext uri="{FF2B5EF4-FFF2-40B4-BE49-F238E27FC236}">
                  <a16:creationId xmlns:a16="http://schemas.microsoft.com/office/drawing/2014/main" id="{9B86CB6A-5389-B94F-8620-073E748CECC3}"/>
                </a:ext>
              </a:extLst>
            </p:cNvPr>
            <p:cNvGrpSpPr/>
            <p:nvPr/>
          </p:nvGrpSpPr>
          <p:grpSpPr>
            <a:xfrm>
              <a:off x="7797066" y="3"/>
              <a:ext cx="1672032" cy="4038024"/>
              <a:chOff x="6458662" y="771857"/>
              <a:chExt cx="1672032" cy="4038024"/>
            </a:xfrm>
            <a:grpFill/>
          </p:grpSpPr>
          <p:grpSp>
            <p:nvGrpSpPr>
              <p:cNvPr id="44" name="Группа 43">
                <a:extLst>
                  <a:ext uri="{FF2B5EF4-FFF2-40B4-BE49-F238E27FC236}">
                    <a16:creationId xmlns:a16="http://schemas.microsoft.com/office/drawing/2014/main" id="{193C6CC9-1DAD-8B47-A902-20B6E82B8D0C}"/>
                  </a:ext>
                </a:extLst>
              </p:cNvPr>
              <p:cNvGrpSpPr/>
              <p:nvPr/>
            </p:nvGrpSpPr>
            <p:grpSpPr>
              <a:xfrm>
                <a:off x="6458662" y="771857"/>
                <a:ext cx="1672032" cy="4038024"/>
                <a:chOff x="6458662" y="771857"/>
                <a:chExt cx="1672032" cy="4038024"/>
              </a:xfrm>
              <a:grpFill/>
            </p:grpSpPr>
            <p:sp>
              <p:nvSpPr>
                <p:cNvPr id="46" name="Полилиния 45">
                  <a:extLst>
                    <a:ext uri="{FF2B5EF4-FFF2-40B4-BE49-F238E27FC236}">
                      <a16:creationId xmlns:a16="http://schemas.microsoft.com/office/drawing/2014/main" id="{2FFF5570-059D-C045-8FB3-16A4C4BA6B2A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47" name="Прямоугольник 46">
                  <a:extLst>
                    <a:ext uri="{FF2B5EF4-FFF2-40B4-BE49-F238E27FC236}">
                      <a16:creationId xmlns:a16="http://schemas.microsoft.com/office/drawing/2014/main" id="{ADD612D6-D474-694B-A9D4-9E6A84E9140A}"/>
                    </a:ext>
                  </a:extLst>
                </p:cNvPr>
                <p:cNvSpPr/>
                <p:nvPr/>
              </p:nvSpPr>
              <p:spPr>
                <a:xfrm rot="5400000">
                  <a:off x="6540810" y="1625761"/>
                  <a:ext cx="2443788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45" name="Прямая соединительная линия 44">
                <a:extLst>
                  <a:ext uri="{FF2B5EF4-FFF2-40B4-BE49-F238E27FC236}">
                    <a16:creationId xmlns:a16="http://schemas.microsoft.com/office/drawing/2014/main" id="{733C700C-D93C-2249-B6B8-E0DD9590EDE5}"/>
                  </a:ext>
                </a:extLst>
              </p:cNvPr>
              <p:cNvCxnSpPr>
                <a:cxnSpLocks/>
                <a:stCxn id="47" idx="3"/>
                <a:endCxn id="47" idx="1"/>
              </p:cNvCxnSpPr>
              <p:nvPr/>
            </p:nvCxnSpPr>
            <p:spPr>
              <a:xfrm flipV="1">
                <a:off x="7762704" y="771857"/>
                <a:ext cx="0" cy="24437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48" name="Группа 47">
              <a:extLst>
                <a:ext uri="{FF2B5EF4-FFF2-40B4-BE49-F238E27FC236}">
                  <a16:creationId xmlns:a16="http://schemas.microsoft.com/office/drawing/2014/main" id="{17BE885A-908E-2146-957F-84060CA00763}"/>
                </a:ext>
              </a:extLst>
            </p:cNvPr>
            <p:cNvGrpSpPr/>
            <p:nvPr/>
          </p:nvGrpSpPr>
          <p:grpSpPr>
            <a:xfrm flipV="1">
              <a:off x="9567706" y="3299443"/>
              <a:ext cx="1672032" cy="3558557"/>
              <a:chOff x="6458662" y="1251324"/>
              <a:chExt cx="1672032" cy="3558557"/>
            </a:xfrm>
            <a:grpFill/>
          </p:grpSpPr>
          <p:grpSp>
            <p:nvGrpSpPr>
              <p:cNvPr id="49" name="Группа 48">
                <a:extLst>
                  <a:ext uri="{FF2B5EF4-FFF2-40B4-BE49-F238E27FC236}">
                    <a16:creationId xmlns:a16="http://schemas.microsoft.com/office/drawing/2014/main" id="{3867198F-F806-3E49-9B51-75F874C86BEB}"/>
                  </a:ext>
                </a:extLst>
              </p:cNvPr>
              <p:cNvGrpSpPr/>
              <p:nvPr/>
            </p:nvGrpSpPr>
            <p:grpSpPr>
              <a:xfrm>
                <a:off x="6458662" y="1251324"/>
                <a:ext cx="1672032" cy="3558557"/>
                <a:chOff x="6458662" y="1251324"/>
                <a:chExt cx="1672032" cy="3558557"/>
              </a:xfrm>
              <a:grpFill/>
            </p:grpSpPr>
            <p:sp>
              <p:nvSpPr>
                <p:cNvPr id="51" name="Полилиния 50">
                  <a:extLst>
                    <a:ext uri="{FF2B5EF4-FFF2-40B4-BE49-F238E27FC236}">
                      <a16:creationId xmlns:a16="http://schemas.microsoft.com/office/drawing/2014/main" id="{05E54C02-E4CD-AB43-9E94-EBE5CC547281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52" name="Прямоугольник 51">
                  <a:extLst>
                    <a:ext uri="{FF2B5EF4-FFF2-40B4-BE49-F238E27FC236}">
                      <a16:creationId xmlns:a16="http://schemas.microsoft.com/office/drawing/2014/main" id="{D8871207-1EA4-7444-97A9-93CC6D18F9B3}"/>
                    </a:ext>
                  </a:extLst>
                </p:cNvPr>
                <p:cNvSpPr/>
                <p:nvPr/>
              </p:nvSpPr>
              <p:spPr>
                <a:xfrm rot="5400000">
                  <a:off x="6780544" y="1865494"/>
                  <a:ext cx="1964319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50" name="Прямая соединительная линия 49">
                <a:extLst>
                  <a:ext uri="{FF2B5EF4-FFF2-40B4-BE49-F238E27FC236}">
                    <a16:creationId xmlns:a16="http://schemas.microsoft.com/office/drawing/2014/main" id="{A3964C79-9F93-3045-AFCE-158EE89BEE8A}"/>
                  </a:ext>
                </a:extLst>
              </p:cNvPr>
              <p:cNvCxnSpPr>
                <a:cxnSpLocks/>
                <a:endCxn id="52" idx="1"/>
              </p:cNvCxnSpPr>
              <p:nvPr/>
            </p:nvCxnSpPr>
            <p:spPr>
              <a:xfrm flipV="1">
                <a:off x="7762704" y="1251324"/>
                <a:ext cx="0" cy="203661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55" name="Группа 54">
              <a:extLst>
                <a:ext uri="{FF2B5EF4-FFF2-40B4-BE49-F238E27FC236}">
                  <a16:creationId xmlns:a16="http://schemas.microsoft.com/office/drawing/2014/main" id="{2D5659D8-7B57-D14F-9898-DDB1BAAE2729}"/>
                </a:ext>
              </a:extLst>
            </p:cNvPr>
            <p:cNvGrpSpPr/>
            <p:nvPr/>
          </p:nvGrpSpPr>
          <p:grpSpPr>
            <a:xfrm>
              <a:off x="778293" y="3"/>
              <a:ext cx="1672032" cy="4038024"/>
              <a:chOff x="6458662" y="771857"/>
              <a:chExt cx="1672032" cy="4038024"/>
            </a:xfrm>
            <a:grpFill/>
          </p:grpSpPr>
          <p:grpSp>
            <p:nvGrpSpPr>
              <p:cNvPr id="56" name="Группа 55">
                <a:extLst>
                  <a:ext uri="{FF2B5EF4-FFF2-40B4-BE49-F238E27FC236}">
                    <a16:creationId xmlns:a16="http://schemas.microsoft.com/office/drawing/2014/main" id="{8A429CEF-5B65-A342-8C98-0B9A41653F4B}"/>
                  </a:ext>
                </a:extLst>
              </p:cNvPr>
              <p:cNvGrpSpPr/>
              <p:nvPr/>
            </p:nvGrpSpPr>
            <p:grpSpPr>
              <a:xfrm>
                <a:off x="6458662" y="771857"/>
                <a:ext cx="1672032" cy="4038024"/>
                <a:chOff x="6458662" y="771857"/>
                <a:chExt cx="1672032" cy="4038024"/>
              </a:xfrm>
              <a:grpFill/>
            </p:grpSpPr>
            <p:sp>
              <p:nvSpPr>
                <p:cNvPr id="58" name="Полилиния 57">
                  <a:extLst>
                    <a:ext uri="{FF2B5EF4-FFF2-40B4-BE49-F238E27FC236}">
                      <a16:creationId xmlns:a16="http://schemas.microsoft.com/office/drawing/2014/main" id="{94BE1CA3-9541-FC4D-9FFF-28B47393726E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66" name="Прямоугольник 65">
                  <a:extLst>
                    <a:ext uri="{FF2B5EF4-FFF2-40B4-BE49-F238E27FC236}">
                      <a16:creationId xmlns:a16="http://schemas.microsoft.com/office/drawing/2014/main" id="{44C2CCD3-0DD0-364B-B720-387AC359AE4A}"/>
                    </a:ext>
                  </a:extLst>
                </p:cNvPr>
                <p:cNvSpPr/>
                <p:nvPr/>
              </p:nvSpPr>
              <p:spPr>
                <a:xfrm rot="5400000">
                  <a:off x="6540810" y="1625761"/>
                  <a:ext cx="2443788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57" name="Прямая соединительная линия 56">
                <a:extLst>
                  <a:ext uri="{FF2B5EF4-FFF2-40B4-BE49-F238E27FC236}">
                    <a16:creationId xmlns:a16="http://schemas.microsoft.com/office/drawing/2014/main" id="{81907D5C-7732-114F-B725-C9E5157321D1}"/>
                  </a:ext>
                </a:extLst>
              </p:cNvPr>
              <p:cNvCxnSpPr>
                <a:cxnSpLocks/>
                <a:stCxn id="66" idx="3"/>
                <a:endCxn id="66" idx="1"/>
              </p:cNvCxnSpPr>
              <p:nvPr/>
            </p:nvCxnSpPr>
            <p:spPr>
              <a:xfrm flipV="1">
                <a:off x="7762704" y="771857"/>
                <a:ext cx="0" cy="244378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67" name="Группа 66">
              <a:extLst>
                <a:ext uri="{FF2B5EF4-FFF2-40B4-BE49-F238E27FC236}">
                  <a16:creationId xmlns:a16="http://schemas.microsoft.com/office/drawing/2014/main" id="{AF46DE5B-8C02-6F4C-A142-B8CDE2E641CB}"/>
                </a:ext>
              </a:extLst>
            </p:cNvPr>
            <p:cNvGrpSpPr/>
            <p:nvPr/>
          </p:nvGrpSpPr>
          <p:grpSpPr>
            <a:xfrm flipV="1">
              <a:off x="2548934" y="3299443"/>
              <a:ext cx="1672032" cy="3558557"/>
              <a:chOff x="6458662" y="1251324"/>
              <a:chExt cx="1672032" cy="3558557"/>
            </a:xfrm>
            <a:grpFill/>
          </p:grpSpPr>
          <p:grpSp>
            <p:nvGrpSpPr>
              <p:cNvPr id="68" name="Группа 67">
                <a:extLst>
                  <a:ext uri="{FF2B5EF4-FFF2-40B4-BE49-F238E27FC236}">
                    <a16:creationId xmlns:a16="http://schemas.microsoft.com/office/drawing/2014/main" id="{A44B1773-8D63-0B46-9A77-A59E04169EE0}"/>
                  </a:ext>
                </a:extLst>
              </p:cNvPr>
              <p:cNvGrpSpPr/>
              <p:nvPr/>
            </p:nvGrpSpPr>
            <p:grpSpPr>
              <a:xfrm>
                <a:off x="6458662" y="1251324"/>
                <a:ext cx="1672032" cy="3558557"/>
                <a:chOff x="6458662" y="1251324"/>
                <a:chExt cx="1672032" cy="3558557"/>
              </a:xfrm>
              <a:grpFill/>
            </p:grpSpPr>
            <p:sp>
              <p:nvSpPr>
                <p:cNvPr id="70" name="Полилиния 69">
                  <a:extLst>
                    <a:ext uri="{FF2B5EF4-FFF2-40B4-BE49-F238E27FC236}">
                      <a16:creationId xmlns:a16="http://schemas.microsoft.com/office/drawing/2014/main" id="{45030CB4-0C53-394B-955D-0EE3250BC4D8}"/>
                    </a:ext>
                  </a:extLst>
                </p:cNvPr>
                <p:cNvSpPr/>
                <p:nvPr/>
              </p:nvSpPr>
              <p:spPr>
                <a:xfrm>
                  <a:off x="6458662" y="3132889"/>
                  <a:ext cx="1672032" cy="1676992"/>
                </a:xfrm>
                <a:custGeom>
                  <a:avLst/>
                  <a:gdLst>
                    <a:gd name="connsiteX0" fmla="*/ 936100 w 1672032"/>
                    <a:gd name="connsiteY0" fmla="*/ 0 h 1676992"/>
                    <a:gd name="connsiteX1" fmla="*/ 1671813 w 1672032"/>
                    <a:gd name="connsiteY1" fmla="*/ 0 h 1676992"/>
                    <a:gd name="connsiteX2" fmla="*/ 1672032 w 1672032"/>
                    <a:gd name="connsiteY2" fmla="*/ 4342 h 1676992"/>
                    <a:gd name="connsiteX3" fmla="*/ 170371 w 1672032"/>
                    <a:gd name="connsiteY3" fmla="*/ 1668389 h 1676992"/>
                    <a:gd name="connsiteX4" fmla="*/ 0 w 1672032"/>
                    <a:gd name="connsiteY4" fmla="*/ 1676992 h 1676992"/>
                    <a:gd name="connsiteX5" fmla="*/ 0 w 1672032"/>
                    <a:gd name="connsiteY5" fmla="*/ 941279 h 1676992"/>
                    <a:gd name="connsiteX6" fmla="*/ 95149 w 1672032"/>
                    <a:gd name="connsiteY6" fmla="*/ 936475 h 1676992"/>
                    <a:gd name="connsiteX7" fmla="*/ 936319 w 1672032"/>
                    <a:gd name="connsiteY7" fmla="*/ 4342 h 1676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2032" h="1676992">
                      <a:moveTo>
                        <a:pt x="936100" y="0"/>
                      </a:moveTo>
                      <a:lnTo>
                        <a:pt x="1671813" y="0"/>
                      </a:lnTo>
                      <a:lnTo>
                        <a:pt x="1672032" y="4342"/>
                      </a:lnTo>
                      <a:cubicBezTo>
                        <a:pt x="1672032" y="870402"/>
                        <a:pt x="1013831" y="1582731"/>
                        <a:pt x="170371" y="1668389"/>
                      </a:cubicBezTo>
                      <a:lnTo>
                        <a:pt x="0" y="1676992"/>
                      </a:lnTo>
                      <a:lnTo>
                        <a:pt x="0" y="941279"/>
                      </a:lnTo>
                      <a:lnTo>
                        <a:pt x="95149" y="936475"/>
                      </a:lnTo>
                      <a:cubicBezTo>
                        <a:pt x="567621" y="888493"/>
                        <a:pt x="936319" y="489474"/>
                        <a:pt x="936319" y="43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  <p:sp>
              <p:nvSpPr>
                <p:cNvPr id="71" name="Прямоугольник 70">
                  <a:extLst>
                    <a:ext uri="{FF2B5EF4-FFF2-40B4-BE49-F238E27FC236}">
                      <a16:creationId xmlns:a16="http://schemas.microsoft.com/office/drawing/2014/main" id="{A44ACA2E-1AF7-174C-844B-C1D33298F6EB}"/>
                    </a:ext>
                  </a:extLst>
                </p:cNvPr>
                <p:cNvSpPr/>
                <p:nvPr/>
              </p:nvSpPr>
              <p:spPr>
                <a:xfrm rot="5400000">
                  <a:off x="6780544" y="1865494"/>
                  <a:ext cx="1964319" cy="73598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ru-RU">
                    <a:solidFill>
                      <a:schemeClr val="tx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endParaRPr>
                </a:p>
              </p:txBody>
            </p:sp>
          </p:grpSp>
          <p:cxnSp>
            <p:nvCxnSpPr>
              <p:cNvPr id="69" name="Прямая соединительная линия 68">
                <a:extLst>
                  <a:ext uri="{FF2B5EF4-FFF2-40B4-BE49-F238E27FC236}">
                    <a16:creationId xmlns:a16="http://schemas.microsoft.com/office/drawing/2014/main" id="{F5F621B9-82BA-6A41-B3F3-A3293C709745}"/>
                  </a:ext>
                </a:extLst>
              </p:cNvPr>
              <p:cNvCxnSpPr>
                <a:cxnSpLocks/>
                <a:endCxn id="71" idx="1"/>
              </p:cNvCxnSpPr>
              <p:nvPr/>
            </p:nvCxnSpPr>
            <p:spPr>
              <a:xfrm flipV="1">
                <a:off x="7762704" y="1251324"/>
                <a:ext cx="0" cy="2036618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5" name="Группа 14">
              <a:extLst>
                <a:ext uri="{FF2B5EF4-FFF2-40B4-BE49-F238E27FC236}">
                  <a16:creationId xmlns:a16="http://schemas.microsoft.com/office/drawing/2014/main" id="{AEC4F7FC-AE6F-B34B-8D40-BB6B9C6D0236}"/>
                </a:ext>
              </a:extLst>
            </p:cNvPr>
            <p:cNvGrpSpPr/>
            <p:nvPr/>
          </p:nvGrpSpPr>
          <p:grpSpPr>
            <a:xfrm>
              <a:off x="0" y="3296541"/>
              <a:ext cx="12192000" cy="735980"/>
              <a:chOff x="0" y="3296541"/>
              <a:chExt cx="12192000" cy="735980"/>
            </a:xfrm>
            <a:grpFill/>
          </p:grpSpPr>
          <p:sp>
            <p:nvSpPr>
              <p:cNvPr id="124" name="Прямоугольник 123">
                <a:extLst>
                  <a:ext uri="{FF2B5EF4-FFF2-40B4-BE49-F238E27FC236}">
                    <a16:creationId xmlns:a16="http://schemas.microsoft.com/office/drawing/2014/main" id="{9F2936D2-24F9-9042-A05C-90DC545BB023}"/>
                  </a:ext>
                </a:extLst>
              </p:cNvPr>
              <p:cNvSpPr/>
              <p:nvPr/>
            </p:nvSpPr>
            <p:spPr>
              <a:xfrm>
                <a:off x="0" y="3296541"/>
                <a:ext cx="12192000" cy="73598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cxnSp>
            <p:nvCxnSpPr>
              <p:cNvPr id="126" name="Прямая соединительная линия 125">
                <a:extLst>
                  <a:ext uri="{FF2B5EF4-FFF2-40B4-BE49-F238E27FC236}">
                    <a16:creationId xmlns:a16="http://schemas.microsoft.com/office/drawing/2014/main" id="{50737344-6F6E-1F40-8C52-9140780E11E3}"/>
                  </a:ext>
                </a:extLst>
              </p:cNvPr>
              <p:cNvCxnSpPr>
                <a:cxnSpLocks/>
                <a:stCxn id="124" idx="3"/>
                <a:endCxn id="124" idx="1"/>
              </p:cNvCxnSpPr>
              <p:nvPr/>
            </p:nvCxnSpPr>
            <p:spPr>
              <a:xfrm flipH="1">
                <a:off x="0" y="3664531"/>
                <a:ext cx="12192000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FBCE6D8-1012-DE4D-B142-4D104F7B2123}"/>
              </a:ext>
            </a:extLst>
          </p:cNvPr>
          <p:cNvGrpSpPr/>
          <p:nvPr/>
        </p:nvGrpSpPr>
        <p:grpSpPr>
          <a:xfrm>
            <a:off x="2653573" y="610721"/>
            <a:ext cx="2292498" cy="2438659"/>
            <a:chOff x="2653573" y="610721"/>
            <a:chExt cx="2292498" cy="2438659"/>
          </a:xfrm>
        </p:grpSpPr>
        <p:grpSp>
          <p:nvGrpSpPr>
            <p:cNvPr id="78" name="Группа 77">
              <a:extLst>
                <a:ext uri="{FF2B5EF4-FFF2-40B4-BE49-F238E27FC236}">
                  <a16:creationId xmlns:a16="http://schemas.microsoft.com/office/drawing/2014/main" id="{43CB0D29-055C-6443-AD34-3413B8727E29}"/>
                </a:ext>
              </a:extLst>
            </p:cNvPr>
            <p:cNvGrpSpPr/>
            <p:nvPr/>
          </p:nvGrpSpPr>
          <p:grpSpPr>
            <a:xfrm rot="5400000">
              <a:off x="2725586" y="2120109"/>
              <a:ext cx="929271" cy="929271"/>
              <a:chOff x="6579218" y="2219093"/>
              <a:chExt cx="1025912" cy="1025912"/>
            </a:xfrm>
          </p:grpSpPr>
          <p:sp>
            <p:nvSpPr>
              <p:cNvPr id="80" name="Капля 79">
                <a:extLst>
                  <a:ext uri="{FF2B5EF4-FFF2-40B4-BE49-F238E27FC236}">
                    <a16:creationId xmlns:a16="http://schemas.microsoft.com/office/drawing/2014/main" id="{A7F09700-FCA8-6F44-9C3C-6291682E22CB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81" name="Овал 80">
                <a:extLst>
                  <a:ext uri="{FF2B5EF4-FFF2-40B4-BE49-F238E27FC236}">
                    <a16:creationId xmlns:a16="http://schemas.microsoft.com/office/drawing/2014/main" id="{3698A997-63A2-0546-922B-D14896AA5BAA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A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79" name="Текст 1">
              <a:extLst>
                <a:ext uri="{FF2B5EF4-FFF2-40B4-BE49-F238E27FC236}">
                  <a16:creationId xmlns:a16="http://schemas.microsoft.com/office/drawing/2014/main" id="{C3172362-8EDD-CD43-AF20-2D793D528055}"/>
                </a:ext>
              </a:extLst>
            </p:cNvPr>
            <p:cNvSpPr txBox="1">
              <a:spLocks/>
            </p:cNvSpPr>
            <p:nvPr/>
          </p:nvSpPr>
          <p:spPr>
            <a:xfrm>
              <a:off x="2653573" y="610721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E7425A5B-3CE9-CD4E-A980-2D6C766064E9}"/>
              </a:ext>
            </a:extLst>
          </p:cNvPr>
          <p:cNvGrpSpPr/>
          <p:nvPr/>
        </p:nvGrpSpPr>
        <p:grpSpPr>
          <a:xfrm>
            <a:off x="6144919" y="610721"/>
            <a:ext cx="2292498" cy="2438659"/>
            <a:chOff x="6144919" y="610721"/>
            <a:chExt cx="2292498" cy="2438659"/>
          </a:xfrm>
        </p:grpSpPr>
        <p:grpSp>
          <p:nvGrpSpPr>
            <p:cNvPr id="92" name="Группа 91">
              <a:extLst>
                <a:ext uri="{FF2B5EF4-FFF2-40B4-BE49-F238E27FC236}">
                  <a16:creationId xmlns:a16="http://schemas.microsoft.com/office/drawing/2014/main" id="{112829AC-8180-5E41-916C-7ECBE71B5A45}"/>
                </a:ext>
              </a:extLst>
            </p:cNvPr>
            <p:cNvGrpSpPr/>
            <p:nvPr/>
          </p:nvGrpSpPr>
          <p:grpSpPr>
            <a:xfrm rot="5400000">
              <a:off x="6216932" y="2120109"/>
              <a:ext cx="929271" cy="929271"/>
              <a:chOff x="6579218" y="2219093"/>
              <a:chExt cx="1025912" cy="1025912"/>
            </a:xfrm>
          </p:grpSpPr>
          <p:sp>
            <p:nvSpPr>
              <p:cNvPr id="94" name="Капля 93">
                <a:extLst>
                  <a:ext uri="{FF2B5EF4-FFF2-40B4-BE49-F238E27FC236}">
                    <a16:creationId xmlns:a16="http://schemas.microsoft.com/office/drawing/2014/main" id="{CA26B59A-1E2D-2F45-B0A5-8FE573FF8502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95" name="Овал 94">
                <a:extLst>
                  <a:ext uri="{FF2B5EF4-FFF2-40B4-BE49-F238E27FC236}">
                    <a16:creationId xmlns:a16="http://schemas.microsoft.com/office/drawing/2014/main" id="{8C2E2F51-509E-C94C-9005-897E70DB40D6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B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3" name="Текст 1">
              <a:extLst>
                <a:ext uri="{FF2B5EF4-FFF2-40B4-BE49-F238E27FC236}">
                  <a16:creationId xmlns:a16="http://schemas.microsoft.com/office/drawing/2014/main" id="{38DAED30-CBAC-894D-818A-7EA1F05B57A5}"/>
                </a:ext>
              </a:extLst>
            </p:cNvPr>
            <p:cNvSpPr txBox="1">
              <a:spLocks/>
            </p:cNvSpPr>
            <p:nvPr/>
          </p:nvSpPr>
          <p:spPr>
            <a:xfrm>
              <a:off x="6144919" y="610721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98908AAC-CC90-A04F-9AA5-B39E2C124541}"/>
              </a:ext>
            </a:extLst>
          </p:cNvPr>
          <p:cNvGrpSpPr/>
          <p:nvPr/>
        </p:nvGrpSpPr>
        <p:grpSpPr>
          <a:xfrm>
            <a:off x="9636264" y="610721"/>
            <a:ext cx="2292498" cy="2438659"/>
            <a:chOff x="9636264" y="610721"/>
            <a:chExt cx="2292498" cy="2438659"/>
          </a:xfrm>
        </p:grpSpPr>
        <p:grpSp>
          <p:nvGrpSpPr>
            <p:cNvPr id="97" name="Группа 96">
              <a:extLst>
                <a:ext uri="{FF2B5EF4-FFF2-40B4-BE49-F238E27FC236}">
                  <a16:creationId xmlns:a16="http://schemas.microsoft.com/office/drawing/2014/main" id="{636EE167-72FC-3A47-91AE-EC52C4B63BF7}"/>
                </a:ext>
              </a:extLst>
            </p:cNvPr>
            <p:cNvGrpSpPr/>
            <p:nvPr/>
          </p:nvGrpSpPr>
          <p:grpSpPr>
            <a:xfrm rot="5400000">
              <a:off x="9708277" y="2120109"/>
              <a:ext cx="929271" cy="929271"/>
              <a:chOff x="6579218" y="2219093"/>
              <a:chExt cx="1025912" cy="1025912"/>
            </a:xfrm>
          </p:grpSpPr>
          <p:sp>
            <p:nvSpPr>
              <p:cNvPr id="99" name="Капля 98">
                <a:extLst>
                  <a:ext uri="{FF2B5EF4-FFF2-40B4-BE49-F238E27FC236}">
                    <a16:creationId xmlns:a16="http://schemas.microsoft.com/office/drawing/2014/main" id="{71354487-E7FB-E742-8C06-4D59BD1BE72E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0" name="Овал 99">
                <a:extLst>
                  <a:ext uri="{FF2B5EF4-FFF2-40B4-BE49-F238E27FC236}">
                    <a16:creationId xmlns:a16="http://schemas.microsoft.com/office/drawing/2014/main" id="{9BEF04B8-515F-774D-9778-DB3B5E769A54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98" name="Текст 1">
              <a:extLst>
                <a:ext uri="{FF2B5EF4-FFF2-40B4-BE49-F238E27FC236}">
                  <a16:creationId xmlns:a16="http://schemas.microsoft.com/office/drawing/2014/main" id="{C39A8BE8-B9F9-B04B-97A6-05F484536CB0}"/>
                </a:ext>
              </a:extLst>
            </p:cNvPr>
            <p:cNvSpPr txBox="1">
              <a:spLocks/>
            </p:cNvSpPr>
            <p:nvPr/>
          </p:nvSpPr>
          <p:spPr>
            <a:xfrm>
              <a:off x="9636264" y="610721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2122FC1A-617B-4D46-A556-183384CB384F}"/>
              </a:ext>
            </a:extLst>
          </p:cNvPr>
          <p:cNvGrpSpPr/>
          <p:nvPr/>
        </p:nvGrpSpPr>
        <p:grpSpPr>
          <a:xfrm>
            <a:off x="7973720" y="4225986"/>
            <a:ext cx="2292498" cy="2479617"/>
            <a:chOff x="7973720" y="4225986"/>
            <a:chExt cx="2292498" cy="2479617"/>
          </a:xfrm>
        </p:grpSpPr>
        <p:grpSp>
          <p:nvGrpSpPr>
            <p:cNvPr id="115" name="Группа 114">
              <a:extLst>
                <a:ext uri="{FF2B5EF4-FFF2-40B4-BE49-F238E27FC236}">
                  <a16:creationId xmlns:a16="http://schemas.microsoft.com/office/drawing/2014/main" id="{C00943DC-ECB5-5C4E-BC8E-89B6723A7783}"/>
                </a:ext>
              </a:extLst>
            </p:cNvPr>
            <p:cNvGrpSpPr/>
            <p:nvPr/>
          </p:nvGrpSpPr>
          <p:grpSpPr>
            <a:xfrm rot="16200000" flipH="1">
              <a:off x="9251080" y="4225986"/>
              <a:ext cx="929271" cy="929271"/>
              <a:chOff x="6579218" y="2219093"/>
              <a:chExt cx="1025912" cy="1025912"/>
            </a:xfrm>
          </p:grpSpPr>
          <p:sp>
            <p:nvSpPr>
              <p:cNvPr id="121" name="Капля 120">
                <a:extLst>
                  <a:ext uri="{FF2B5EF4-FFF2-40B4-BE49-F238E27FC236}">
                    <a16:creationId xmlns:a16="http://schemas.microsoft.com/office/drawing/2014/main" id="{6A404D86-A528-B240-9EEE-B9231CD63895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22" name="Овал 121">
                <a:extLst>
                  <a:ext uri="{FF2B5EF4-FFF2-40B4-BE49-F238E27FC236}">
                    <a16:creationId xmlns:a16="http://schemas.microsoft.com/office/drawing/2014/main" id="{75DEE95E-63BD-D048-B758-97425366F46C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20" name="Текст 1">
              <a:extLst>
                <a:ext uri="{FF2B5EF4-FFF2-40B4-BE49-F238E27FC236}">
                  <a16:creationId xmlns:a16="http://schemas.microsoft.com/office/drawing/2014/main" id="{4E269564-4965-EE45-870C-65D23046D88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973720" y="5279704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777D65A-433B-CB49-BFA9-271CDFB12A5D}"/>
              </a:ext>
            </a:extLst>
          </p:cNvPr>
          <p:cNvGrpSpPr/>
          <p:nvPr/>
        </p:nvGrpSpPr>
        <p:grpSpPr>
          <a:xfrm>
            <a:off x="4482374" y="4225986"/>
            <a:ext cx="2292498" cy="2479617"/>
            <a:chOff x="4482374" y="4225986"/>
            <a:chExt cx="2292498" cy="2479617"/>
          </a:xfrm>
        </p:grpSpPr>
        <p:grpSp>
          <p:nvGrpSpPr>
            <p:cNvPr id="109" name="Группа 108">
              <a:extLst>
                <a:ext uri="{FF2B5EF4-FFF2-40B4-BE49-F238E27FC236}">
                  <a16:creationId xmlns:a16="http://schemas.microsoft.com/office/drawing/2014/main" id="{67A91C67-84EF-7249-984C-93CCB4143BD5}"/>
                </a:ext>
              </a:extLst>
            </p:cNvPr>
            <p:cNvGrpSpPr/>
            <p:nvPr/>
          </p:nvGrpSpPr>
          <p:grpSpPr>
            <a:xfrm rot="16200000" flipH="1">
              <a:off x="5759734" y="4225986"/>
              <a:ext cx="929271" cy="929271"/>
              <a:chOff x="6579218" y="2219093"/>
              <a:chExt cx="1025912" cy="1025912"/>
            </a:xfrm>
          </p:grpSpPr>
          <p:sp>
            <p:nvSpPr>
              <p:cNvPr id="111" name="Капля 110">
                <a:extLst>
                  <a:ext uri="{FF2B5EF4-FFF2-40B4-BE49-F238E27FC236}">
                    <a16:creationId xmlns:a16="http://schemas.microsoft.com/office/drawing/2014/main" id="{308A1012-F996-0B4A-B5E9-BD776E987E3A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12" name="Овал 111">
                <a:extLst>
                  <a:ext uri="{FF2B5EF4-FFF2-40B4-BE49-F238E27FC236}">
                    <a16:creationId xmlns:a16="http://schemas.microsoft.com/office/drawing/2014/main" id="{A4332E5A-050B-1C43-830E-D5C6836D2434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10" name="Текст 1">
              <a:extLst>
                <a:ext uri="{FF2B5EF4-FFF2-40B4-BE49-F238E27FC236}">
                  <a16:creationId xmlns:a16="http://schemas.microsoft.com/office/drawing/2014/main" id="{32FCD8BC-1A6E-FE41-AE01-870B90B99B73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4482374" y="5279704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C0D689B-5839-1F4F-9562-630531785CBA}"/>
              </a:ext>
            </a:extLst>
          </p:cNvPr>
          <p:cNvGrpSpPr/>
          <p:nvPr/>
        </p:nvGrpSpPr>
        <p:grpSpPr>
          <a:xfrm>
            <a:off x="991029" y="4225986"/>
            <a:ext cx="2292498" cy="2479617"/>
            <a:chOff x="991029" y="4225986"/>
            <a:chExt cx="2292498" cy="2479617"/>
          </a:xfrm>
        </p:grpSpPr>
        <p:grpSp>
          <p:nvGrpSpPr>
            <p:cNvPr id="105" name="Группа 104">
              <a:extLst>
                <a:ext uri="{FF2B5EF4-FFF2-40B4-BE49-F238E27FC236}">
                  <a16:creationId xmlns:a16="http://schemas.microsoft.com/office/drawing/2014/main" id="{84B87131-8517-0741-B888-0984EC524535}"/>
                </a:ext>
              </a:extLst>
            </p:cNvPr>
            <p:cNvGrpSpPr/>
            <p:nvPr/>
          </p:nvGrpSpPr>
          <p:grpSpPr>
            <a:xfrm rot="16200000" flipH="1">
              <a:off x="2268389" y="4225986"/>
              <a:ext cx="929271" cy="929271"/>
              <a:chOff x="6579218" y="2219093"/>
              <a:chExt cx="1025912" cy="1025912"/>
            </a:xfrm>
          </p:grpSpPr>
          <p:sp>
            <p:nvSpPr>
              <p:cNvPr id="107" name="Капля 106">
                <a:extLst>
                  <a:ext uri="{FF2B5EF4-FFF2-40B4-BE49-F238E27FC236}">
                    <a16:creationId xmlns:a16="http://schemas.microsoft.com/office/drawing/2014/main" id="{DF1BCED8-14B6-D747-8FF8-0C8FB7CD1006}"/>
                  </a:ext>
                </a:extLst>
              </p:cNvPr>
              <p:cNvSpPr/>
              <p:nvPr/>
            </p:nvSpPr>
            <p:spPr>
              <a:xfrm rot="8100000">
                <a:off x="6579218" y="2219093"/>
                <a:ext cx="1025912" cy="1025912"/>
              </a:xfrm>
              <a:prstGeom prst="teardrop">
                <a:avLst>
                  <a:gd name="adj" fmla="val 17115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  <p:sp>
            <p:nvSpPr>
              <p:cNvPr id="108" name="Овал 107">
                <a:extLst>
                  <a:ext uri="{FF2B5EF4-FFF2-40B4-BE49-F238E27FC236}">
                    <a16:creationId xmlns:a16="http://schemas.microsoft.com/office/drawing/2014/main" id="{8BBFCC94-7F45-A442-B230-EE32A8FB8488}"/>
                  </a:ext>
                </a:extLst>
              </p:cNvPr>
              <p:cNvSpPr/>
              <p:nvPr/>
            </p:nvSpPr>
            <p:spPr>
              <a:xfrm rot="16200000">
                <a:off x="6725089" y="2360493"/>
                <a:ext cx="734165" cy="7341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D</a:t>
                </a:r>
                <a:endParaRPr lang="ru-RU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  <p:sp>
          <p:nvSpPr>
            <p:cNvPr id="106" name="Текст 1">
              <a:extLst>
                <a:ext uri="{FF2B5EF4-FFF2-40B4-BE49-F238E27FC236}">
                  <a16:creationId xmlns:a16="http://schemas.microsoft.com/office/drawing/2014/main" id="{8041BCCA-66D6-B441-9008-86CF4CA95DB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991029" y="5279704"/>
              <a:ext cx="2292498" cy="1425899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en-US" sz="18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 Main Message</a:t>
              </a:r>
            </a:p>
            <a:p>
              <a:pPr marL="0" indent="0" defTabSz="2438645">
                <a:lnSpc>
                  <a:spcPct val="150000"/>
                </a:lnSpc>
                <a:spcBef>
                  <a:spcPct val="20000"/>
                </a:spcBef>
                <a:buNone/>
              </a:pPr>
              <a:r>
                <a:rPr lang="en-US" sz="12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has been the industry's standard dummy text ever since</a:t>
              </a:r>
              <a:endParaRPr lang="ru-RU" sz="1200" dirty="0">
                <a:solidFill>
                  <a:schemeClr val="tx2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219709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002">
      <a:dk1>
        <a:srgbClr val="242524"/>
      </a:dk1>
      <a:lt1>
        <a:srgbClr val="FFFFFF"/>
      </a:lt1>
      <a:dk2>
        <a:srgbClr val="242624"/>
      </a:dk2>
      <a:lt2>
        <a:srgbClr val="FAFBFF"/>
      </a:lt2>
      <a:accent1>
        <a:srgbClr val="7B00F0"/>
      </a:accent1>
      <a:accent2>
        <a:srgbClr val="D000E5"/>
      </a:accent2>
      <a:accent3>
        <a:srgbClr val="FF5300"/>
      </a:accent3>
      <a:accent4>
        <a:srgbClr val="FF9900"/>
      </a:accent4>
      <a:accent5>
        <a:srgbClr val="FCB828"/>
      </a:accent5>
      <a:accent6>
        <a:srgbClr val="FCCE28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9236</TotalTime>
  <Words>102</Words>
  <Application>Microsoft Office PowerPoint</Application>
  <PresentationFormat>Широкоэкранный</PresentationFormat>
  <Paragraphs>20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Open Sans</vt:lpstr>
      <vt:lpstr>Roboto Light</vt:lpstr>
      <vt:lpstr>Tahoma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Барина</cp:lastModifiedBy>
  <cp:revision>404</cp:revision>
  <dcterms:created xsi:type="dcterms:W3CDTF">2020-03-31T11:26:14Z</dcterms:created>
  <dcterms:modified xsi:type="dcterms:W3CDTF">2020-12-17T02:46:06Z</dcterms:modified>
</cp:coreProperties>
</file>